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4" r:id="rId21"/>
    <p:sldId id="275" r:id="rId22"/>
    <p:sldId id="277" r:id="rId23"/>
    <p:sldId id="278" r:id="rId24"/>
    <p:sldId id="279" r:id="rId25"/>
    <p:sldId id="280" r:id="rId26"/>
    <p:sldId id="281" r:id="rId27"/>
    <p:sldId id="282" r:id="rId28"/>
    <p:sldId id="289" r:id="rId29"/>
    <p:sldId id="290" r:id="rId30"/>
    <p:sldId id="291" r:id="rId31"/>
    <p:sldId id="292" r:id="rId32"/>
    <p:sldId id="283" r:id="rId33"/>
    <p:sldId id="284" r:id="rId34"/>
    <p:sldId id="285" r:id="rId35"/>
    <p:sldId id="286" r:id="rId36"/>
    <p:sldId id="287" r:id="rId37"/>
    <p:sldId id="28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cundo Chacón" userId="5377c68a8816801d" providerId="LiveId" clId="{5D4BF734-4215-450A-BF57-43796254AD09}"/>
    <pc:docChg chg="undo custSel addSld modSld sldOrd">
      <pc:chgData name="Facundo Chacón" userId="5377c68a8816801d" providerId="LiveId" clId="{5D4BF734-4215-450A-BF57-43796254AD09}" dt="2020-11-24T20:59:06.487" v="1761" actId="20577"/>
      <pc:docMkLst>
        <pc:docMk/>
      </pc:docMkLst>
      <pc:sldChg chg="modSp new mod">
        <pc:chgData name="Facundo Chacón" userId="5377c68a8816801d" providerId="LiveId" clId="{5D4BF734-4215-450A-BF57-43796254AD09}" dt="2020-11-24T20:07:37.023" v="22" actId="115"/>
        <pc:sldMkLst>
          <pc:docMk/>
          <pc:sldMk cId="2609648771" sldId="263"/>
        </pc:sldMkLst>
        <pc:spChg chg="mod">
          <ac:chgData name="Facundo Chacón" userId="5377c68a8816801d" providerId="LiveId" clId="{5D4BF734-4215-450A-BF57-43796254AD09}" dt="2020-11-24T20:06:53.643" v="1"/>
          <ac:spMkLst>
            <pc:docMk/>
            <pc:sldMk cId="2609648771" sldId="263"/>
            <ac:spMk id="2" creationId="{B8497812-E576-4374-B062-D76E06D10B41}"/>
          </ac:spMkLst>
        </pc:spChg>
        <pc:spChg chg="mod">
          <ac:chgData name="Facundo Chacón" userId="5377c68a8816801d" providerId="LiveId" clId="{5D4BF734-4215-450A-BF57-43796254AD09}" dt="2020-11-24T20:07:37.023" v="22" actId="115"/>
          <ac:spMkLst>
            <pc:docMk/>
            <pc:sldMk cId="2609648771" sldId="263"/>
            <ac:spMk id="3" creationId="{97116AB6-C807-4393-96AD-BD3D7C0211F3}"/>
          </ac:spMkLst>
        </pc:spChg>
      </pc:sldChg>
      <pc:sldChg chg="modSp new mod">
        <pc:chgData name="Facundo Chacón" userId="5377c68a8816801d" providerId="LiveId" clId="{5D4BF734-4215-450A-BF57-43796254AD09}" dt="2020-11-24T20:08:59.439" v="85" actId="115"/>
        <pc:sldMkLst>
          <pc:docMk/>
          <pc:sldMk cId="4090898822" sldId="264"/>
        </pc:sldMkLst>
        <pc:spChg chg="mod">
          <ac:chgData name="Facundo Chacón" userId="5377c68a8816801d" providerId="LiveId" clId="{5D4BF734-4215-450A-BF57-43796254AD09}" dt="2020-11-24T20:07:58.934" v="26"/>
          <ac:spMkLst>
            <pc:docMk/>
            <pc:sldMk cId="4090898822" sldId="264"/>
            <ac:spMk id="2" creationId="{C1974AFE-0627-4BC9-826B-E10AD4B32134}"/>
          </ac:spMkLst>
        </pc:spChg>
        <pc:spChg chg="mod">
          <ac:chgData name="Facundo Chacón" userId="5377c68a8816801d" providerId="LiveId" clId="{5D4BF734-4215-450A-BF57-43796254AD09}" dt="2020-11-24T20:08:59.439" v="85" actId="115"/>
          <ac:spMkLst>
            <pc:docMk/>
            <pc:sldMk cId="4090898822" sldId="264"/>
            <ac:spMk id="3" creationId="{F16FD0E8-62B0-41F7-B87E-6B765CD7C236}"/>
          </ac:spMkLst>
        </pc:spChg>
      </pc:sldChg>
      <pc:sldChg chg="modSp new mod">
        <pc:chgData name="Facundo Chacón" userId="5377c68a8816801d" providerId="LiveId" clId="{5D4BF734-4215-450A-BF57-43796254AD09}" dt="2020-11-24T20:10:19.891" v="114" actId="115"/>
        <pc:sldMkLst>
          <pc:docMk/>
          <pc:sldMk cId="3331560876" sldId="265"/>
        </pc:sldMkLst>
        <pc:spChg chg="mod">
          <ac:chgData name="Facundo Chacón" userId="5377c68a8816801d" providerId="LiveId" clId="{5D4BF734-4215-450A-BF57-43796254AD09}" dt="2020-11-24T20:09:24.823" v="87"/>
          <ac:spMkLst>
            <pc:docMk/>
            <pc:sldMk cId="3331560876" sldId="265"/>
            <ac:spMk id="2" creationId="{DC1DECFD-BF76-40AD-AB29-69656BC8566B}"/>
          </ac:spMkLst>
        </pc:spChg>
        <pc:spChg chg="mod">
          <ac:chgData name="Facundo Chacón" userId="5377c68a8816801d" providerId="LiveId" clId="{5D4BF734-4215-450A-BF57-43796254AD09}" dt="2020-11-24T20:10:19.891" v="114" actId="115"/>
          <ac:spMkLst>
            <pc:docMk/>
            <pc:sldMk cId="3331560876" sldId="265"/>
            <ac:spMk id="3" creationId="{74AE8B29-9DC4-4C20-AA7E-F0F66241ADF5}"/>
          </ac:spMkLst>
        </pc:spChg>
      </pc:sldChg>
      <pc:sldChg chg="modSp new mod">
        <pc:chgData name="Facundo Chacón" userId="5377c68a8816801d" providerId="LiveId" clId="{5D4BF734-4215-450A-BF57-43796254AD09}" dt="2020-11-24T20:11:46.481" v="179" actId="115"/>
        <pc:sldMkLst>
          <pc:docMk/>
          <pc:sldMk cId="2446362901" sldId="266"/>
        </pc:sldMkLst>
        <pc:spChg chg="mod">
          <ac:chgData name="Facundo Chacón" userId="5377c68a8816801d" providerId="LiveId" clId="{5D4BF734-4215-450A-BF57-43796254AD09}" dt="2020-11-24T20:10:25.545" v="116"/>
          <ac:spMkLst>
            <pc:docMk/>
            <pc:sldMk cId="2446362901" sldId="266"/>
            <ac:spMk id="2" creationId="{0B699E40-AB8D-47FF-94FB-A895AD791A5B}"/>
          </ac:spMkLst>
        </pc:spChg>
        <pc:spChg chg="mod">
          <ac:chgData name="Facundo Chacón" userId="5377c68a8816801d" providerId="LiveId" clId="{5D4BF734-4215-450A-BF57-43796254AD09}" dt="2020-11-24T20:11:46.481" v="179" actId="115"/>
          <ac:spMkLst>
            <pc:docMk/>
            <pc:sldMk cId="2446362901" sldId="266"/>
            <ac:spMk id="3" creationId="{AC897FDB-F5D1-42EB-81CF-CE93F3957F55}"/>
          </ac:spMkLst>
        </pc:spChg>
      </pc:sldChg>
      <pc:sldChg chg="addSp delSp modSp new mod">
        <pc:chgData name="Facundo Chacón" userId="5377c68a8816801d" providerId="LiveId" clId="{5D4BF734-4215-450A-BF57-43796254AD09}" dt="2020-11-24T20:12:51.193" v="209" actId="20577"/>
        <pc:sldMkLst>
          <pc:docMk/>
          <pc:sldMk cId="477159983" sldId="267"/>
        </pc:sldMkLst>
        <pc:spChg chg="mod">
          <ac:chgData name="Facundo Chacón" userId="5377c68a8816801d" providerId="LiveId" clId="{5D4BF734-4215-450A-BF57-43796254AD09}" dt="2020-11-24T20:12:26.578" v="186"/>
          <ac:spMkLst>
            <pc:docMk/>
            <pc:sldMk cId="477159983" sldId="267"/>
            <ac:spMk id="2" creationId="{6CFA0119-0808-4964-8F62-EF93984C4E04}"/>
          </ac:spMkLst>
        </pc:spChg>
        <pc:spChg chg="mod">
          <ac:chgData name="Facundo Chacón" userId="5377c68a8816801d" providerId="LiveId" clId="{5D4BF734-4215-450A-BF57-43796254AD09}" dt="2020-11-24T20:12:51.193" v="209" actId="20577"/>
          <ac:spMkLst>
            <pc:docMk/>
            <pc:sldMk cId="477159983" sldId="267"/>
            <ac:spMk id="3" creationId="{E2B28D07-2C6B-43E3-9D80-2C1683C96268}"/>
          </ac:spMkLst>
        </pc:spChg>
        <pc:spChg chg="add del mod">
          <ac:chgData name="Facundo Chacón" userId="5377c68a8816801d" providerId="LiveId" clId="{5D4BF734-4215-450A-BF57-43796254AD09}" dt="2020-11-24T20:12:40.360" v="201" actId="478"/>
          <ac:spMkLst>
            <pc:docMk/>
            <pc:sldMk cId="477159983" sldId="267"/>
            <ac:spMk id="5" creationId="{5F3823E0-FD26-4F6F-ADBE-2F2FF4CB5A2A}"/>
          </ac:spMkLst>
        </pc:spChg>
      </pc:sldChg>
      <pc:sldChg chg="modSp new mod">
        <pc:chgData name="Facundo Chacón" userId="5377c68a8816801d" providerId="LiveId" clId="{5D4BF734-4215-450A-BF57-43796254AD09}" dt="2020-11-24T20:13:45.274" v="236" actId="115"/>
        <pc:sldMkLst>
          <pc:docMk/>
          <pc:sldMk cId="1961727720" sldId="268"/>
        </pc:sldMkLst>
        <pc:spChg chg="mod">
          <ac:chgData name="Facundo Chacón" userId="5377c68a8816801d" providerId="LiveId" clId="{5D4BF734-4215-450A-BF57-43796254AD09}" dt="2020-11-24T20:13:07.846" v="211"/>
          <ac:spMkLst>
            <pc:docMk/>
            <pc:sldMk cId="1961727720" sldId="268"/>
            <ac:spMk id="2" creationId="{99A10D35-414C-4A53-9F62-C36B22C42292}"/>
          </ac:spMkLst>
        </pc:spChg>
        <pc:spChg chg="mod">
          <ac:chgData name="Facundo Chacón" userId="5377c68a8816801d" providerId="LiveId" clId="{5D4BF734-4215-450A-BF57-43796254AD09}" dt="2020-11-24T20:13:45.274" v="236" actId="115"/>
          <ac:spMkLst>
            <pc:docMk/>
            <pc:sldMk cId="1961727720" sldId="268"/>
            <ac:spMk id="3" creationId="{0F9EE59F-E936-4DF0-B2C0-5F1B19091281}"/>
          </ac:spMkLst>
        </pc:spChg>
      </pc:sldChg>
      <pc:sldChg chg="modSp new mod">
        <pc:chgData name="Facundo Chacón" userId="5377c68a8816801d" providerId="LiveId" clId="{5D4BF734-4215-450A-BF57-43796254AD09}" dt="2020-11-24T20:17:29.524" v="371" actId="14100"/>
        <pc:sldMkLst>
          <pc:docMk/>
          <pc:sldMk cId="3120167392" sldId="269"/>
        </pc:sldMkLst>
        <pc:spChg chg="mod">
          <ac:chgData name="Facundo Chacón" userId="5377c68a8816801d" providerId="LiveId" clId="{5D4BF734-4215-450A-BF57-43796254AD09}" dt="2020-11-24T20:14:21.792" v="260" actId="20577"/>
          <ac:spMkLst>
            <pc:docMk/>
            <pc:sldMk cId="3120167392" sldId="269"/>
            <ac:spMk id="2" creationId="{61A51A6F-F986-4230-8A63-F32702021310}"/>
          </ac:spMkLst>
        </pc:spChg>
        <pc:spChg chg="mod">
          <ac:chgData name="Facundo Chacón" userId="5377c68a8816801d" providerId="LiveId" clId="{5D4BF734-4215-450A-BF57-43796254AD09}" dt="2020-11-24T20:17:29.524" v="371" actId="14100"/>
          <ac:spMkLst>
            <pc:docMk/>
            <pc:sldMk cId="3120167392" sldId="269"/>
            <ac:spMk id="3" creationId="{7B8DCC78-BC37-4063-902D-144D8FDA533A}"/>
          </ac:spMkLst>
        </pc:spChg>
      </pc:sldChg>
      <pc:sldChg chg="modSp new mod">
        <pc:chgData name="Facundo Chacón" userId="5377c68a8816801d" providerId="LiveId" clId="{5D4BF734-4215-450A-BF57-43796254AD09}" dt="2020-11-24T20:18:03.281" v="384" actId="20577"/>
        <pc:sldMkLst>
          <pc:docMk/>
          <pc:sldMk cId="982069410" sldId="270"/>
        </pc:sldMkLst>
        <pc:spChg chg="mod">
          <ac:chgData name="Facundo Chacón" userId="5377c68a8816801d" providerId="LiveId" clId="{5D4BF734-4215-450A-BF57-43796254AD09}" dt="2020-11-24T20:17:49.843" v="373"/>
          <ac:spMkLst>
            <pc:docMk/>
            <pc:sldMk cId="982069410" sldId="270"/>
            <ac:spMk id="2" creationId="{25315945-6348-47EB-A09E-6D21005361FB}"/>
          </ac:spMkLst>
        </pc:spChg>
        <pc:spChg chg="mod">
          <ac:chgData name="Facundo Chacón" userId="5377c68a8816801d" providerId="LiveId" clId="{5D4BF734-4215-450A-BF57-43796254AD09}" dt="2020-11-24T20:18:03.281" v="384" actId="20577"/>
          <ac:spMkLst>
            <pc:docMk/>
            <pc:sldMk cId="982069410" sldId="270"/>
            <ac:spMk id="3" creationId="{2808D357-88D9-41B8-BAEC-B7D3117BB5C9}"/>
          </ac:spMkLst>
        </pc:spChg>
      </pc:sldChg>
      <pc:sldChg chg="addSp delSp modSp new mod">
        <pc:chgData name="Facundo Chacón" userId="5377c68a8816801d" providerId="LiveId" clId="{5D4BF734-4215-450A-BF57-43796254AD09}" dt="2020-11-24T20:19:15.511" v="387"/>
        <pc:sldMkLst>
          <pc:docMk/>
          <pc:sldMk cId="1740082169" sldId="271"/>
        </pc:sldMkLst>
        <pc:spChg chg="mod">
          <ac:chgData name="Facundo Chacón" userId="5377c68a8816801d" providerId="LiveId" clId="{5D4BF734-4215-450A-BF57-43796254AD09}" dt="2020-11-24T20:18:15.209" v="386"/>
          <ac:spMkLst>
            <pc:docMk/>
            <pc:sldMk cId="1740082169" sldId="271"/>
            <ac:spMk id="2" creationId="{D77D3E18-E78A-4CB7-98E7-DAA18775C2DC}"/>
          </ac:spMkLst>
        </pc:spChg>
        <pc:spChg chg="del">
          <ac:chgData name="Facundo Chacón" userId="5377c68a8816801d" providerId="LiveId" clId="{5D4BF734-4215-450A-BF57-43796254AD09}" dt="2020-11-24T20:19:15.511" v="387"/>
          <ac:spMkLst>
            <pc:docMk/>
            <pc:sldMk cId="1740082169" sldId="271"/>
            <ac:spMk id="3" creationId="{EEF92DDF-D8E0-43EF-A5CA-B05327BCBD69}"/>
          </ac:spMkLst>
        </pc:spChg>
        <pc:picChg chg="add mod">
          <ac:chgData name="Facundo Chacón" userId="5377c68a8816801d" providerId="LiveId" clId="{5D4BF734-4215-450A-BF57-43796254AD09}" dt="2020-11-24T20:19:15.511" v="387"/>
          <ac:picMkLst>
            <pc:docMk/>
            <pc:sldMk cId="1740082169" sldId="271"/>
            <ac:picMk id="4" creationId="{9148B656-D3B4-408E-BC11-67BBD8609354}"/>
          </ac:picMkLst>
        </pc:picChg>
      </pc:sldChg>
      <pc:sldChg chg="addSp delSp modSp new mod">
        <pc:chgData name="Facundo Chacón" userId="5377c68a8816801d" providerId="LiveId" clId="{5D4BF734-4215-450A-BF57-43796254AD09}" dt="2020-11-24T20:20:02.821" v="401" actId="1076"/>
        <pc:sldMkLst>
          <pc:docMk/>
          <pc:sldMk cId="2012410358" sldId="272"/>
        </pc:sldMkLst>
        <pc:spChg chg="mod">
          <ac:chgData name="Facundo Chacón" userId="5377c68a8816801d" providerId="LiveId" clId="{5D4BF734-4215-450A-BF57-43796254AD09}" dt="2020-11-24T20:19:58.152" v="398" actId="20577"/>
          <ac:spMkLst>
            <pc:docMk/>
            <pc:sldMk cId="2012410358" sldId="272"/>
            <ac:spMk id="2" creationId="{B8DDF41B-1C9E-4CD2-935E-7F91C2D55474}"/>
          </ac:spMkLst>
        </pc:spChg>
        <pc:spChg chg="del">
          <ac:chgData name="Facundo Chacón" userId="5377c68a8816801d" providerId="LiveId" clId="{5D4BF734-4215-450A-BF57-43796254AD09}" dt="2020-11-24T20:20:01.120" v="399" actId="478"/>
          <ac:spMkLst>
            <pc:docMk/>
            <pc:sldMk cId="2012410358" sldId="272"/>
            <ac:spMk id="3" creationId="{B0586368-B8F7-41FC-B6FE-5675CD284317}"/>
          </ac:spMkLst>
        </pc:spChg>
        <pc:picChg chg="add del">
          <ac:chgData name="Facundo Chacón" userId="5377c68a8816801d" providerId="LiveId" clId="{5D4BF734-4215-450A-BF57-43796254AD09}" dt="2020-11-24T20:19:54.195" v="390"/>
          <ac:picMkLst>
            <pc:docMk/>
            <pc:sldMk cId="2012410358" sldId="272"/>
            <ac:picMk id="4" creationId="{3803D73D-5DB3-45E6-881F-53003524E41E}"/>
          </ac:picMkLst>
        </pc:picChg>
        <pc:picChg chg="add mod">
          <ac:chgData name="Facundo Chacón" userId="5377c68a8816801d" providerId="LiveId" clId="{5D4BF734-4215-450A-BF57-43796254AD09}" dt="2020-11-24T20:20:02.821" v="401" actId="1076"/>
          <ac:picMkLst>
            <pc:docMk/>
            <pc:sldMk cId="2012410358" sldId="272"/>
            <ac:picMk id="5" creationId="{B874F721-29D6-4C6B-A633-AC011AAB0E65}"/>
          </ac:picMkLst>
        </pc:picChg>
      </pc:sldChg>
      <pc:sldChg chg="modSp new mod">
        <pc:chgData name="Facundo Chacón" userId="5377c68a8816801d" providerId="LiveId" clId="{5D4BF734-4215-450A-BF57-43796254AD09}" dt="2020-11-24T20:20:56.738" v="421" actId="20577"/>
        <pc:sldMkLst>
          <pc:docMk/>
          <pc:sldMk cId="3023239438" sldId="273"/>
        </pc:sldMkLst>
        <pc:spChg chg="mod">
          <ac:chgData name="Facundo Chacón" userId="5377c68a8816801d" providerId="LiveId" clId="{5D4BF734-4215-450A-BF57-43796254AD09}" dt="2020-11-24T20:20:27.097" v="403"/>
          <ac:spMkLst>
            <pc:docMk/>
            <pc:sldMk cId="3023239438" sldId="273"/>
            <ac:spMk id="2" creationId="{3CCB4AA0-D0AA-450F-998B-8AAB5F8E8F1E}"/>
          </ac:spMkLst>
        </pc:spChg>
        <pc:spChg chg="mod">
          <ac:chgData name="Facundo Chacón" userId="5377c68a8816801d" providerId="LiveId" clId="{5D4BF734-4215-450A-BF57-43796254AD09}" dt="2020-11-24T20:20:56.738" v="421" actId="20577"/>
          <ac:spMkLst>
            <pc:docMk/>
            <pc:sldMk cId="3023239438" sldId="273"/>
            <ac:spMk id="3" creationId="{FAD249C0-E7AB-42D0-A687-936179879DDC}"/>
          </ac:spMkLst>
        </pc:spChg>
      </pc:sldChg>
      <pc:sldChg chg="addSp delSp modSp new mod">
        <pc:chgData name="Facundo Chacón" userId="5377c68a8816801d" providerId="LiveId" clId="{5D4BF734-4215-450A-BF57-43796254AD09}" dt="2020-11-24T20:21:33.309" v="468" actId="1076"/>
        <pc:sldMkLst>
          <pc:docMk/>
          <pc:sldMk cId="2058602625" sldId="274"/>
        </pc:sldMkLst>
        <pc:spChg chg="mod">
          <ac:chgData name="Facundo Chacón" userId="5377c68a8816801d" providerId="LiveId" clId="{5D4BF734-4215-450A-BF57-43796254AD09}" dt="2020-11-24T20:21:29.290" v="465" actId="20577"/>
          <ac:spMkLst>
            <pc:docMk/>
            <pc:sldMk cId="2058602625" sldId="274"/>
            <ac:spMk id="2" creationId="{1C7F1465-9BD6-4A4B-B0A6-5105942821F8}"/>
          </ac:spMkLst>
        </pc:spChg>
        <pc:spChg chg="del">
          <ac:chgData name="Facundo Chacón" userId="5377c68a8816801d" providerId="LiveId" clId="{5D4BF734-4215-450A-BF57-43796254AD09}" dt="2020-11-24T20:21:31.740" v="466" actId="478"/>
          <ac:spMkLst>
            <pc:docMk/>
            <pc:sldMk cId="2058602625" sldId="274"/>
            <ac:spMk id="3" creationId="{EDAE3FA9-534C-4A54-9A36-0568275A72C0}"/>
          </ac:spMkLst>
        </pc:spChg>
        <pc:picChg chg="add mod">
          <ac:chgData name="Facundo Chacón" userId="5377c68a8816801d" providerId="LiveId" clId="{5D4BF734-4215-450A-BF57-43796254AD09}" dt="2020-11-24T20:21:33.309" v="468" actId="1076"/>
          <ac:picMkLst>
            <pc:docMk/>
            <pc:sldMk cId="2058602625" sldId="274"/>
            <ac:picMk id="4" creationId="{0BEC5101-608E-43B9-89B4-07F66456B571}"/>
          </ac:picMkLst>
        </pc:picChg>
      </pc:sldChg>
      <pc:sldChg chg="modSp new mod">
        <pc:chgData name="Facundo Chacón" userId="5377c68a8816801d" providerId="LiveId" clId="{5D4BF734-4215-450A-BF57-43796254AD09}" dt="2020-11-24T20:25:45.018" v="742" actId="12"/>
        <pc:sldMkLst>
          <pc:docMk/>
          <pc:sldMk cId="598553331" sldId="275"/>
        </pc:sldMkLst>
        <pc:spChg chg="mod">
          <ac:chgData name="Facundo Chacón" userId="5377c68a8816801d" providerId="LiveId" clId="{5D4BF734-4215-450A-BF57-43796254AD09}" dt="2020-11-24T20:24:32.344" v="596" actId="20577"/>
          <ac:spMkLst>
            <pc:docMk/>
            <pc:sldMk cId="598553331" sldId="275"/>
            <ac:spMk id="2" creationId="{6B98AABE-2976-4F10-8261-59BE0DD3F667}"/>
          </ac:spMkLst>
        </pc:spChg>
        <pc:spChg chg="mod">
          <ac:chgData name="Facundo Chacón" userId="5377c68a8816801d" providerId="LiveId" clId="{5D4BF734-4215-450A-BF57-43796254AD09}" dt="2020-11-24T20:25:45.018" v="742" actId="12"/>
          <ac:spMkLst>
            <pc:docMk/>
            <pc:sldMk cId="598553331" sldId="275"/>
            <ac:spMk id="3" creationId="{8069CCA3-1B5E-4D74-A707-A47226CD8689}"/>
          </ac:spMkLst>
        </pc:spChg>
      </pc:sldChg>
      <pc:sldChg chg="modSp new mod">
        <pc:chgData name="Facundo Chacón" userId="5377c68a8816801d" providerId="LiveId" clId="{5D4BF734-4215-450A-BF57-43796254AD09}" dt="2020-11-24T20:23:41.003" v="579" actId="20577"/>
        <pc:sldMkLst>
          <pc:docMk/>
          <pc:sldMk cId="1118244991" sldId="276"/>
        </pc:sldMkLst>
        <pc:spChg chg="mod">
          <ac:chgData name="Facundo Chacón" userId="5377c68a8816801d" providerId="LiveId" clId="{5D4BF734-4215-450A-BF57-43796254AD09}" dt="2020-11-24T20:22:32.655" v="504" actId="20577"/>
          <ac:spMkLst>
            <pc:docMk/>
            <pc:sldMk cId="1118244991" sldId="276"/>
            <ac:spMk id="2" creationId="{678346E8-841B-4052-8EF8-ADD168B89BAA}"/>
          </ac:spMkLst>
        </pc:spChg>
        <pc:spChg chg="mod">
          <ac:chgData name="Facundo Chacón" userId="5377c68a8816801d" providerId="LiveId" clId="{5D4BF734-4215-450A-BF57-43796254AD09}" dt="2020-11-24T20:23:41.003" v="579" actId="20577"/>
          <ac:spMkLst>
            <pc:docMk/>
            <pc:sldMk cId="1118244991" sldId="276"/>
            <ac:spMk id="3" creationId="{91AF1FAD-A22B-4714-B010-11F9F66C66EB}"/>
          </ac:spMkLst>
        </pc:spChg>
      </pc:sldChg>
      <pc:sldChg chg="modSp new mod">
        <pc:chgData name="Facundo Chacón" userId="5377c68a8816801d" providerId="LiveId" clId="{5D4BF734-4215-450A-BF57-43796254AD09}" dt="2020-11-24T20:26:13.785" v="750" actId="20577"/>
        <pc:sldMkLst>
          <pc:docMk/>
          <pc:sldMk cId="4219231083" sldId="277"/>
        </pc:sldMkLst>
        <pc:spChg chg="mod">
          <ac:chgData name="Facundo Chacón" userId="5377c68a8816801d" providerId="LiveId" clId="{5D4BF734-4215-450A-BF57-43796254AD09}" dt="2020-11-24T20:25:57.031" v="746"/>
          <ac:spMkLst>
            <pc:docMk/>
            <pc:sldMk cId="4219231083" sldId="277"/>
            <ac:spMk id="2" creationId="{E4DAD1C1-B34A-4CA4-903E-203CB7D10A59}"/>
          </ac:spMkLst>
        </pc:spChg>
        <pc:spChg chg="mod">
          <ac:chgData name="Facundo Chacón" userId="5377c68a8816801d" providerId="LiveId" clId="{5D4BF734-4215-450A-BF57-43796254AD09}" dt="2020-11-24T20:26:13.785" v="750" actId="20577"/>
          <ac:spMkLst>
            <pc:docMk/>
            <pc:sldMk cId="4219231083" sldId="277"/>
            <ac:spMk id="3" creationId="{3A89935D-C6B5-41EC-BC0A-734A8F7C4BFD}"/>
          </ac:spMkLst>
        </pc:spChg>
      </pc:sldChg>
      <pc:sldChg chg="modSp new mod">
        <pc:chgData name="Facundo Chacón" userId="5377c68a8816801d" providerId="LiveId" clId="{5D4BF734-4215-450A-BF57-43796254AD09}" dt="2020-11-24T20:30:01.320" v="843" actId="20577"/>
        <pc:sldMkLst>
          <pc:docMk/>
          <pc:sldMk cId="434000110" sldId="278"/>
        </pc:sldMkLst>
        <pc:spChg chg="mod">
          <ac:chgData name="Facundo Chacón" userId="5377c68a8816801d" providerId="LiveId" clId="{5D4BF734-4215-450A-BF57-43796254AD09}" dt="2020-11-24T20:30:01.320" v="843" actId="20577"/>
          <ac:spMkLst>
            <pc:docMk/>
            <pc:sldMk cId="434000110" sldId="278"/>
            <ac:spMk id="2" creationId="{2BA95F03-F84F-4421-9BE5-6540CF725B69}"/>
          </ac:spMkLst>
        </pc:spChg>
        <pc:spChg chg="mod">
          <ac:chgData name="Facundo Chacón" userId="5377c68a8816801d" providerId="LiveId" clId="{5D4BF734-4215-450A-BF57-43796254AD09}" dt="2020-11-24T20:27:27.273" v="755" actId="20577"/>
          <ac:spMkLst>
            <pc:docMk/>
            <pc:sldMk cId="434000110" sldId="278"/>
            <ac:spMk id="3" creationId="{02D5F21E-DE43-4C73-9C78-A306B1B67752}"/>
          </ac:spMkLst>
        </pc:spChg>
      </pc:sldChg>
      <pc:sldChg chg="modSp new mod">
        <pc:chgData name="Facundo Chacón" userId="5377c68a8816801d" providerId="LiveId" clId="{5D4BF734-4215-450A-BF57-43796254AD09}" dt="2020-11-24T20:29:49.584" v="823" actId="20577"/>
        <pc:sldMkLst>
          <pc:docMk/>
          <pc:sldMk cId="2695448039" sldId="279"/>
        </pc:sldMkLst>
        <pc:spChg chg="mod">
          <ac:chgData name="Facundo Chacón" userId="5377c68a8816801d" providerId="LiveId" clId="{5D4BF734-4215-450A-BF57-43796254AD09}" dt="2020-11-24T20:29:49.584" v="823" actId="20577"/>
          <ac:spMkLst>
            <pc:docMk/>
            <pc:sldMk cId="2695448039" sldId="279"/>
            <ac:spMk id="2" creationId="{69059404-1DE2-4981-A95E-08DBA00A2458}"/>
          </ac:spMkLst>
        </pc:spChg>
        <pc:spChg chg="mod">
          <ac:chgData name="Facundo Chacón" userId="5377c68a8816801d" providerId="LiveId" clId="{5D4BF734-4215-450A-BF57-43796254AD09}" dt="2020-11-24T20:28:28.577" v="781" actId="20577"/>
          <ac:spMkLst>
            <pc:docMk/>
            <pc:sldMk cId="2695448039" sldId="279"/>
            <ac:spMk id="3" creationId="{940BEADC-E8F8-4596-A9B6-15D8C1213193}"/>
          </ac:spMkLst>
        </pc:spChg>
      </pc:sldChg>
      <pc:sldChg chg="modSp new mod">
        <pc:chgData name="Facundo Chacón" userId="5377c68a8816801d" providerId="LiveId" clId="{5D4BF734-4215-450A-BF57-43796254AD09}" dt="2020-11-24T20:30:07.625" v="847" actId="20577"/>
        <pc:sldMkLst>
          <pc:docMk/>
          <pc:sldMk cId="641374008" sldId="280"/>
        </pc:sldMkLst>
        <pc:spChg chg="mod">
          <ac:chgData name="Facundo Chacón" userId="5377c68a8816801d" providerId="LiveId" clId="{5D4BF734-4215-450A-BF57-43796254AD09}" dt="2020-11-24T20:30:07.625" v="847" actId="20577"/>
          <ac:spMkLst>
            <pc:docMk/>
            <pc:sldMk cId="641374008" sldId="280"/>
            <ac:spMk id="2" creationId="{EF294EC5-0CC6-4AC4-8915-D75808454181}"/>
          </ac:spMkLst>
        </pc:spChg>
        <pc:spChg chg="mod">
          <ac:chgData name="Facundo Chacón" userId="5377c68a8816801d" providerId="LiveId" clId="{5D4BF734-4215-450A-BF57-43796254AD09}" dt="2020-11-24T20:29:21.860" v="794" actId="12"/>
          <ac:spMkLst>
            <pc:docMk/>
            <pc:sldMk cId="641374008" sldId="280"/>
            <ac:spMk id="3" creationId="{59E7F7C8-571C-44A8-BE82-D2ADAB1890AF}"/>
          </ac:spMkLst>
        </pc:spChg>
      </pc:sldChg>
      <pc:sldChg chg="modSp new mod">
        <pc:chgData name="Facundo Chacón" userId="5377c68a8816801d" providerId="LiveId" clId="{5D4BF734-4215-450A-BF57-43796254AD09}" dt="2020-11-24T20:31:00.754" v="878" actId="12"/>
        <pc:sldMkLst>
          <pc:docMk/>
          <pc:sldMk cId="2057153892" sldId="281"/>
        </pc:sldMkLst>
        <pc:spChg chg="mod">
          <ac:chgData name="Facundo Chacón" userId="5377c68a8816801d" providerId="LiveId" clId="{5D4BF734-4215-450A-BF57-43796254AD09}" dt="2020-11-24T20:30:23.799" v="849"/>
          <ac:spMkLst>
            <pc:docMk/>
            <pc:sldMk cId="2057153892" sldId="281"/>
            <ac:spMk id="2" creationId="{D288CC6E-44BD-4866-A703-F16C61955941}"/>
          </ac:spMkLst>
        </pc:spChg>
        <pc:spChg chg="mod">
          <ac:chgData name="Facundo Chacón" userId="5377c68a8816801d" providerId="LiveId" clId="{5D4BF734-4215-450A-BF57-43796254AD09}" dt="2020-11-24T20:31:00.754" v="878" actId="12"/>
          <ac:spMkLst>
            <pc:docMk/>
            <pc:sldMk cId="2057153892" sldId="281"/>
            <ac:spMk id="3" creationId="{1AB55853-C75C-4E65-82C0-7F07D8840EF3}"/>
          </ac:spMkLst>
        </pc:spChg>
      </pc:sldChg>
      <pc:sldChg chg="modSp new mod">
        <pc:chgData name="Facundo Chacón" userId="5377c68a8816801d" providerId="LiveId" clId="{5D4BF734-4215-450A-BF57-43796254AD09}" dt="2020-11-24T20:54:07.344" v="1542" actId="20577"/>
        <pc:sldMkLst>
          <pc:docMk/>
          <pc:sldMk cId="438883389" sldId="282"/>
        </pc:sldMkLst>
        <pc:spChg chg="mod">
          <ac:chgData name="Facundo Chacón" userId="5377c68a8816801d" providerId="LiveId" clId="{5D4BF734-4215-450A-BF57-43796254AD09}" dt="2020-11-24T20:33:02.350" v="993" actId="313"/>
          <ac:spMkLst>
            <pc:docMk/>
            <pc:sldMk cId="438883389" sldId="282"/>
            <ac:spMk id="2" creationId="{BE29146C-B0D0-4C16-8DAF-F1C231BBFE3B}"/>
          </ac:spMkLst>
        </pc:spChg>
        <pc:spChg chg="mod">
          <ac:chgData name="Facundo Chacón" userId="5377c68a8816801d" providerId="LiveId" clId="{5D4BF734-4215-450A-BF57-43796254AD09}" dt="2020-11-24T20:54:07.344" v="1542" actId="20577"/>
          <ac:spMkLst>
            <pc:docMk/>
            <pc:sldMk cId="438883389" sldId="282"/>
            <ac:spMk id="3" creationId="{1779E40E-CC5D-4A8D-B5C3-E638EEC4CF8D}"/>
          </ac:spMkLst>
        </pc:spChg>
      </pc:sldChg>
      <pc:sldChg chg="modSp new mod">
        <pc:chgData name="Facundo Chacón" userId="5377c68a8816801d" providerId="LiveId" clId="{5D4BF734-4215-450A-BF57-43796254AD09}" dt="2020-11-24T20:33:52.424" v="1021" actId="20577"/>
        <pc:sldMkLst>
          <pc:docMk/>
          <pc:sldMk cId="1022711305" sldId="283"/>
        </pc:sldMkLst>
        <pc:spChg chg="mod">
          <ac:chgData name="Facundo Chacón" userId="5377c68a8816801d" providerId="LiveId" clId="{5D4BF734-4215-450A-BF57-43796254AD09}" dt="2020-11-24T20:33:32.151" v="1006"/>
          <ac:spMkLst>
            <pc:docMk/>
            <pc:sldMk cId="1022711305" sldId="283"/>
            <ac:spMk id="2" creationId="{5DB0C2A1-6B57-4E2E-90F1-E2F19CD12F32}"/>
          </ac:spMkLst>
        </pc:spChg>
        <pc:spChg chg="mod">
          <ac:chgData name="Facundo Chacón" userId="5377c68a8816801d" providerId="LiveId" clId="{5D4BF734-4215-450A-BF57-43796254AD09}" dt="2020-11-24T20:33:52.424" v="1021" actId="20577"/>
          <ac:spMkLst>
            <pc:docMk/>
            <pc:sldMk cId="1022711305" sldId="283"/>
            <ac:spMk id="3" creationId="{762AE499-505C-44C2-B6B0-7DDDA1E24692}"/>
          </ac:spMkLst>
        </pc:spChg>
      </pc:sldChg>
      <pc:sldChg chg="modSp new mod">
        <pc:chgData name="Facundo Chacón" userId="5377c68a8816801d" providerId="LiveId" clId="{5D4BF734-4215-450A-BF57-43796254AD09}" dt="2020-11-24T20:35:22.004" v="1058"/>
        <pc:sldMkLst>
          <pc:docMk/>
          <pc:sldMk cId="938716401" sldId="284"/>
        </pc:sldMkLst>
        <pc:spChg chg="mod">
          <ac:chgData name="Facundo Chacón" userId="5377c68a8816801d" providerId="LiveId" clId="{5D4BF734-4215-450A-BF57-43796254AD09}" dt="2020-11-24T20:35:22.004" v="1058"/>
          <ac:spMkLst>
            <pc:docMk/>
            <pc:sldMk cId="938716401" sldId="284"/>
            <ac:spMk id="2" creationId="{80A4C55A-6DBE-4052-8327-DC614645F7A8}"/>
          </ac:spMkLst>
        </pc:spChg>
        <pc:spChg chg="mod">
          <ac:chgData name="Facundo Chacón" userId="5377c68a8816801d" providerId="LiveId" clId="{5D4BF734-4215-450A-BF57-43796254AD09}" dt="2020-11-24T20:35:16.129" v="1057" actId="20577"/>
          <ac:spMkLst>
            <pc:docMk/>
            <pc:sldMk cId="938716401" sldId="284"/>
            <ac:spMk id="3" creationId="{D1DADD66-4FB1-44C3-8A94-7E71E122867D}"/>
          </ac:spMkLst>
        </pc:spChg>
      </pc:sldChg>
      <pc:sldChg chg="addSp delSp modSp new mod ord">
        <pc:chgData name="Facundo Chacón" userId="5377c68a8816801d" providerId="LiveId" clId="{5D4BF734-4215-450A-BF57-43796254AD09}" dt="2020-11-24T20:37:45.415" v="1118" actId="1076"/>
        <pc:sldMkLst>
          <pc:docMk/>
          <pc:sldMk cId="1820064944" sldId="285"/>
        </pc:sldMkLst>
        <pc:spChg chg="del mod">
          <ac:chgData name="Facundo Chacón" userId="5377c68a8816801d" providerId="LiveId" clId="{5D4BF734-4215-450A-BF57-43796254AD09}" dt="2020-11-24T20:37:41.678" v="1115" actId="478"/>
          <ac:spMkLst>
            <pc:docMk/>
            <pc:sldMk cId="1820064944" sldId="285"/>
            <ac:spMk id="2" creationId="{CDF618CD-24D9-4AF2-BC8C-4DE7868ED907}"/>
          </ac:spMkLst>
        </pc:spChg>
        <pc:spChg chg="del mod">
          <ac:chgData name="Facundo Chacón" userId="5377c68a8816801d" providerId="LiveId" clId="{5D4BF734-4215-450A-BF57-43796254AD09}" dt="2020-11-24T20:35:45.687" v="1068"/>
          <ac:spMkLst>
            <pc:docMk/>
            <pc:sldMk cId="1820064944" sldId="285"/>
            <ac:spMk id="3" creationId="{964922E9-85DB-4F02-AAB7-42CAEBE076DC}"/>
          </ac:spMkLst>
        </pc:spChg>
        <pc:spChg chg="add del mod">
          <ac:chgData name="Facundo Chacón" userId="5377c68a8816801d" providerId="LiveId" clId="{5D4BF734-4215-450A-BF57-43796254AD09}" dt="2020-11-24T20:37:44.536" v="1117" actId="478"/>
          <ac:spMkLst>
            <pc:docMk/>
            <pc:sldMk cId="1820064944" sldId="285"/>
            <ac:spMk id="6" creationId="{8464B610-55C8-4803-A50B-59A191FBDFE7}"/>
          </ac:spMkLst>
        </pc:spChg>
        <pc:picChg chg="add mod">
          <ac:chgData name="Facundo Chacón" userId="5377c68a8816801d" providerId="LiveId" clId="{5D4BF734-4215-450A-BF57-43796254AD09}" dt="2020-11-24T20:37:45.415" v="1118" actId="1076"/>
          <ac:picMkLst>
            <pc:docMk/>
            <pc:sldMk cId="1820064944" sldId="285"/>
            <ac:picMk id="4" creationId="{D40862FD-F348-4F3B-A628-BFA74C252225}"/>
          </ac:picMkLst>
        </pc:picChg>
      </pc:sldChg>
      <pc:sldChg chg="addSp modSp new mod">
        <pc:chgData name="Facundo Chacón" userId="5377c68a8816801d" providerId="LiveId" clId="{5D4BF734-4215-450A-BF57-43796254AD09}" dt="2020-11-24T20:37:56.410" v="1121" actId="122"/>
        <pc:sldMkLst>
          <pc:docMk/>
          <pc:sldMk cId="3692113141" sldId="286"/>
        </pc:sldMkLst>
        <pc:spChg chg="mod">
          <ac:chgData name="Facundo Chacón" userId="5377c68a8816801d" providerId="LiveId" clId="{5D4BF734-4215-450A-BF57-43796254AD09}" dt="2020-11-24T20:37:56.410" v="1121" actId="122"/>
          <ac:spMkLst>
            <pc:docMk/>
            <pc:sldMk cId="3692113141" sldId="286"/>
            <ac:spMk id="2" creationId="{E53E61CE-17BE-41EB-A12F-BAF965DAB829}"/>
          </ac:spMkLst>
        </pc:spChg>
        <pc:spChg chg="mod">
          <ac:chgData name="Facundo Chacón" userId="5377c68a8816801d" providerId="LiveId" clId="{5D4BF734-4215-450A-BF57-43796254AD09}" dt="2020-11-24T20:36:34.239" v="1105" actId="20577"/>
          <ac:spMkLst>
            <pc:docMk/>
            <pc:sldMk cId="3692113141" sldId="286"/>
            <ac:spMk id="3" creationId="{401B5D19-1424-45D7-9991-D9F7EFE6A84B}"/>
          </ac:spMkLst>
        </pc:spChg>
        <pc:picChg chg="add mod">
          <ac:chgData name="Facundo Chacón" userId="5377c68a8816801d" providerId="LiveId" clId="{5D4BF734-4215-450A-BF57-43796254AD09}" dt="2020-11-24T20:36:36.294" v="1107" actId="1076"/>
          <ac:picMkLst>
            <pc:docMk/>
            <pc:sldMk cId="3692113141" sldId="286"/>
            <ac:picMk id="4" creationId="{0465E3E9-72B0-48DA-AEE2-8855CEF13C86}"/>
          </ac:picMkLst>
        </pc:picChg>
      </pc:sldChg>
      <pc:sldChg chg="modSp new mod">
        <pc:chgData name="Facundo Chacón" userId="5377c68a8816801d" providerId="LiveId" clId="{5D4BF734-4215-450A-BF57-43796254AD09}" dt="2020-11-24T20:37:24.929" v="1114" actId="20577"/>
        <pc:sldMkLst>
          <pc:docMk/>
          <pc:sldMk cId="3983014151" sldId="287"/>
        </pc:sldMkLst>
        <pc:spChg chg="mod">
          <ac:chgData name="Facundo Chacón" userId="5377c68a8816801d" providerId="LiveId" clId="{5D4BF734-4215-450A-BF57-43796254AD09}" dt="2020-11-24T20:37:11.536" v="1109"/>
          <ac:spMkLst>
            <pc:docMk/>
            <pc:sldMk cId="3983014151" sldId="287"/>
            <ac:spMk id="2" creationId="{620C36D0-AD5E-4770-84BA-9A66C1838D4A}"/>
          </ac:spMkLst>
        </pc:spChg>
        <pc:spChg chg="mod">
          <ac:chgData name="Facundo Chacón" userId="5377c68a8816801d" providerId="LiveId" clId="{5D4BF734-4215-450A-BF57-43796254AD09}" dt="2020-11-24T20:37:24.929" v="1114" actId="20577"/>
          <ac:spMkLst>
            <pc:docMk/>
            <pc:sldMk cId="3983014151" sldId="287"/>
            <ac:spMk id="3" creationId="{86A91FCB-97F0-4668-AF2E-AF6EB8AB603A}"/>
          </ac:spMkLst>
        </pc:spChg>
      </pc:sldChg>
      <pc:sldChg chg="delSp modSp new mod">
        <pc:chgData name="Facundo Chacón" userId="5377c68a8816801d" providerId="LiveId" clId="{5D4BF734-4215-450A-BF57-43796254AD09}" dt="2020-11-24T20:38:18.040" v="1128" actId="1076"/>
        <pc:sldMkLst>
          <pc:docMk/>
          <pc:sldMk cId="230368555" sldId="288"/>
        </pc:sldMkLst>
        <pc:spChg chg="mod">
          <ac:chgData name="Facundo Chacón" userId="5377c68a8816801d" providerId="LiveId" clId="{5D4BF734-4215-450A-BF57-43796254AD09}" dt="2020-11-24T20:38:18.040" v="1128" actId="1076"/>
          <ac:spMkLst>
            <pc:docMk/>
            <pc:sldMk cId="230368555" sldId="288"/>
            <ac:spMk id="2" creationId="{4272885D-B5C6-4279-A9DF-91720413923F}"/>
          </ac:spMkLst>
        </pc:spChg>
        <pc:spChg chg="del">
          <ac:chgData name="Facundo Chacón" userId="5377c68a8816801d" providerId="LiveId" clId="{5D4BF734-4215-450A-BF57-43796254AD09}" dt="2020-11-24T20:38:10.080" v="1123" actId="478"/>
          <ac:spMkLst>
            <pc:docMk/>
            <pc:sldMk cId="230368555" sldId="288"/>
            <ac:spMk id="3" creationId="{0699D12D-A071-4E30-B773-04EC68841A7C}"/>
          </ac:spMkLst>
        </pc:spChg>
      </pc:sldChg>
      <pc:sldChg chg="modSp new mod">
        <pc:chgData name="Facundo Chacón" userId="5377c68a8816801d" providerId="LiveId" clId="{5D4BF734-4215-450A-BF57-43796254AD09}" dt="2020-11-24T20:49:42.083" v="1416" actId="2711"/>
        <pc:sldMkLst>
          <pc:docMk/>
          <pc:sldMk cId="708376517" sldId="289"/>
        </pc:sldMkLst>
        <pc:spChg chg="mod">
          <ac:chgData name="Facundo Chacón" userId="5377c68a8816801d" providerId="LiveId" clId="{5D4BF734-4215-450A-BF57-43796254AD09}" dt="2020-11-24T20:38:40.848" v="1146" actId="20577"/>
          <ac:spMkLst>
            <pc:docMk/>
            <pc:sldMk cId="708376517" sldId="289"/>
            <ac:spMk id="2" creationId="{7AD05CCC-4BF5-4300-8578-8C97FA3610D2}"/>
          </ac:spMkLst>
        </pc:spChg>
        <pc:spChg chg="mod">
          <ac:chgData name="Facundo Chacón" userId="5377c68a8816801d" providerId="LiveId" clId="{5D4BF734-4215-450A-BF57-43796254AD09}" dt="2020-11-24T20:49:42.083" v="1416" actId="2711"/>
          <ac:spMkLst>
            <pc:docMk/>
            <pc:sldMk cId="708376517" sldId="289"/>
            <ac:spMk id="3" creationId="{5558636D-7DE8-44DC-9F7B-B0C6ED2CBCC4}"/>
          </ac:spMkLst>
        </pc:spChg>
      </pc:sldChg>
      <pc:sldChg chg="modSp new mod">
        <pc:chgData name="Facundo Chacón" userId="5377c68a8816801d" providerId="LiveId" clId="{5D4BF734-4215-450A-BF57-43796254AD09}" dt="2020-11-24T20:59:06.487" v="1761" actId="20577"/>
        <pc:sldMkLst>
          <pc:docMk/>
          <pc:sldMk cId="1408385212" sldId="290"/>
        </pc:sldMkLst>
        <pc:spChg chg="mod">
          <ac:chgData name="Facundo Chacón" userId="5377c68a8816801d" providerId="LiveId" clId="{5D4BF734-4215-450A-BF57-43796254AD09}" dt="2020-11-24T20:47:11.548" v="1354" actId="113"/>
          <ac:spMkLst>
            <pc:docMk/>
            <pc:sldMk cId="1408385212" sldId="290"/>
            <ac:spMk id="2" creationId="{0BB33421-DCAA-40F0-B4D0-67D5415E5BCD}"/>
          </ac:spMkLst>
        </pc:spChg>
        <pc:spChg chg="mod">
          <ac:chgData name="Facundo Chacón" userId="5377c68a8816801d" providerId="LiveId" clId="{5D4BF734-4215-450A-BF57-43796254AD09}" dt="2020-11-24T20:59:06.487" v="1761" actId="20577"/>
          <ac:spMkLst>
            <pc:docMk/>
            <pc:sldMk cId="1408385212" sldId="290"/>
            <ac:spMk id="3" creationId="{07C6DB13-D4FD-4BD6-B6A8-077A04E7649B}"/>
          </ac:spMkLst>
        </pc:spChg>
      </pc:sldChg>
      <pc:sldChg chg="modSp new mod">
        <pc:chgData name="Facundo Chacón" userId="5377c68a8816801d" providerId="LiveId" clId="{5D4BF734-4215-450A-BF57-43796254AD09}" dt="2020-11-24T20:58:22.498" v="1754" actId="20577"/>
        <pc:sldMkLst>
          <pc:docMk/>
          <pc:sldMk cId="2544501958" sldId="291"/>
        </pc:sldMkLst>
        <pc:spChg chg="mod">
          <ac:chgData name="Facundo Chacón" userId="5377c68a8816801d" providerId="LiveId" clId="{5D4BF734-4215-450A-BF57-43796254AD09}" dt="2020-11-24T20:48:29.545" v="1355" actId="108"/>
          <ac:spMkLst>
            <pc:docMk/>
            <pc:sldMk cId="2544501958" sldId="291"/>
            <ac:spMk id="2" creationId="{5DAA9946-94AE-4AF4-8534-5F3606C1C00C}"/>
          </ac:spMkLst>
        </pc:spChg>
        <pc:spChg chg="mod">
          <ac:chgData name="Facundo Chacón" userId="5377c68a8816801d" providerId="LiveId" clId="{5D4BF734-4215-450A-BF57-43796254AD09}" dt="2020-11-24T20:58:22.498" v="1754" actId="20577"/>
          <ac:spMkLst>
            <pc:docMk/>
            <pc:sldMk cId="2544501958" sldId="291"/>
            <ac:spMk id="3" creationId="{8BEB07E7-9F2E-46DB-AF9B-CB7CD46A44B4}"/>
          </ac:spMkLst>
        </pc:spChg>
      </pc:sldChg>
      <pc:sldChg chg="modSp new mod">
        <pc:chgData name="Facundo Chacón" userId="5377c68a8816801d" providerId="LiveId" clId="{5D4BF734-4215-450A-BF57-43796254AD09}" dt="2020-11-24T20:51:07.103" v="1438" actId="2711"/>
        <pc:sldMkLst>
          <pc:docMk/>
          <pc:sldMk cId="3292987727" sldId="292"/>
        </pc:sldMkLst>
        <pc:spChg chg="mod">
          <ac:chgData name="Facundo Chacón" userId="5377c68a8816801d" providerId="LiveId" clId="{5D4BF734-4215-450A-BF57-43796254AD09}" dt="2020-11-24T20:51:07.103" v="1438" actId="2711"/>
          <ac:spMkLst>
            <pc:docMk/>
            <pc:sldMk cId="3292987727" sldId="292"/>
            <ac:spMk id="2" creationId="{F2216C7E-3A8E-43FE-870B-01679139DB15}"/>
          </ac:spMkLst>
        </pc:spChg>
        <pc:spChg chg="mod">
          <ac:chgData name="Facundo Chacón" userId="5377c68a8816801d" providerId="LiveId" clId="{5D4BF734-4215-450A-BF57-43796254AD09}" dt="2020-11-24T20:50:05.844" v="1427" actId="27636"/>
          <ac:spMkLst>
            <pc:docMk/>
            <pc:sldMk cId="3292987727" sldId="292"/>
            <ac:spMk id="3" creationId="{EA580A51-7741-4C38-97C7-DFEB73AD537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73BB12-B48F-479D-8C37-F3E19851DB6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a:extLst>
              <a:ext uri="{FF2B5EF4-FFF2-40B4-BE49-F238E27FC236}">
                <a16:creationId xmlns:a16="http://schemas.microsoft.com/office/drawing/2014/main" id="{C3CE70BA-E703-4D23-9AA0-99E7300D4D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a:extLst>
              <a:ext uri="{FF2B5EF4-FFF2-40B4-BE49-F238E27FC236}">
                <a16:creationId xmlns:a16="http://schemas.microsoft.com/office/drawing/2014/main" id="{4E58343A-C3C6-43A4-9BEF-E2C6680C9DB3}"/>
              </a:ext>
            </a:extLst>
          </p:cNvPr>
          <p:cNvSpPr>
            <a:spLocks noGrp="1"/>
          </p:cNvSpPr>
          <p:nvPr>
            <p:ph type="dt" sz="half" idx="10"/>
          </p:nvPr>
        </p:nvSpPr>
        <p:spPr/>
        <p:txBody>
          <a:bodyPr/>
          <a:lstStyle/>
          <a:p>
            <a:fld id="{48A87A34-81AB-432B-8DAE-1953F412C126}" type="datetimeFigureOut">
              <a:rPr lang="en-US" smtClean="0"/>
              <a:pPr/>
              <a:t>11/24/2020</a:t>
            </a:fld>
            <a:endParaRPr lang="en-US" dirty="0"/>
          </a:p>
        </p:txBody>
      </p:sp>
      <p:sp>
        <p:nvSpPr>
          <p:cNvPr id="5" name="Marcador de pie de página 4">
            <a:extLst>
              <a:ext uri="{FF2B5EF4-FFF2-40B4-BE49-F238E27FC236}">
                <a16:creationId xmlns:a16="http://schemas.microsoft.com/office/drawing/2014/main" id="{1AD93DFE-C7C9-41DC-984D-128668C61535}"/>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44141678-4F89-4061-A280-58F520118A0E}"/>
              </a:ext>
            </a:extLst>
          </p:cNvPr>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742912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C2D2D0-82A3-4EE3-B054-54609EE1C299}"/>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09F4B61F-D1CA-49AA-BFA3-9C91B07D043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176CEC43-3DAD-4DFC-8978-F4DD1CDC2656}"/>
              </a:ext>
            </a:extLst>
          </p:cNvPr>
          <p:cNvSpPr>
            <a:spLocks noGrp="1"/>
          </p:cNvSpPr>
          <p:nvPr>
            <p:ph type="dt" sz="half" idx="10"/>
          </p:nvPr>
        </p:nvSpPr>
        <p:spPr/>
        <p:txBody>
          <a:bodyPr/>
          <a:lstStyle/>
          <a:p>
            <a:fld id="{48A87A34-81AB-432B-8DAE-1953F412C126}" type="datetimeFigureOut">
              <a:rPr lang="en-US" smtClean="0"/>
              <a:t>11/24/2020</a:t>
            </a:fld>
            <a:endParaRPr lang="en-US" dirty="0"/>
          </a:p>
        </p:txBody>
      </p:sp>
      <p:sp>
        <p:nvSpPr>
          <p:cNvPr id="5" name="Marcador de pie de página 4">
            <a:extLst>
              <a:ext uri="{FF2B5EF4-FFF2-40B4-BE49-F238E27FC236}">
                <a16:creationId xmlns:a16="http://schemas.microsoft.com/office/drawing/2014/main" id="{DA1BFC1D-7C29-4D60-832B-66939808436E}"/>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7DE4FC72-A813-4875-ABEA-00D573EC039C}"/>
              </a:ext>
            </a:extLst>
          </p:cNvPr>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444166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0A6A7AC-7130-4BC0-989A-3128035BE02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662B1801-45D6-4261-A73D-2D238F01567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EEA09311-8A9B-4F47-862E-A4DA1FCC1789}"/>
              </a:ext>
            </a:extLst>
          </p:cNvPr>
          <p:cNvSpPr>
            <a:spLocks noGrp="1"/>
          </p:cNvSpPr>
          <p:nvPr>
            <p:ph type="dt" sz="half" idx="10"/>
          </p:nvPr>
        </p:nvSpPr>
        <p:spPr/>
        <p:txBody>
          <a:bodyPr/>
          <a:lstStyle/>
          <a:p>
            <a:fld id="{48A87A34-81AB-432B-8DAE-1953F412C126}" type="datetimeFigureOut">
              <a:rPr lang="en-US" smtClean="0"/>
              <a:t>11/24/2020</a:t>
            </a:fld>
            <a:endParaRPr lang="en-US" dirty="0"/>
          </a:p>
        </p:txBody>
      </p:sp>
      <p:sp>
        <p:nvSpPr>
          <p:cNvPr id="5" name="Marcador de pie de página 4">
            <a:extLst>
              <a:ext uri="{FF2B5EF4-FFF2-40B4-BE49-F238E27FC236}">
                <a16:creationId xmlns:a16="http://schemas.microsoft.com/office/drawing/2014/main" id="{B48093BE-A7E5-4EE8-A165-8D4C57F5E896}"/>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41D0D75F-2132-48F7-80AB-8B7AA02337E1}"/>
              </a:ext>
            </a:extLst>
          </p:cNvPr>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291234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59AE4F-B34B-4589-8A4E-CF07A4CE6A5F}"/>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C550521C-7A62-4083-8BF5-B7672E6869F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BEDD0C52-1CBD-4E60-82A5-142F295DA4B9}"/>
              </a:ext>
            </a:extLst>
          </p:cNvPr>
          <p:cNvSpPr>
            <a:spLocks noGrp="1"/>
          </p:cNvSpPr>
          <p:nvPr>
            <p:ph type="dt" sz="half" idx="10"/>
          </p:nvPr>
        </p:nvSpPr>
        <p:spPr/>
        <p:txBody>
          <a:bodyPr/>
          <a:lstStyle/>
          <a:p>
            <a:fld id="{48A87A34-81AB-432B-8DAE-1953F412C126}" type="datetimeFigureOut">
              <a:rPr lang="en-US" smtClean="0"/>
              <a:t>11/24/2020</a:t>
            </a:fld>
            <a:endParaRPr lang="en-US" dirty="0"/>
          </a:p>
        </p:txBody>
      </p:sp>
      <p:sp>
        <p:nvSpPr>
          <p:cNvPr id="5" name="Marcador de pie de página 4">
            <a:extLst>
              <a:ext uri="{FF2B5EF4-FFF2-40B4-BE49-F238E27FC236}">
                <a16:creationId xmlns:a16="http://schemas.microsoft.com/office/drawing/2014/main" id="{DA3F74E6-9701-46CB-9032-CA943045E856}"/>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36384063-5289-49EE-B897-D2AD20F91DD7}"/>
              </a:ext>
            </a:extLst>
          </p:cNvPr>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659880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CC465A-DC16-470B-8977-3A65E3FC57A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835B6B22-2DCC-4EB6-9966-EAC0FBE9F8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152BAE4-700B-4BA3-91F0-251110316914}"/>
              </a:ext>
            </a:extLst>
          </p:cNvPr>
          <p:cNvSpPr>
            <a:spLocks noGrp="1"/>
          </p:cNvSpPr>
          <p:nvPr>
            <p:ph type="dt" sz="half" idx="10"/>
          </p:nvPr>
        </p:nvSpPr>
        <p:spPr/>
        <p:txBody>
          <a:bodyPr/>
          <a:lstStyle/>
          <a:p>
            <a:fld id="{48A87A34-81AB-432B-8DAE-1953F412C126}" type="datetimeFigureOut">
              <a:rPr lang="en-US" smtClean="0"/>
              <a:t>11/24/2020</a:t>
            </a:fld>
            <a:endParaRPr lang="en-US" dirty="0"/>
          </a:p>
        </p:txBody>
      </p:sp>
      <p:sp>
        <p:nvSpPr>
          <p:cNvPr id="5" name="Marcador de pie de página 4">
            <a:extLst>
              <a:ext uri="{FF2B5EF4-FFF2-40B4-BE49-F238E27FC236}">
                <a16:creationId xmlns:a16="http://schemas.microsoft.com/office/drawing/2014/main" id="{C099B3A3-0A3F-44C9-A7EA-33C22EC57A8C}"/>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323E8F77-E0E2-4910-B02C-08CC6DEEACA2}"/>
              </a:ext>
            </a:extLst>
          </p:cNvPr>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32703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A6C6EA-0441-4116-8AA9-F95B56F83C0D}"/>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78712F91-31CF-4002-AD18-E64C5D25E27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a:extLst>
              <a:ext uri="{FF2B5EF4-FFF2-40B4-BE49-F238E27FC236}">
                <a16:creationId xmlns:a16="http://schemas.microsoft.com/office/drawing/2014/main" id="{D997D0B7-131C-4E5D-8B72-5F7EAAFAFB5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a:extLst>
              <a:ext uri="{FF2B5EF4-FFF2-40B4-BE49-F238E27FC236}">
                <a16:creationId xmlns:a16="http://schemas.microsoft.com/office/drawing/2014/main" id="{D13A5734-EAC4-4AC1-BFCA-7AA528B854AA}"/>
              </a:ext>
            </a:extLst>
          </p:cNvPr>
          <p:cNvSpPr>
            <a:spLocks noGrp="1"/>
          </p:cNvSpPr>
          <p:nvPr>
            <p:ph type="dt" sz="half" idx="10"/>
          </p:nvPr>
        </p:nvSpPr>
        <p:spPr/>
        <p:txBody>
          <a:bodyPr/>
          <a:lstStyle/>
          <a:p>
            <a:fld id="{48A87A34-81AB-432B-8DAE-1953F412C126}" type="datetimeFigureOut">
              <a:rPr lang="en-US" smtClean="0"/>
              <a:t>11/24/2020</a:t>
            </a:fld>
            <a:endParaRPr lang="en-US" dirty="0"/>
          </a:p>
        </p:txBody>
      </p:sp>
      <p:sp>
        <p:nvSpPr>
          <p:cNvPr id="6" name="Marcador de pie de página 5">
            <a:extLst>
              <a:ext uri="{FF2B5EF4-FFF2-40B4-BE49-F238E27FC236}">
                <a16:creationId xmlns:a16="http://schemas.microsoft.com/office/drawing/2014/main" id="{C3503149-5E34-480C-953D-187C90C1E1E5}"/>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F0821136-4020-4301-B97F-32AD08CA5B91}"/>
              </a:ext>
            </a:extLst>
          </p:cNvPr>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161013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02FA0A-3E7E-4713-8FD7-1FDC57D5EF7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9F513490-8EBD-45C7-BF9A-9AB4FFA6A6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F9199EF-9047-4C89-AD78-62DB6945D42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a:extLst>
              <a:ext uri="{FF2B5EF4-FFF2-40B4-BE49-F238E27FC236}">
                <a16:creationId xmlns:a16="http://schemas.microsoft.com/office/drawing/2014/main" id="{1ECB6E48-BB0B-47EC-833E-4075A65182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745529E-110F-4B4E-8CC1-584C3B2C8EA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5783B188-5112-4A95-BFC7-2C08C500ED7C}"/>
              </a:ext>
            </a:extLst>
          </p:cNvPr>
          <p:cNvSpPr>
            <a:spLocks noGrp="1"/>
          </p:cNvSpPr>
          <p:nvPr>
            <p:ph type="dt" sz="half" idx="10"/>
          </p:nvPr>
        </p:nvSpPr>
        <p:spPr/>
        <p:txBody>
          <a:bodyPr/>
          <a:lstStyle/>
          <a:p>
            <a:fld id="{48A87A34-81AB-432B-8DAE-1953F412C126}" type="datetimeFigureOut">
              <a:rPr lang="en-US" smtClean="0"/>
              <a:t>11/24/2020</a:t>
            </a:fld>
            <a:endParaRPr lang="en-US" dirty="0"/>
          </a:p>
        </p:txBody>
      </p:sp>
      <p:sp>
        <p:nvSpPr>
          <p:cNvPr id="8" name="Marcador de pie de página 7">
            <a:extLst>
              <a:ext uri="{FF2B5EF4-FFF2-40B4-BE49-F238E27FC236}">
                <a16:creationId xmlns:a16="http://schemas.microsoft.com/office/drawing/2014/main" id="{136F8847-B4C6-44E8-B694-3E566E6E560C}"/>
              </a:ext>
            </a:extLst>
          </p:cNvPr>
          <p:cNvSpPr>
            <a:spLocks noGrp="1"/>
          </p:cNvSpPr>
          <p:nvPr>
            <p:ph type="ftr" sz="quarter" idx="11"/>
          </p:nvPr>
        </p:nvSpPr>
        <p:spPr/>
        <p:txBody>
          <a:bodyPr/>
          <a:lstStyle/>
          <a:p>
            <a:endParaRPr lang="en-US" dirty="0"/>
          </a:p>
        </p:txBody>
      </p:sp>
      <p:sp>
        <p:nvSpPr>
          <p:cNvPr id="9" name="Marcador de número de diapositiva 8">
            <a:extLst>
              <a:ext uri="{FF2B5EF4-FFF2-40B4-BE49-F238E27FC236}">
                <a16:creationId xmlns:a16="http://schemas.microsoft.com/office/drawing/2014/main" id="{AE7E068E-D9FB-4496-B641-130338BAE4CB}"/>
              </a:ext>
            </a:extLst>
          </p:cNvPr>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848266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808F7-68B6-4FA7-A786-49CDCF27291B}"/>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fecha 2">
            <a:extLst>
              <a:ext uri="{FF2B5EF4-FFF2-40B4-BE49-F238E27FC236}">
                <a16:creationId xmlns:a16="http://schemas.microsoft.com/office/drawing/2014/main" id="{B15D4A76-5C4F-43DB-96FC-BEF995747BEA}"/>
              </a:ext>
            </a:extLst>
          </p:cNvPr>
          <p:cNvSpPr>
            <a:spLocks noGrp="1"/>
          </p:cNvSpPr>
          <p:nvPr>
            <p:ph type="dt" sz="half" idx="10"/>
          </p:nvPr>
        </p:nvSpPr>
        <p:spPr/>
        <p:txBody>
          <a:bodyPr/>
          <a:lstStyle/>
          <a:p>
            <a:fld id="{48A87A34-81AB-432B-8DAE-1953F412C126}" type="datetimeFigureOut">
              <a:rPr lang="en-US" smtClean="0"/>
              <a:t>11/24/2020</a:t>
            </a:fld>
            <a:endParaRPr lang="en-US" dirty="0"/>
          </a:p>
        </p:txBody>
      </p:sp>
      <p:sp>
        <p:nvSpPr>
          <p:cNvPr id="4" name="Marcador de pie de página 3">
            <a:extLst>
              <a:ext uri="{FF2B5EF4-FFF2-40B4-BE49-F238E27FC236}">
                <a16:creationId xmlns:a16="http://schemas.microsoft.com/office/drawing/2014/main" id="{F9B4563D-2EC2-441A-89E5-1A559E94570C}"/>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54153ACD-05BD-4848-8C74-310F7C4049AA}"/>
              </a:ext>
            </a:extLst>
          </p:cNvPr>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39314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BB5AE56-B0BF-4771-939E-724B37456C77}"/>
              </a:ext>
            </a:extLst>
          </p:cNvPr>
          <p:cNvSpPr>
            <a:spLocks noGrp="1"/>
          </p:cNvSpPr>
          <p:nvPr>
            <p:ph type="dt" sz="half" idx="10"/>
          </p:nvPr>
        </p:nvSpPr>
        <p:spPr/>
        <p:txBody>
          <a:bodyPr/>
          <a:lstStyle/>
          <a:p>
            <a:fld id="{48A87A34-81AB-432B-8DAE-1953F412C126}" type="datetimeFigureOut">
              <a:rPr lang="en-US" smtClean="0"/>
              <a:t>11/24/2020</a:t>
            </a:fld>
            <a:endParaRPr lang="en-US" dirty="0"/>
          </a:p>
        </p:txBody>
      </p:sp>
      <p:sp>
        <p:nvSpPr>
          <p:cNvPr id="3" name="Marcador de pie de página 2">
            <a:extLst>
              <a:ext uri="{FF2B5EF4-FFF2-40B4-BE49-F238E27FC236}">
                <a16:creationId xmlns:a16="http://schemas.microsoft.com/office/drawing/2014/main" id="{6EC7B91B-611E-4BEB-B4A9-FCFFE7C491A6}"/>
              </a:ext>
            </a:extLst>
          </p:cNvPr>
          <p:cNvSpPr>
            <a:spLocks noGrp="1"/>
          </p:cNvSpPr>
          <p:nvPr>
            <p:ph type="ftr" sz="quarter" idx="11"/>
          </p:nvPr>
        </p:nvSpPr>
        <p:spPr/>
        <p:txBody>
          <a:bodyPr/>
          <a:lstStyle/>
          <a:p>
            <a:endParaRPr lang="en-US" dirty="0"/>
          </a:p>
        </p:txBody>
      </p:sp>
      <p:sp>
        <p:nvSpPr>
          <p:cNvPr id="4" name="Marcador de número de diapositiva 3">
            <a:extLst>
              <a:ext uri="{FF2B5EF4-FFF2-40B4-BE49-F238E27FC236}">
                <a16:creationId xmlns:a16="http://schemas.microsoft.com/office/drawing/2014/main" id="{B5BC0186-7D69-4C3F-A530-1C90239B9ECE}"/>
              </a:ext>
            </a:extLst>
          </p:cNvPr>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596363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973B5D-5455-444C-9A67-9E47BD6CEC9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DA18A15B-CC25-4584-AE44-AF4FCAE3B5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545F10ED-1E13-4448-A132-894FA0744D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4A5EA27-5938-4555-BDD7-E30ED346DD26}"/>
              </a:ext>
            </a:extLst>
          </p:cNvPr>
          <p:cNvSpPr>
            <a:spLocks noGrp="1"/>
          </p:cNvSpPr>
          <p:nvPr>
            <p:ph type="dt" sz="half" idx="10"/>
          </p:nvPr>
        </p:nvSpPr>
        <p:spPr/>
        <p:txBody>
          <a:bodyPr/>
          <a:lstStyle/>
          <a:p>
            <a:fld id="{48A87A34-81AB-432B-8DAE-1953F412C126}" type="datetimeFigureOut">
              <a:rPr lang="en-US" smtClean="0"/>
              <a:t>11/24/2020</a:t>
            </a:fld>
            <a:endParaRPr lang="en-US" dirty="0"/>
          </a:p>
        </p:txBody>
      </p:sp>
      <p:sp>
        <p:nvSpPr>
          <p:cNvPr id="6" name="Marcador de pie de página 5">
            <a:extLst>
              <a:ext uri="{FF2B5EF4-FFF2-40B4-BE49-F238E27FC236}">
                <a16:creationId xmlns:a16="http://schemas.microsoft.com/office/drawing/2014/main" id="{8E0C13BA-0715-4388-8A0E-0C430A9FCB3E}"/>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00172D2E-3C41-48ED-A153-72E3F5F9C2E4}"/>
              </a:ext>
            </a:extLst>
          </p:cNvPr>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531583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548B36-70FC-46D0-B0D0-33474759E43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C6F6FADE-C0CE-4B03-9B74-E8F0CA8441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a16="http://schemas.microsoft.com/office/drawing/2014/main" id="{9443ABE2-753C-4A55-896B-9999166B4C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7B586A3-F79F-4E5C-B40C-BDD17AE119FA}"/>
              </a:ext>
            </a:extLst>
          </p:cNvPr>
          <p:cNvSpPr>
            <a:spLocks noGrp="1"/>
          </p:cNvSpPr>
          <p:nvPr>
            <p:ph type="dt" sz="half" idx="10"/>
          </p:nvPr>
        </p:nvSpPr>
        <p:spPr/>
        <p:txBody>
          <a:bodyPr/>
          <a:lstStyle/>
          <a:p>
            <a:fld id="{48A87A34-81AB-432B-8DAE-1953F412C126}" type="datetimeFigureOut">
              <a:rPr lang="en-US" smtClean="0"/>
              <a:t>11/24/2020</a:t>
            </a:fld>
            <a:endParaRPr lang="en-US" dirty="0"/>
          </a:p>
        </p:txBody>
      </p:sp>
      <p:sp>
        <p:nvSpPr>
          <p:cNvPr id="6" name="Marcador de pie de página 5">
            <a:extLst>
              <a:ext uri="{FF2B5EF4-FFF2-40B4-BE49-F238E27FC236}">
                <a16:creationId xmlns:a16="http://schemas.microsoft.com/office/drawing/2014/main" id="{F9795F58-90DC-4394-AB00-1AC6E701C61F}"/>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44A790E7-5CED-4452-B57D-A02D3DFBED34}"/>
              </a:ext>
            </a:extLst>
          </p:cNvPr>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921149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23958BF-932C-424E-96AC-25BDA21F46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8BD299E0-AE59-4F26-A622-4B5F2575AC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586DAE8C-EFFF-47C7-8DA4-F3727EBAEA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11/24/2020</a:t>
            </a:fld>
            <a:endParaRPr lang="en-US" dirty="0"/>
          </a:p>
        </p:txBody>
      </p:sp>
      <p:sp>
        <p:nvSpPr>
          <p:cNvPr id="5" name="Marcador de pie de página 4">
            <a:extLst>
              <a:ext uri="{FF2B5EF4-FFF2-40B4-BE49-F238E27FC236}">
                <a16:creationId xmlns:a16="http://schemas.microsoft.com/office/drawing/2014/main" id="{0B25F618-9210-4B24-8E53-CAD1970DE0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Marcador de número de diapositiva 5">
            <a:extLst>
              <a:ext uri="{FF2B5EF4-FFF2-40B4-BE49-F238E27FC236}">
                <a16:creationId xmlns:a16="http://schemas.microsoft.com/office/drawing/2014/main" id="{8C690C2F-3FBF-4A3B-84F4-1D873B1466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969031338"/>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23784-EE22-4DF5-BB21-6B1F4E9BF725}"/>
              </a:ext>
            </a:extLst>
          </p:cNvPr>
          <p:cNvSpPr>
            <a:spLocks noGrp="1"/>
          </p:cNvSpPr>
          <p:nvPr>
            <p:ph type="ctrTitle"/>
          </p:nvPr>
        </p:nvSpPr>
        <p:spPr/>
        <p:txBody>
          <a:bodyPr/>
          <a:lstStyle/>
          <a:p>
            <a:r>
              <a:rPr lang="en-US" dirty="0" err="1"/>
              <a:t>Prueba</a:t>
            </a:r>
            <a:r>
              <a:rPr lang="en-US" dirty="0"/>
              <a:t> de software</a:t>
            </a:r>
          </a:p>
        </p:txBody>
      </p:sp>
      <p:sp>
        <p:nvSpPr>
          <p:cNvPr id="3" name="Subtítulo 2">
            <a:extLst>
              <a:ext uri="{FF2B5EF4-FFF2-40B4-BE49-F238E27FC236}">
                <a16:creationId xmlns:a16="http://schemas.microsoft.com/office/drawing/2014/main" id="{C5E92B46-0B3C-441B-B58D-E1B3C5039F3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63220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1DECFD-BF76-40AD-AB29-69656BC8566B}"/>
              </a:ext>
            </a:extLst>
          </p:cNvPr>
          <p:cNvSpPr>
            <a:spLocks noGrp="1"/>
          </p:cNvSpPr>
          <p:nvPr>
            <p:ph type="title"/>
          </p:nvPr>
        </p:nvSpPr>
        <p:spPr/>
        <p:txBody>
          <a:bodyPr/>
          <a:lstStyle/>
          <a:p>
            <a:r>
              <a:rPr lang="es-419" dirty="0"/>
              <a:t>Tipos de prueba</a:t>
            </a:r>
          </a:p>
        </p:txBody>
      </p:sp>
      <p:sp>
        <p:nvSpPr>
          <p:cNvPr id="3" name="Marcador de contenido 2">
            <a:extLst>
              <a:ext uri="{FF2B5EF4-FFF2-40B4-BE49-F238E27FC236}">
                <a16:creationId xmlns:a16="http://schemas.microsoft.com/office/drawing/2014/main" id="{74AE8B29-9DC4-4C20-AA7E-F0F66241ADF5}"/>
              </a:ext>
            </a:extLst>
          </p:cNvPr>
          <p:cNvSpPr>
            <a:spLocks noGrp="1"/>
          </p:cNvSpPr>
          <p:nvPr>
            <p:ph idx="1"/>
          </p:nvPr>
        </p:nvSpPr>
        <p:spPr/>
        <p:txBody>
          <a:bodyPr/>
          <a:lstStyle/>
          <a:p>
            <a:pPr marL="0" indent="0">
              <a:buNone/>
            </a:pPr>
            <a:r>
              <a:rPr lang="es-419" b="1" u="sng" dirty="0"/>
              <a:t>Pruebas alfa y beta</a:t>
            </a:r>
          </a:p>
          <a:p>
            <a:pPr marL="0" indent="0">
              <a:buNone/>
            </a:pPr>
            <a:r>
              <a:rPr lang="es-419" dirty="0"/>
              <a:t>Son pruebas realizadas antes de la liberación del sistema, por el usuario final. </a:t>
            </a:r>
          </a:p>
          <a:p>
            <a:pPr lvl="1"/>
            <a:r>
              <a:rPr lang="es-419" dirty="0"/>
              <a:t>Prueba alfa: en la lugar de desarrollo o un entorno controlado.  	</a:t>
            </a:r>
          </a:p>
          <a:p>
            <a:pPr lvl="1"/>
            <a:r>
              <a:rPr lang="es-419" dirty="0"/>
              <a:t>Prueba beta: por el propio usuario en su ambiente operativo.</a:t>
            </a:r>
          </a:p>
          <a:p>
            <a:pPr marL="0" indent="0">
              <a:buNone/>
            </a:pPr>
            <a:r>
              <a:rPr lang="es-419" dirty="0"/>
              <a:t>Se realizan con un grupo seleccionando de usuarios. </a:t>
            </a:r>
          </a:p>
          <a:p>
            <a:pPr marL="0" indent="0">
              <a:buNone/>
            </a:pPr>
            <a:r>
              <a:rPr lang="es-419" dirty="0"/>
              <a:t>Generalmente se realizan sobre un número finito de casos de prueba seleccionados al inicio del proyecto.</a:t>
            </a:r>
          </a:p>
        </p:txBody>
      </p:sp>
    </p:spTree>
    <p:extLst>
      <p:ext uri="{BB962C8B-B14F-4D97-AF65-F5344CB8AC3E}">
        <p14:creationId xmlns:p14="http://schemas.microsoft.com/office/powerpoint/2010/main" val="3331560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699E40-AB8D-47FF-94FB-A895AD791A5B}"/>
              </a:ext>
            </a:extLst>
          </p:cNvPr>
          <p:cNvSpPr>
            <a:spLocks noGrp="1"/>
          </p:cNvSpPr>
          <p:nvPr>
            <p:ph type="title"/>
          </p:nvPr>
        </p:nvSpPr>
        <p:spPr/>
        <p:txBody>
          <a:bodyPr/>
          <a:lstStyle/>
          <a:p>
            <a:r>
              <a:rPr lang="es-419" dirty="0"/>
              <a:t>Tipos de prueba</a:t>
            </a:r>
          </a:p>
        </p:txBody>
      </p:sp>
      <p:sp>
        <p:nvSpPr>
          <p:cNvPr id="3" name="Marcador de contenido 2">
            <a:extLst>
              <a:ext uri="{FF2B5EF4-FFF2-40B4-BE49-F238E27FC236}">
                <a16:creationId xmlns:a16="http://schemas.microsoft.com/office/drawing/2014/main" id="{AC897FDB-F5D1-42EB-81CF-CE93F3957F55}"/>
              </a:ext>
            </a:extLst>
          </p:cNvPr>
          <p:cNvSpPr>
            <a:spLocks noGrp="1"/>
          </p:cNvSpPr>
          <p:nvPr>
            <p:ph idx="1"/>
          </p:nvPr>
        </p:nvSpPr>
        <p:spPr>
          <a:xfrm>
            <a:off x="838199" y="1825625"/>
            <a:ext cx="10609053" cy="4667250"/>
          </a:xfrm>
        </p:spPr>
        <p:txBody>
          <a:bodyPr>
            <a:normAutofit fontScale="92500"/>
          </a:bodyPr>
          <a:lstStyle/>
          <a:p>
            <a:pPr marL="0" indent="0">
              <a:buNone/>
            </a:pPr>
            <a:r>
              <a:rPr lang="es-419" b="1" u="sng" dirty="0"/>
              <a:t>Prueba de regresión</a:t>
            </a:r>
          </a:p>
          <a:p>
            <a:pPr marL="0" indent="0">
              <a:buNone/>
            </a:pPr>
            <a:r>
              <a:rPr lang="es-419" dirty="0"/>
              <a:t>La prueba de sistema (o subsistema) se orienta a verificar que no se han introducido defectos cuando se modifica el software. </a:t>
            </a:r>
          </a:p>
          <a:p>
            <a:pPr marL="0" indent="0">
              <a:buNone/>
            </a:pPr>
            <a:r>
              <a:rPr lang="es-419" dirty="0"/>
              <a:t>Volver a ejecutar un subconjunto de pruebas para asegurar que los cambios (debidos a pruebas u otros motivos) no han propagado efectos colaterales no deseados </a:t>
            </a:r>
          </a:p>
          <a:p>
            <a:pPr marL="0" indent="0">
              <a:buNone/>
            </a:pPr>
            <a:r>
              <a:rPr lang="es-419" dirty="0"/>
              <a:t>Manuales o utilizando herramientas automáticas.</a:t>
            </a:r>
          </a:p>
          <a:p>
            <a:pPr marL="0" indent="0">
              <a:buNone/>
            </a:pPr>
            <a:r>
              <a:rPr lang="es-419" dirty="0"/>
              <a:t>3 clases de casos de prueba: </a:t>
            </a:r>
          </a:p>
          <a:p>
            <a:pPr lvl="1"/>
            <a:r>
              <a:rPr lang="es-419" dirty="0"/>
              <a:t>Muestra representativa de pruebas que ejercite todas las funciones </a:t>
            </a:r>
          </a:p>
          <a:p>
            <a:pPr lvl="1"/>
            <a:r>
              <a:rPr lang="es-419" dirty="0"/>
              <a:t>Pruebas centradas en funciones que probablemente se vean afectadas por el cambio</a:t>
            </a:r>
          </a:p>
          <a:p>
            <a:pPr lvl="1"/>
            <a:r>
              <a:rPr lang="es-419" dirty="0"/>
              <a:t>Pruebas centradas en los componentes que cambiaron</a:t>
            </a:r>
          </a:p>
        </p:txBody>
      </p:sp>
    </p:spTree>
    <p:extLst>
      <p:ext uri="{BB962C8B-B14F-4D97-AF65-F5344CB8AC3E}">
        <p14:creationId xmlns:p14="http://schemas.microsoft.com/office/powerpoint/2010/main" val="2446362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FA0119-0808-4964-8F62-EF93984C4E04}"/>
              </a:ext>
            </a:extLst>
          </p:cNvPr>
          <p:cNvSpPr>
            <a:spLocks noGrp="1"/>
          </p:cNvSpPr>
          <p:nvPr>
            <p:ph type="title"/>
          </p:nvPr>
        </p:nvSpPr>
        <p:spPr/>
        <p:txBody>
          <a:bodyPr/>
          <a:lstStyle/>
          <a:p>
            <a:r>
              <a:rPr lang="es-419" dirty="0"/>
              <a:t>Otros tipos de pruebas</a:t>
            </a:r>
          </a:p>
        </p:txBody>
      </p:sp>
      <p:sp>
        <p:nvSpPr>
          <p:cNvPr id="3" name="Marcador de contenido 2">
            <a:extLst>
              <a:ext uri="{FF2B5EF4-FFF2-40B4-BE49-F238E27FC236}">
                <a16:creationId xmlns:a16="http://schemas.microsoft.com/office/drawing/2014/main" id="{E2B28D07-2C6B-43E3-9D80-2C1683C96268}"/>
              </a:ext>
            </a:extLst>
          </p:cNvPr>
          <p:cNvSpPr>
            <a:spLocks noGrp="1"/>
          </p:cNvSpPr>
          <p:nvPr>
            <p:ph idx="1"/>
          </p:nvPr>
        </p:nvSpPr>
        <p:spPr/>
        <p:txBody>
          <a:bodyPr/>
          <a:lstStyle/>
          <a:p>
            <a:r>
              <a:rPr lang="es-419" dirty="0"/>
              <a:t>Prueba de recuperación</a:t>
            </a:r>
          </a:p>
          <a:p>
            <a:r>
              <a:rPr lang="es-419" dirty="0"/>
              <a:t>Prueba de eficiencia (performance)</a:t>
            </a:r>
          </a:p>
          <a:p>
            <a:r>
              <a:rPr lang="es-419" dirty="0"/>
              <a:t>Prueba de seguridad</a:t>
            </a:r>
          </a:p>
          <a:p>
            <a:r>
              <a:rPr lang="es-419" dirty="0"/>
              <a:t>Prueba de carga</a:t>
            </a:r>
          </a:p>
          <a:p>
            <a:r>
              <a:rPr lang="es-419" dirty="0"/>
              <a:t>Prueba de usabilidad</a:t>
            </a:r>
          </a:p>
        </p:txBody>
      </p:sp>
    </p:spTree>
    <p:extLst>
      <p:ext uri="{BB962C8B-B14F-4D97-AF65-F5344CB8AC3E}">
        <p14:creationId xmlns:p14="http://schemas.microsoft.com/office/powerpoint/2010/main" val="477159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A10D35-414C-4A53-9F62-C36B22C42292}"/>
              </a:ext>
            </a:extLst>
          </p:cNvPr>
          <p:cNvSpPr>
            <a:spLocks noGrp="1"/>
          </p:cNvSpPr>
          <p:nvPr>
            <p:ph type="title"/>
          </p:nvPr>
        </p:nvSpPr>
        <p:spPr/>
        <p:txBody>
          <a:bodyPr/>
          <a:lstStyle/>
          <a:p>
            <a:r>
              <a:rPr lang="es-419" dirty="0"/>
              <a:t>Técnicas de prueba</a:t>
            </a:r>
          </a:p>
        </p:txBody>
      </p:sp>
      <p:sp>
        <p:nvSpPr>
          <p:cNvPr id="3" name="Marcador de contenido 2">
            <a:extLst>
              <a:ext uri="{FF2B5EF4-FFF2-40B4-BE49-F238E27FC236}">
                <a16:creationId xmlns:a16="http://schemas.microsoft.com/office/drawing/2014/main" id="{0F9EE59F-E936-4DF0-B2C0-5F1B19091281}"/>
              </a:ext>
            </a:extLst>
          </p:cNvPr>
          <p:cNvSpPr>
            <a:spLocks noGrp="1"/>
          </p:cNvSpPr>
          <p:nvPr>
            <p:ph idx="1"/>
          </p:nvPr>
        </p:nvSpPr>
        <p:spPr/>
        <p:txBody>
          <a:bodyPr/>
          <a:lstStyle/>
          <a:p>
            <a:pPr marL="0" indent="0">
              <a:buNone/>
            </a:pPr>
            <a:r>
              <a:rPr lang="es-419" u="sng" dirty="0"/>
              <a:t>Prueba de caja blanca (estructural) </a:t>
            </a:r>
          </a:p>
          <a:p>
            <a:r>
              <a:rPr lang="es-419" dirty="0"/>
              <a:t>Se analiza la estructura lógica interna de la aplicación.</a:t>
            </a:r>
          </a:p>
          <a:p>
            <a:r>
              <a:rPr lang="es-419" dirty="0"/>
              <a:t>Se pretende demostrar que los componentes internos de la aplicación se comportan adecuadamente.</a:t>
            </a:r>
          </a:p>
          <a:p>
            <a:pPr marL="0" indent="0">
              <a:buNone/>
            </a:pPr>
            <a:r>
              <a:rPr lang="es-419" u="sng" dirty="0"/>
              <a:t>Prueba de caja negra (funcional)</a:t>
            </a:r>
          </a:p>
          <a:p>
            <a:r>
              <a:rPr lang="es-419" dirty="0"/>
              <a:t>Los casos de prueba se derivan de la especificación del módulo o programa.</a:t>
            </a:r>
          </a:p>
          <a:p>
            <a:r>
              <a:rPr lang="es-419" dirty="0"/>
              <a:t>El comportamiento del módulo se determina en función de sus entradas y salidas</a:t>
            </a:r>
          </a:p>
        </p:txBody>
      </p:sp>
    </p:spTree>
    <p:extLst>
      <p:ext uri="{BB962C8B-B14F-4D97-AF65-F5344CB8AC3E}">
        <p14:creationId xmlns:p14="http://schemas.microsoft.com/office/powerpoint/2010/main" val="1961727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A51A6F-F986-4230-8A63-F32702021310}"/>
              </a:ext>
            </a:extLst>
          </p:cNvPr>
          <p:cNvSpPr>
            <a:spLocks noGrp="1"/>
          </p:cNvSpPr>
          <p:nvPr>
            <p:ph type="title"/>
          </p:nvPr>
        </p:nvSpPr>
        <p:spPr/>
        <p:txBody>
          <a:bodyPr/>
          <a:lstStyle/>
          <a:p>
            <a:r>
              <a:rPr lang="es-419" dirty="0"/>
              <a:t>Pruebas de caja blanca	</a:t>
            </a:r>
          </a:p>
        </p:txBody>
      </p:sp>
      <p:sp>
        <p:nvSpPr>
          <p:cNvPr id="3" name="Marcador de contenido 2">
            <a:extLst>
              <a:ext uri="{FF2B5EF4-FFF2-40B4-BE49-F238E27FC236}">
                <a16:creationId xmlns:a16="http://schemas.microsoft.com/office/drawing/2014/main" id="{7B8DCC78-BC37-4063-902D-144D8FDA533A}"/>
              </a:ext>
            </a:extLst>
          </p:cNvPr>
          <p:cNvSpPr>
            <a:spLocks noGrp="1"/>
          </p:cNvSpPr>
          <p:nvPr>
            <p:ph idx="1"/>
          </p:nvPr>
        </p:nvSpPr>
        <p:spPr>
          <a:xfrm>
            <a:off x="838200" y="1825625"/>
            <a:ext cx="10515600" cy="4480284"/>
          </a:xfrm>
        </p:spPr>
        <p:txBody>
          <a:bodyPr/>
          <a:lstStyle/>
          <a:p>
            <a:pPr marL="0" indent="0">
              <a:buNone/>
            </a:pPr>
            <a:r>
              <a:rPr lang="es-419" dirty="0"/>
              <a:t>Las pruebas de caja blanca buscan asegurar la cobertura.</a:t>
            </a:r>
          </a:p>
          <a:p>
            <a:r>
              <a:rPr lang="es-419" dirty="0"/>
              <a:t>Se ejecutan todos los caminos. </a:t>
            </a:r>
          </a:p>
          <a:p>
            <a:r>
              <a:rPr lang="es-419" dirty="0"/>
              <a:t>Se ejecutan todas la alternativas (true y false).</a:t>
            </a:r>
          </a:p>
          <a:p>
            <a:r>
              <a:rPr lang="es-419" dirty="0"/>
              <a:t>Se ejecutan todos los </a:t>
            </a:r>
            <a:r>
              <a:rPr lang="es-419" dirty="0" err="1"/>
              <a:t>loops</a:t>
            </a:r>
            <a:r>
              <a:rPr lang="es-419" dirty="0"/>
              <a:t>.</a:t>
            </a:r>
          </a:p>
          <a:p>
            <a:r>
              <a:rPr lang="es-419" dirty="0"/>
              <a:t>Se ejecutan todas la estructuras internas de datos.</a:t>
            </a:r>
          </a:p>
          <a:p>
            <a:pPr marL="0" indent="0">
              <a:buNone/>
            </a:pPr>
            <a:r>
              <a:rPr lang="es-419" dirty="0"/>
              <a:t>Para asegurar la cobertura, se tienen dos tipos de estrategias:</a:t>
            </a:r>
          </a:p>
          <a:p>
            <a:r>
              <a:rPr lang="es-419" dirty="0"/>
              <a:t>Prueba del camino básico. </a:t>
            </a:r>
          </a:p>
          <a:p>
            <a:r>
              <a:rPr lang="es-419" dirty="0"/>
              <a:t>Pruebas de estructuras de control.</a:t>
            </a:r>
          </a:p>
        </p:txBody>
      </p:sp>
    </p:spTree>
    <p:extLst>
      <p:ext uri="{BB962C8B-B14F-4D97-AF65-F5344CB8AC3E}">
        <p14:creationId xmlns:p14="http://schemas.microsoft.com/office/powerpoint/2010/main" val="3120167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315945-6348-47EB-A09E-6D21005361FB}"/>
              </a:ext>
            </a:extLst>
          </p:cNvPr>
          <p:cNvSpPr>
            <a:spLocks noGrp="1"/>
          </p:cNvSpPr>
          <p:nvPr>
            <p:ph type="title"/>
          </p:nvPr>
        </p:nvSpPr>
        <p:spPr/>
        <p:txBody>
          <a:bodyPr/>
          <a:lstStyle/>
          <a:p>
            <a:r>
              <a:rPr lang="es-419" dirty="0"/>
              <a:t>Técnica de caminos básicos</a:t>
            </a:r>
          </a:p>
        </p:txBody>
      </p:sp>
      <p:sp>
        <p:nvSpPr>
          <p:cNvPr id="3" name="Marcador de contenido 2">
            <a:extLst>
              <a:ext uri="{FF2B5EF4-FFF2-40B4-BE49-F238E27FC236}">
                <a16:creationId xmlns:a16="http://schemas.microsoft.com/office/drawing/2014/main" id="{2808D357-88D9-41B8-BAEC-B7D3117BB5C9}"/>
              </a:ext>
            </a:extLst>
          </p:cNvPr>
          <p:cNvSpPr>
            <a:spLocks noGrp="1"/>
          </p:cNvSpPr>
          <p:nvPr>
            <p:ph idx="1"/>
          </p:nvPr>
        </p:nvSpPr>
        <p:spPr/>
        <p:txBody>
          <a:bodyPr/>
          <a:lstStyle/>
          <a:p>
            <a:pPr marL="0" indent="0">
              <a:buNone/>
            </a:pPr>
            <a:r>
              <a:rPr lang="es-419" dirty="0"/>
              <a:t>Busca definir un conjunto básico de caminos de ejecución.</a:t>
            </a:r>
          </a:p>
          <a:p>
            <a:pPr marL="0" indent="0">
              <a:buNone/>
            </a:pPr>
            <a:r>
              <a:rPr lang="es-419" dirty="0"/>
              <a:t>Se basa en una métrica para definir este conjunto. </a:t>
            </a:r>
          </a:p>
          <a:p>
            <a:pPr marL="0" indent="0">
              <a:buNone/>
            </a:pPr>
            <a:r>
              <a:rPr lang="es-419" dirty="0"/>
              <a:t>Utiliza una notación de grafos para llegar a la métrica.</a:t>
            </a:r>
          </a:p>
        </p:txBody>
      </p:sp>
    </p:spTree>
    <p:extLst>
      <p:ext uri="{BB962C8B-B14F-4D97-AF65-F5344CB8AC3E}">
        <p14:creationId xmlns:p14="http://schemas.microsoft.com/office/powerpoint/2010/main" val="982069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7D3E18-E78A-4CB7-98E7-DAA18775C2DC}"/>
              </a:ext>
            </a:extLst>
          </p:cNvPr>
          <p:cNvSpPr>
            <a:spLocks noGrp="1"/>
          </p:cNvSpPr>
          <p:nvPr>
            <p:ph type="title"/>
          </p:nvPr>
        </p:nvSpPr>
        <p:spPr/>
        <p:txBody>
          <a:bodyPr/>
          <a:lstStyle/>
          <a:p>
            <a:r>
              <a:rPr lang="es-419" dirty="0"/>
              <a:t>Grafo de flujo</a:t>
            </a:r>
          </a:p>
        </p:txBody>
      </p:sp>
      <p:pic>
        <p:nvPicPr>
          <p:cNvPr id="4" name="Marcador de contenido 3">
            <a:extLst>
              <a:ext uri="{FF2B5EF4-FFF2-40B4-BE49-F238E27FC236}">
                <a16:creationId xmlns:a16="http://schemas.microsoft.com/office/drawing/2014/main" id="{9148B656-D3B4-408E-BC11-67BBD8609354}"/>
              </a:ext>
            </a:extLst>
          </p:cNvPr>
          <p:cNvPicPr>
            <a:picLocks noGrp="1" noChangeAspect="1"/>
          </p:cNvPicPr>
          <p:nvPr>
            <p:ph idx="1"/>
          </p:nvPr>
        </p:nvPicPr>
        <p:blipFill>
          <a:blip r:embed="rId2"/>
          <a:stretch>
            <a:fillRect/>
          </a:stretch>
        </p:blipFill>
        <p:spPr>
          <a:xfrm>
            <a:off x="1952625" y="2415381"/>
            <a:ext cx="8286750" cy="3171825"/>
          </a:xfrm>
          <a:prstGeom prst="rect">
            <a:avLst/>
          </a:prstGeom>
        </p:spPr>
      </p:pic>
    </p:spTree>
    <p:extLst>
      <p:ext uri="{BB962C8B-B14F-4D97-AF65-F5344CB8AC3E}">
        <p14:creationId xmlns:p14="http://schemas.microsoft.com/office/powerpoint/2010/main" val="1740082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DDF41B-1C9E-4CD2-935E-7F91C2D55474}"/>
              </a:ext>
            </a:extLst>
          </p:cNvPr>
          <p:cNvSpPr>
            <a:spLocks noGrp="1"/>
          </p:cNvSpPr>
          <p:nvPr>
            <p:ph type="title"/>
          </p:nvPr>
        </p:nvSpPr>
        <p:spPr/>
        <p:txBody>
          <a:bodyPr/>
          <a:lstStyle/>
          <a:p>
            <a:r>
              <a:rPr lang="es-419" dirty="0"/>
              <a:t>Ejemplo:</a:t>
            </a:r>
          </a:p>
        </p:txBody>
      </p:sp>
      <p:pic>
        <p:nvPicPr>
          <p:cNvPr id="5" name="Imagen 4">
            <a:extLst>
              <a:ext uri="{FF2B5EF4-FFF2-40B4-BE49-F238E27FC236}">
                <a16:creationId xmlns:a16="http://schemas.microsoft.com/office/drawing/2014/main" id="{B874F721-29D6-4C6B-A633-AC011AAB0E65}"/>
              </a:ext>
            </a:extLst>
          </p:cNvPr>
          <p:cNvPicPr>
            <a:picLocks noChangeAspect="1"/>
          </p:cNvPicPr>
          <p:nvPr/>
        </p:nvPicPr>
        <p:blipFill>
          <a:blip r:embed="rId2"/>
          <a:stretch>
            <a:fillRect/>
          </a:stretch>
        </p:blipFill>
        <p:spPr>
          <a:xfrm>
            <a:off x="1402781" y="1598583"/>
            <a:ext cx="8696325" cy="4972050"/>
          </a:xfrm>
          <a:prstGeom prst="rect">
            <a:avLst/>
          </a:prstGeom>
        </p:spPr>
      </p:pic>
    </p:spTree>
    <p:extLst>
      <p:ext uri="{BB962C8B-B14F-4D97-AF65-F5344CB8AC3E}">
        <p14:creationId xmlns:p14="http://schemas.microsoft.com/office/powerpoint/2010/main" val="2012410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B4AA0-D0AA-450F-998B-8AAB5F8E8F1E}"/>
              </a:ext>
            </a:extLst>
          </p:cNvPr>
          <p:cNvSpPr>
            <a:spLocks noGrp="1"/>
          </p:cNvSpPr>
          <p:nvPr>
            <p:ph type="title"/>
          </p:nvPr>
        </p:nvSpPr>
        <p:spPr/>
        <p:txBody>
          <a:bodyPr/>
          <a:lstStyle/>
          <a:p>
            <a:r>
              <a:rPr lang="es-419" dirty="0"/>
              <a:t>Complejidad </a:t>
            </a:r>
            <a:r>
              <a:rPr lang="es-419" dirty="0" err="1"/>
              <a:t>Ciclomática</a:t>
            </a:r>
            <a:endParaRPr lang="es-419" dirty="0"/>
          </a:p>
        </p:txBody>
      </p:sp>
      <p:sp>
        <p:nvSpPr>
          <p:cNvPr id="3" name="Marcador de contenido 2">
            <a:extLst>
              <a:ext uri="{FF2B5EF4-FFF2-40B4-BE49-F238E27FC236}">
                <a16:creationId xmlns:a16="http://schemas.microsoft.com/office/drawing/2014/main" id="{FAD249C0-E7AB-42D0-A687-936179879DDC}"/>
              </a:ext>
            </a:extLst>
          </p:cNvPr>
          <p:cNvSpPr>
            <a:spLocks noGrp="1"/>
          </p:cNvSpPr>
          <p:nvPr>
            <p:ph idx="1"/>
          </p:nvPr>
        </p:nvSpPr>
        <p:spPr/>
        <p:txBody>
          <a:bodyPr/>
          <a:lstStyle/>
          <a:p>
            <a:pPr marL="0" indent="0">
              <a:buNone/>
            </a:pPr>
            <a:r>
              <a:rPr lang="es-419" dirty="0"/>
              <a:t>Define el número de caminos independientes del conjunto básico de un programa. </a:t>
            </a:r>
          </a:p>
          <a:p>
            <a:pPr marL="0" indent="0">
              <a:buNone/>
            </a:pPr>
            <a:r>
              <a:rPr lang="es-419" dirty="0"/>
              <a:t>Camino independiente: </a:t>
            </a:r>
          </a:p>
          <a:p>
            <a:r>
              <a:rPr lang="es-419" dirty="0"/>
              <a:t>Tiene que poseer al menos una arista no recorrida en otro camino. </a:t>
            </a:r>
          </a:p>
          <a:p>
            <a:r>
              <a:rPr lang="es-419" dirty="0"/>
              <a:t>Proporciona el límite superior de pruebas a realizar. </a:t>
            </a:r>
          </a:p>
          <a:p>
            <a:r>
              <a:rPr lang="es-419" dirty="0"/>
              <a:t>El límite superior nos asegura que se han recorrido todos los caminos al menos una vez.</a:t>
            </a:r>
          </a:p>
        </p:txBody>
      </p:sp>
    </p:spTree>
    <p:extLst>
      <p:ext uri="{BB962C8B-B14F-4D97-AF65-F5344CB8AC3E}">
        <p14:creationId xmlns:p14="http://schemas.microsoft.com/office/powerpoint/2010/main" val="3023239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8346E8-841B-4052-8EF8-ADD168B89BAA}"/>
              </a:ext>
            </a:extLst>
          </p:cNvPr>
          <p:cNvSpPr>
            <a:spLocks noGrp="1"/>
          </p:cNvSpPr>
          <p:nvPr>
            <p:ph type="title"/>
          </p:nvPr>
        </p:nvSpPr>
        <p:spPr/>
        <p:txBody>
          <a:bodyPr/>
          <a:lstStyle/>
          <a:p>
            <a:r>
              <a:rPr lang="es-419" dirty="0"/>
              <a:t>Calculo de complejidad </a:t>
            </a:r>
            <a:r>
              <a:rPr lang="es-419" dirty="0" err="1"/>
              <a:t>ciclomatica</a:t>
            </a:r>
            <a:endParaRPr lang="es-419" dirty="0"/>
          </a:p>
        </p:txBody>
      </p:sp>
      <p:sp>
        <p:nvSpPr>
          <p:cNvPr id="3" name="Marcador de contenido 2">
            <a:extLst>
              <a:ext uri="{FF2B5EF4-FFF2-40B4-BE49-F238E27FC236}">
                <a16:creationId xmlns:a16="http://schemas.microsoft.com/office/drawing/2014/main" id="{91AF1FAD-A22B-4714-B010-11F9F66C66EB}"/>
              </a:ext>
            </a:extLst>
          </p:cNvPr>
          <p:cNvSpPr>
            <a:spLocks noGrp="1"/>
          </p:cNvSpPr>
          <p:nvPr>
            <p:ph idx="1"/>
          </p:nvPr>
        </p:nvSpPr>
        <p:spPr/>
        <p:txBody>
          <a:bodyPr/>
          <a:lstStyle/>
          <a:p>
            <a:pPr marL="0" indent="0">
              <a:buNone/>
            </a:pPr>
            <a:r>
              <a:rPr lang="es-419" dirty="0"/>
              <a:t>Cálculo de la Complejidad </a:t>
            </a:r>
            <a:r>
              <a:rPr lang="es-419" dirty="0" err="1"/>
              <a:t>Ciclomática</a:t>
            </a:r>
            <a:r>
              <a:rPr lang="es-419" dirty="0"/>
              <a:t> (V) del grafo G:</a:t>
            </a:r>
          </a:p>
          <a:p>
            <a:pPr marL="0" indent="0">
              <a:buNone/>
            </a:pPr>
            <a:endParaRPr lang="es-419" dirty="0"/>
          </a:p>
          <a:p>
            <a:r>
              <a:rPr lang="es-419" dirty="0"/>
              <a:t>V(G)= número de regiones del grafo.</a:t>
            </a:r>
          </a:p>
          <a:p>
            <a:r>
              <a:rPr lang="es-419" dirty="0"/>
              <a:t>V(G) = A - N + 2. (Siendo A el nro. de aristas y N nro. de nodos). </a:t>
            </a:r>
          </a:p>
          <a:p>
            <a:r>
              <a:rPr lang="es-419" dirty="0"/>
              <a:t>V(G) = Nodos predicado (Nodos de los cuales salen dos aristas) + 1</a:t>
            </a:r>
          </a:p>
        </p:txBody>
      </p:sp>
    </p:spTree>
    <p:extLst>
      <p:ext uri="{BB962C8B-B14F-4D97-AF65-F5344CB8AC3E}">
        <p14:creationId xmlns:p14="http://schemas.microsoft.com/office/powerpoint/2010/main" val="1118244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053799-6D27-4230-8974-23221C3A8175}"/>
              </a:ext>
            </a:extLst>
          </p:cNvPr>
          <p:cNvSpPr>
            <a:spLocks noGrp="1"/>
          </p:cNvSpPr>
          <p:nvPr>
            <p:ph type="title"/>
          </p:nvPr>
        </p:nvSpPr>
        <p:spPr/>
        <p:txBody>
          <a:bodyPr/>
          <a:lstStyle/>
          <a:p>
            <a:r>
              <a:rPr lang="es-UY" dirty="0"/>
              <a:t>Definición</a:t>
            </a:r>
            <a:r>
              <a:rPr lang="en-US" dirty="0"/>
              <a:t> de </a:t>
            </a:r>
            <a:r>
              <a:rPr lang="en-US" dirty="0" err="1"/>
              <a:t>prueba</a:t>
            </a:r>
            <a:endParaRPr lang="en-US" dirty="0"/>
          </a:p>
        </p:txBody>
      </p:sp>
      <p:sp>
        <p:nvSpPr>
          <p:cNvPr id="3" name="Marcador de contenido 2">
            <a:extLst>
              <a:ext uri="{FF2B5EF4-FFF2-40B4-BE49-F238E27FC236}">
                <a16:creationId xmlns:a16="http://schemas.microsoft.com/office/drawing/2014/main" id="{C6FA9077-F62C-46DA-A924-211E5AEE547C}"/>
              </a:ext>
            </a:extLst>
          </p:cNvPr>
          <p:cNvSpPr>
            <a:spLocks noGrp="1"/>
          </p:cNvSpPr>
          <p:nvPr>
            <p:ph idx="1"/>
          </p:nvPr>
        </p:nvSpPr>
        <p:spPr>
          <a:xfrm>
            <a:off x="569843" y="1881810"/>
            <a:ext cx="11198087" cy="4664764"/>
          </a:xfrm>
        </p:spPr>
        <p:txBody>
          <a:bodyPr>
            <a:normAutofit/>
          </a:bodyPr>
          <a:lstStyle/>
          <a:p>
            <a:r>
              <a:rPr lang="es-ES" sz="3600" dirty="0"/>
              <a:t>Es el proceso de ejecutar el software con el objetivo de encontrar defectos.</a:t>
            </a:r>
          </a:p>
          <a:p>
            <a:r>
              <a:rPr lang="es-ES" sz="2800" dirty="0"/>
              <a:t>Una prueba tiene éxito si descubre errores. </a:t>
            </a:r>
          </a:p>
          <a:p>
            <a:r>
              <a:rPr lang="es-ES" sz="2800" dirty="0"/>
              <a:t>Un buen caso de prueba es aquel con alta probabilidad de descubrir un error no encontrado hasta el momento. </a:t>
            </a:r>
          </a:p>
          <a:p>
            <a:pPr marL="457200" lvl="1" indent="0">
              <a:buNone/>
            </a:pPr>
            <a:r>
              <a:rPr lang="es-ES" sz="2800" dirty="0"/>
              <a:t>– Un programa hace lo que tiene que hacer. </a:t>
            </a:r>
          </a:p>
          <a:p>
            <a:pPr marL="457200" lvl="1" indent="0">
              <a:buNone/>
            </a:pPr>
            <a:r>
              <a:rPr lang="es-ES" sz="2800" dirty="0"/>
              <a:t>– Un programa no hace lo que no tiene que hacer. </a:t>
            </a:r>
            <a:endParaRPr lang="en-US" sz="3600" dirty="0"/>
          </a:p>
        </p:txBody>
      </p:sp>
    </p:spTree>
    <p:extLst>
      <p:ext uri="{BB962C8B-B14F-4D97-AF65-F5344CB8AC3E}">
        <p14:creationId xmlns:p14="http://schemas.microsoft.com/office/powerpoint/2010/main" val="972921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7F1465-9BD6-4A4B-B0A6-5105942821F8}"/>
              </a:ext>
            </a:extLst>
          </p:cNvPr>
          <p:cNvSpPr>
            <a:spLocks noGrp="1"/>
          </p:cNvSpPr>
          <p:nvPr>
            <p:ph type="title"/>
          </p:nvPr>
        </p:nvSpPr>
        <p:spPr/>
        <p:txBody>
          <a:bodyPr/>
          <a:lstStyle/>
          <a:p>
            <a:r>
              <a:rPr lang="es-419" dirty="0"/>
              <a:t>Dado el ejemplo anterior</a:t>
            </a:r>
          </a:p>
        </p:txBody>
      </p:sp>
      <p:pic>
        <p:nvPicPr>
          <p:cNvPr id="4" name="Imagen 3">
            <a:extLst>
              <a:ext uri="{FF2B5EF4-FFF2-40B4-BE49-F238E27FC236}">
                <a16:creationId xmlns:a16="http://schemas.microsoft.com/office/drawing/2014/main" id="{0BEC5101-608E-43B9-89B4-07F66456B571}"/>
              </a:ext>
            </a:extLst>
          </p:cNvPr>
          <p:cNvPicPr>
            <a:picLocks noChangeAspect="1"/>
          </p:cNvPicPr>
          <p:nvPr/>
        </p:nvPicPr>
        <p:blipFill>
          <a:blip r:embed="rId2"/>
          <a:stretch>
            <a:fillRect/>
          </a:stretch>
        </p:blipFill>
        <p:spPr>
          <a:xfrm>
            <a:off x="1985962" y="1754937"/>
            <a:ext cx="8220075" cy="4400550"/>
          </a:xfrm>
          <a:prstGeom prst="rect">
            <a:avLst/>
          </a:prstGeom>
        </p:spPr>
      </p:pic>
    </p:spTree>
    <p:extLst>
      <p:ext uri="{BB962C8B-B14F-4D97-AF65-F5344CB8AC3E}">
        <p14:creationId xmlns:p14="http://schemas.microsoft.com/office/powerpoint/2010/main" val="2058602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98AABE-2976-4F10-8261-59BE0DD3F667}"/>
              </a:ext>
            </a:extLst>
          </p:cNvPr>
          <p:cNvSpPr>
            <a:spLocks noGrp="1"/>
          </p:cNvSpPr>
          <p:nvPr>
            <p:ph type="title"/>
          </p:nvPr>
        </p:nvSpPr>
        <p:spPr/>
        <p:txBody>
          <a:bodyPr/>
          <a:lstStyle/>
          <a:p>
            <a:r>
              <a:rPr lang="es-419" dirty="0"/>
              <a:t>En resumen</a:t>
            </a:r>
          </a:p>
        </p:txBody>
      </p:sp>
      <p:sp>
        <p:nvSpPr>
          <p:cNvPr id="3" name="Marcador de contenido 2">
            <a:extLst>
              <a:ext uri="{FF2B5EF4-FFF2-40B4-BE49-F238E27FC236}">
                <a16:creationId xmlns:a16="http://schemas.microsoft.com/office/drawing/2014/main" id="{8069CCA3-1B5E-4D74-A707-A47226CD8689}"/>
              </a:ext>
            </a:extLst>
          </p:cNvPr>
          <p:cNvSpPr>
            <a:spLocks noGrp="1"/>
          </p:cNvSpPr>
          <p:nvPr>
            <p:ph idx="1"/>
          </p:nvPr>
        </p:nvSpPr>
        <p:spPr/>
        <p:txBody>
          <a:bodyPr/>
          <a:lstStyle/>
          <a:p>
            <a:pPr marL="0" indent="0">
              <a:buNone/>
            </a:pPr>
            <a:r>
              <a:rPr lang="es-419" dirty="0"/>
              <a:t>Para aplicar la técnica de camiones básicos, hay realizar los siguientes pasos:</a:t>
            </a:r>
          </a:p>
          <a:p>
            <a:r>
              <a:rPr lang="es-419" dirty="0"/>
              <a:t>Dibujar el correspondiente grafo de flujo.</a:t>
            </a:r>
          </a:p>
          <a:p>
            <a:r>
              <a:rPr lang="es-419" dirty="0"/>
              <a:t>Determinar la complejidad </a:t>
            </a:r>
            <a:r>
              <a:rPr lang="es-419" dirty="0" err="1"/>
              <a:t>ciclomática</a:t>
            </a:r>
            <a:r>
              <a:rPr lang="es-419" dirty="0"/>
              <a:t> del grafo.</a:t>
            </a:r>
          </a:p>
          <a:p>
            <a:r>
              <a:rPr lang="es-419" dirty="0"/>
              <a:t>Determinar el conjunto de caminos básicos.</a:t>
            </a:r>
          </a:p>
          <a:p>
            <a:r>
              <a:rPr lang="es-419" dirty="0"/>
              <a:t>Preparar casos de prueba. </a:t>
            </a:r>
          </a:p>
          <a:p>
            <a:pPr marL="0" indent="0">
              <a:buNone/>
            </a:pPr>
            <a:r>
              <a:rPr lang="es-419" dirty="0"/>
              <a:t>	Datos de entrada: ... </a:t>
            </a:r>
          </a:p>
          <a:p>
            <a:pPr marL="0" indent="0">
              <a:buNone/>
            </a:pPr>
            <a:r>
              <a:rPr lang="es-419" dirty="0"/>
              <a:t>	Resultados esperados: ...</a:t>
            </a:r>
          </a:p>
        </p:txBody>
      </p:sp>
    </p:spTree>
    <p:extLst>
      <p:ext uri="{BB962C8B-B14F-4D97-AF65-F5344CB8AC3E}">
        <p14:creationId xmlns:p14="http://schemas.microsoft.com/office/powerpoint/2010/main" val="598553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DAD1C1-B34A-4CA4-903E-203CB7D10A59}"/>
              </a:ext>
            </a:extLst>
          </p:cNvPr>
          <p:cNvSpPr>
            <a:spLocks noGrp="1"/>
          </p:cNvSpPr>
          <p:nvPr>
            <p:ph type="title"/>
          </p:nvPr>
        </p:nvSpPr>
        <p:spPr/>
        <p:txBody>
          <a:bodyPr/>
          <a:lstStyle/>
          <a:p>
            <a:r>
              <a:rPr lang="es-419" dirty="0"/>
              <a:t>Prueba de condicionales</a:t>
            </a:r>
          </a:p>
        </p:txBody>
      </p:sp>
      <p:sp>
        <p:nvSpPr>
          <p:cNvPr id="3" name="Marcador de contenido 2">
            <a:extLst>
              <a:ext uri="{FF2B5EF4-FFF2-40B4-BE49-F238E27FC236}">
                <a16:creationId xmlns:a16="http://schemas.microsoft.com/office/drawing/2014/main" id="{3A89935D-C6B5-41EC-BC0A-734A8F7C4BFD}"/>
              </a:ext>
            </a:extLst>
          </p:cNvPr>
          <p:cNvSpPr>
            <a:spLocks noGrp="1"/>
          </p:cNvSpPr>
          <p:nvPr>
            <p:ph idx="1"/>
          </p:nvPr>
        </p:nvSpPr>
        <p:spPr/>
        <p:txBody>
          <a:bodyPr/>
          <a:lstStyle/>
          <a:p>
            <a:r>
              <a:rPr lang="es-419" dirty="0"/>
              <a:t>Asegura la cobertura del código, probando todos los condicionales con valores de verdadero y falso en sus expresiones lógicas. </a:t>
            </a:r>
          </a:p>
          <a:p>
            <a:r>
              <a:rPr lang="es-419" dirty="0"/>
              <a:t>Los condicionales pueden ser simples o compuestos.</a:t>
            </a:r>
          </a:p>
        </p:txBody>
      </p:sp>
    </p:spTree>
    <p:extLst>
      <p:ext uri="{BB962C8B-B14F-4D97-AF65-F5344CB8AC3E}">
        <p14:creationId xmlns:p14="http://schemas.microsoft.com/office/powerpoint/2010/main" val="4219231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A95F03-F84F-4421-9BE5-6540CF725B69}"/>
              </a:ext>
            </a:extLst>
          </p:cNvPr>
          <p:cNvSpPr>
            <a:spLocks noGrp="1"/>
          </p:cNvSpPr>
          <p:nvPr>
            <p:ph type="title"/>
          </p:nvPr>
        </p:nvSpPr>
        <p:spPr/>
        <p:txBody>
          <a:bodyPr/>
          <a:lstStyle/>
          <a:p>
            <a:r>
              <a:rPr lang="es-419" dirty="0"/>
              <a:t>Condicionales (IF)</a:t>
            </a:r>
          </a:p>
        </p:txBody>
      </p:sp>
      <p:sp>
        <p:nvSpPr>
          <p:cNvPr id="3" name="Marcador de contenido 2">
            <a:extLst>
              <a:ext uri="{FF2B5EF4-FFF2-40B4-BE49-F238E27FC236}">
                <a16:creationId xmlns:a16="http://schemas.microsoft.com/office/drawing/2014/main" id="{02D5F21E-DE43-4C73-9C78-A306B1B67752}"/>
              </a:ext>
            </a:extLst>
          </p:cNvPr>
          <p:cNvSpPr>
            <a:spLocks noGrp="1"/>
          </p:cNvSpPr>
          <p:nvPr>
            <p:ph idx="1"/>
          </p:nvPr>
        </p:nvSpPr>
        <p:spPr/>
        <p:txBody>
          <a:bodyPr/>
          <a:lstStyle/>
          <a:p>
            <a:r>
              <a:rPr lang="es-419" dirty="0"/>
              <a:t>Dada una condición compuesta C (A&gt;B OR A&gt;H, por ej.), ejecútese al menos una vez la rama TRUE y la rama FALSE y cada condición simple de C. – Dada una expresión relacional (A&gt;B, por ej.), ejecútense tres pruebas .</a:t>
            </a:r>
          </a:p>
        </p:txBody>
      </p:sp>
    </p:spTree>
    <p:extLst>
      <p:ext uri="{BB962C8B-B14F-4D97-AF65-F5344CB8AC3E}">
        <p14:creationId xmlns:p14="http://schemas.microsoft.com/office/powerpoint/2010/main" val="434000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059404-1DE2-4981-A95E-08DBA00A2458}"/>
              </a:ext>
            </a:extLst>
          </p:cNvPr>
          <p:cNvSpPr>
            <a:spLocks noGrp="1"/>
          </p:cNvSpPr>
          <p:nvPr>
            <p:ph type="title"/>
          </p:nvPr>
        </p:nvSpPr>
        <p:spPr/>
        <p:txBody>
          <a:bodyPr/>
          <a:lstStyle/>
          <a:p>
            <a:r>
              <a:rPr lang="es-419" dirty="0"/>
              <a:t>Prueba de bucles (</a:t>
            </a:r>
            <a:r>
              <a:rPr lang="es-419" dirty="0" err="1"/>
              <a:t>While</a:t>
            </a:r>
            <a:r>
              <a:rPr lang="es-419" dirty="0"/>
              <a:t>, </a:t>
            </a:r>
            <a:r>
              <a:rPr lang="es-419" dirty="0" err="1"/>
              <a:t>for</a:t>
            </a:r>
            <a:r>
              <a:rPr lang="es-419" dirty="0"/>
              <a:t>, </a:t>
            </a:r>
            <a:r>
              <a:rPr lang="es-419" dirty="0" err="1"/>
              <a:t>foreach</a:t>
            </a:r>
            <a:r>
              <a:rPr lang="es-419" dirty="0"/>
              <a:t>)</a:t>
            </a:r>
          </a:p>
        </p:txBody>
      </p:sp>
      <p:sp>
        <p:nvSpPr>
          <p:cNvPr id="3" name="Marcador de contenido 2">
            <a:extLst>
              <a:ext uri="{FF2B5EF4-FFF2-40B4-BE49-F238E27FC236}">
                <a16:creationId xmlns:a16="http://schemas.microsoft.com/office/drawing/2014/main" id="{940BEADC-E8F8-4596-A9B6-15D8C1213193}"/>
              </a:ext>
            </a:extLst>
          </p:cNvPr>
          <p:cNvSpPr>
            <a:spLocks noGrp="1"/>
          </p:cNvSpPr>
          <p:nvPr>
            <p:ph idx="1"/>
          </p:nvPr>
        </p:nvSpPr>
        <p:spPr/>
        <p:txBody>
          <a:bodyPr/>
          <a:lstStyle/>
          <a:p>
            <a:pPr marL="0" indent="0">
              <a:buNone/>
            </a:pPr>
            <a:r>
              <a:rPr lang="es-419" dirty="0"/>
              <a:t>Ejercita los bucles (</a:t>
            </a:r>
            <a:r>
              <a:rPr lang="es-419" dirty="0" err="1"/>
              <a:t>loops</a:t>
            </a:r>
            <a:r>
              <a:rPr lang="es-419" dirty="0"/>
              <a:t>) del código. Siendo n la cantidad de pasos del </a:t>
            </a:r>
            <a:r>
              <a:rPr lang="es-419" dirty="0" err="1"/>
              <a:t>loop</a:t>
            </a:r>
            <a:r>
              <a:rPr lang="es-419" dirty="0"/>
              <a:t>.:</a:t>
            </a:r>
          </a:p>
          <a:p>
            <a:r>
              <a:rPr lang="es-419" dirty="0"/>
              <a:t>Pasarlo totalmente por alto. </a:t>
            </a:r>
          </a:p>
          <a:p>
            <a:r>
              <a:rPr lang="es-419" dirty="0"/>
              <a:t>Pasar una sola vez. </a:t>
            </a:r>
          </a:p>
          <a:p>
            <a:r>
              <a:rPr lang="es-419" dirty="0"/>
              <a:t>Pasar dos veces. • Hacer m pasos, siendo m &lt; n. </a:t>
            </a:r>
          </a:p>
          <a:p>
            <a:r>
              <a:rPr lang="es-419" dirty="0"/>
              <a:t>Hacer n-1, n y n+1 pasos.</a:t>
            </a:r>
          </a:p>
        </p:txBody>
      </p:sp>
    </p:spTree>
    <p:extLst>
      <p:ext uri="{BB962C8B-B14F-4D97-AF65-F5344CB8AC3E}">
        <p14:creationId xmlns:p14="http://schemas.microsoft.com/office/powerpoint/2010/main" val="2695448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294EC5-0CC6-4AC4-8915-D75808454181}"/>
              </a:ext>
            </a:extLst>
          </p:cNvPr>
          <p:cNvSpPr>
            <a:spLocks noGrp="1"/>
          </p:cNvSpPr>
          <p:nvPr>
            <p:ph type="title"/>
          </p:nvPr>
        </p:nvSpPr>
        <p:spPr/>
        <p:txBody>
          <a:bodyPr/>
          <a:lstStyle/>
          <a:p>
            <a:r>
              <a:rPr lang="es-419" dirty="0"/>
              <a:t>Prueba de bucles anidados</a:t>
            </a:r>
          </a:p>
        </p:txBody>
      </p:sp>
      <p:sp>
        <p:nvSpPr>
          <p:cNvPr id="3" name="Marcador de contenido 2">
            <a:extLst>
              <a:ext uri="{FF2B5EF4-FFF2-40B4-BE49-F238E27FC236}">
                <a16:creationId xmlns:a16="http://schemas.microsoft.com/office/drawing/2014/main" id="{59E7F7C8-571C-44A8-BE82-D2ADAB1890AF}"/>
              </a:ext>
            </a:extLst>
          </p:cNvPr>
          <p:cNvSpPr>
            <a:spLocks noGrp="1"/>
          </p:cNvSpPr>
          <p:nvPr>
            <p:ph idx="1"/>
          </p:nvPr>
        </p:nvSpPr>
        <p:spPr/>
        <p:txBody>
          <a:bodyPr/>
          <a:lstStyle/>
          <a:p>
            <a:r>
              <a:rPr lang="es-419" dirty="0"/>
              <a:t>Comenzar por el bucle mas interior. </a:t>
            </a:r>
          </a:p>
          <a:p>
            <a:r>
              <a:rPr lang="es-419" dirty="0"/>
              <a:t>Establecer los valores mínimos de los restantes. </a:t>
            </a:r>
          </a:p>
          <a:p>
            <a:r>
              <a:rPr lang="es-419" dirty="0"/>
              <a:t>Ejecutar las pruebas de bucles simples para el más interior, manteniendo los valores para los restantes. </a:t>
            </a:r>
          </a:p>
          <a:p>
            <a:r>
              <a:rPr lang="es-419" dirty="0"/>
              <a:t>Progresar hacia fuera hasta probar todos los bucles.</a:t>
            </a:r>
          </a:p>
        </p:txBody>
      </p:sp>
    </p:spTree>
    <p:extLst>
      <p:ext uri="{BB962C8B-B14F-4D97-AF65-F5344CB8AC3E}">
        <p14:creationId xmlns:p14="http://schemas.microsoft.com/office/powerpoint/2010/main" val="641374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88CC6E-44BD-4866-A703-F16C61955941}"/>
              </a:ext>
            </a:extLst>
          </p:cNvPr>
          <p:cNvSpPr>
            <a:spLocks noGrp="1"/>
          </p:cNvSpPr>
          <p:nvPr>
            <p:ph type="title"/>
          </p:nvPr>
        </p:nvSpPr>
        <p:spPr/>
        <p:txBody>
          <a:bodyPr/>
          <a:lstStyle/>
          <a:p>
            <a:r>
              <a:rPr lang="es-419" dirty="0"/>
              <a:t>PRUEBAS DE CAJA NEGRA</a:t>
            </a:r>
          </a:p>
        </p:txBody>
      </p:sp>
      <p:sp>
        <p:nvSpPr>
          <p:cNvPr id="3" name="Marcador de contenido 2">
            <a:extLst>
              <a:ext uri="{FF2B5EF4-FFF2-40B4-BE49-F238E27FC236}">
                <a16:creationId xmlns:a16="http://schemas.microsoft.com/office/drawing/2014/main" id="{1AB55853-C75C-4E65-82C0-7F07D8840EF3}"/>
              </a:ext>
            </a:extLst>
          </p:cNvPr>
          <p:cNvSpPr>
            <a:spLocks noGrp="1"/>
          </p:cNvSpPr>
          <p:nvPr>
            <p:ph idx="1"/>
          </p:nvPr>
        </p:nvSpPr>
        <p:spPr/>
        <p:txBody>
          <a:bodyPr/>
          <a:lstStyle/>
          <a:p>
            <a:pPr marL="0" indent="0">
              <a:buNone/>
            </a:pPr>
            <a:r>
              <a:rPr lang="es-419" dirty="0"/>
              <a:t>Parten de la especificación del programa o módulo. Los casos de prueba generados deben ayudar a encontrar: </a:t>
            </a:r>
          </a:p>
          <a:p>
            <a:r>
              <a:rPr lang="es-419" dirty="0"/>
              <a:t>Funciones incorrectas o ausentes.</a:t>
            </a:r>
          </a:p>
          <a:p>
            <a:r>
              <a:rPr lang="es-419" dirty="0"/>
              <a:t>Errores en interfaz. </a:t>
            </a:r>
          </a:p>
          <a:p>
            <a:r>
              <a:rPr lang="es-419" dirty="0"/>
              <a:t>Errores en acceso a base de datos. </a:t>
            </a:r>
          </a:p>
          <a:p>
            <a:r>
              <a:rPr lang="es-419" dirty="0"/>
              <a:t>Errores de desempeño. </a:t>
            </a:r>
          </a:p>
          <a:p>
            <a:r>
              <a:rPr lang="es-419" dirty="0"/>
              <a:t>Errores de inicialización y finalización.</a:t>
            </a:r>
          </a:p>
        </p:txBody>
      </p:sp>
    </p:spTree>
    <p:extLst>
      <p:ext uri="{BB962C8B-B14F-4D97-AF65-F5344CB8AC3E}">
        <p14:creationId xmlns:p14="http://schemas.microsoft.com/office/powerpoint/2010/main" val="2057153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29146C-B0D0-4C16-8DAF-F1C231BBFE3B}"/>
              </a:ext>
            </a:extLst>
          </p:cNvPr>
          <p:cNvSpPr>
            <a:spLocks noGrp="1"/>
          </p:cNvSpPr>
          <p:nvPr>
            <p:ph type="title"/>
          </p:nvPr>
        </p:nvSpPr>
        <p:spPr/>
        <p:txBody>
          <a:bodyPr/>
          <a:lstStyle/>
          <a:p>
            <a:r>
              <a:rPr lang="es-419" dirty="0"/>
              <a:t>Pasos para aplicar pruebas de caja negra </a:t>
            </a:r>
          </a:p>
        </p:txBody>
      </p:sp>
      <p:sp>
        <p:nvSpPr>
          <p:cNvPr id="3" name="Marcador de contenido 2">
            <a:extLst>
              <a:ext uri="{FF2B5EF4-FFF2-40B4-BE49-F238E27FC236}">
                <a16:creationId xmlns:a16="http://schemas.microsoft.com/office/drawing/2014/main" id="{1779E40E-CC5D-4A8D-B5C3-E638EEC4CF8D}"/>
              </a:ext>
            </a:extLst>
          </p:cNvPr>
          <p:cNvSpPr>
            <a:spLocks noGrp="1"/>
          </p:cNvSpPr>
          <p:nvPr>
            <p:ph idx="1"/>
          </p:nvPr>
        </p:nvSpPr>
        <p:spPr/>
        <p:txBody>
          <a:bodyPr/>
          <a:lstStyle/>
          <a:p>
            <a:pPr marL="0" indent="0">
              <a:buNone/>
            </a:pPr>
            <a:r>
              <a:rPr lang="es-419" dirty="0"/>
              <a:t>1) Se especifica el caso de uso.</a:t>
            </a:r>
          </a:p>
          <a:p>
            <a:pPr marL="0" indent="0">
              <a:buNone/>
            </a:pPr>
            <a:r>
              <a:rPr lang="es-419" dirty="0"/>
              <a:t>2) Se especifican distintos valores para las distintas variables de los casos de uso.</a:t>
            </a:r>
          </a:p>
          <a:p>
            <a:pPr marL="0" indent="0">
              <a:buNone/>
            </a:pPr>
            <a:r>
              <a:rPr lang="es-419" dirty="0"/>
              <a:t>	En este punto, se pueden utilizar una de las siguientes técnicas:</a:t>
            </a:r>
          </a:p>
          <a:p>
            <a:pPr marL="457200" lvl="1" indent="0">
              <a:buNone/>
            </a:pPr>
            <a:r>
              <a:rPr lang="es-419" dirty="0"/>
              <a:t>		- Partición equivalente. </a:t>
            </a:r>
          </a:p>
          <a:p>
            <a:pPr marL="457200" lvl="1" indent="0">
              <a:buNone/>
            </a:pPr>
            <a:r>
              <a:rPr lang="es-419" dirty="0"/>
              <a:t>		- Análisis de valores límites.</a:t>
            </a:r>
          </a:p>
          <a:p>
            <a:pPr marL="0" indent="0">
              <a:buNone/>
            </a:pPr>
            <a:r>
              <a:rPr lang="es-419" dirty="0"/>
              <a:t>3) Se generan n casos de prueba por caso de uso. </a:t>
            </a:r>
          </a:p>
          <a:p>
            <a:pPr marL="0" indent="0">
              <a:buNone/>
            </a:pPr>
            <a:r>
              <a:rPr lang="es-419" dirty="0"/>
              <a:t>Para la especificación de valores se puede usar:</a:t>
            </a:r>
          </a:p>
        </p:txBody>
      </p:sp>
    </p:spTree>
    <p:extLst>
      <p:ext uri="{BB962C8B-B14F-4D97-AF65-F5344CB8AC3E}">
        <p14:creationId xmlns:p14="http://schemas.microsoft.com/office/powerpoint/2010/main" val="4388833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D05CCC-4BF5-4300-8578-8C97FA3610D2}"/>
              </a:ext>
            </a:extLst>
          </p:cNvPr>
          <p:cNvSpPr>
            <a:spLocks noGrp="1"/>
          </p:cNvSpPr>
          <p:nvPr>
            <p:ph type="title"/>
          </p:nvPr>
        </p:nvSpPr>
        <p:spPr/>
        <p:txBody>
          <a:bodyPr/>
          <a:lstStyle/>
          <a:p>
            <a:r>
              <a:rPr lang="es-419" dirty="0"/>
              <a:t>Casos de prueba</a:t>
            </a:r>
          </a:p>
        </p:txBody>
      </p:sp>
      <p:sp>
        <p:nvSpPr>
          <p:cNvPr id="3" name="Marcador de contenido 2">
            <a:extLst>
              <a:ext uri="{FF2B5EF4-FFF2-40B4-BE49-F238E27FC236}">
                <a16:creationId xmlns:a16="http://schemas.microsoft.com/office/drawing/2014/main" id="{5558636D-7DE8-44DC-9F7B-B0C6ED2CBCC4}"/>
              </a:ext>
            </a:extLst>
          </p:cNvPr>
          <p:cNvSpPr>
            <a:spLocks noGrp="1"/>
          </p:cNvSpPr>
          <p:nvPr>
            <p:ph idx="1"/>
          </p:nvPr>
        </p:nvSpPr>
        <p:spPr/>
        <p:txBody>
          <a:bodyPr>
            <a:normAutofit/>
          </a:bodyPr>
          <a:lstStyle/>
          <a:p>
            <a:pPr algn="l"/>
            <a:r>
              <a:rPr lang="es-419" dirty="0">
                <a:solidFill>
                  <a:srgbClr val="202122"/>
                </a:solidFill>
              </a:rPr>
              <a:t>Es un conjunto de condiciones o variables bajo las cuales un analista determinará si una aplicación, un sistema software o una característica de éstos es parcial o completamente satisfactoria.</a:t>
            </a:r>
          </a:p>
          <a:p>
            <a:pPr algn="l"/>
            <a:r>
              <a:rPr lang="es-419" dirty="0">
                <a:solidFill>
                  <a:srgbClr val="202122"/>
                </a:solidFill>
              </a:rPr>
              <a:t>Se pueden realizar muchos casos de prueba para determinar que un requisito es completamente satisfactorio. Con el propósito de comprobar que todos los requisitos de una aplicación son revisados, debe haber al menos un caso de prueba para cada requisito a menos que un requisito tenga requisitos secundarios.</a:t>
            </a:r>
          </a:p>
        </p:txBody>
      </p:sp>
    </p:spTree>
    <p:extLst>
      <p:ext uri="{BB962C8B-B14F-4D97-AF65-F5344CB8AC3E}">
        <p14:creationId xmlns:p14="http://schemas.microsoft.com/office/powerpoint/2010/main" val="7083765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B33421-DCAA-40F0-B4D0-67D5415E5BCD}"/>
              </a:ext>
            </a:extLst>
          </p:cNvPr>
          <p:cNvSpPr>
            <a:spLocks noGrp="1"/>
          </p:cNvSpPr>
          <p:nvPr>
            <p:ph type="title"/>
          </p:nvPr>
        </p:nvSpPr>
        <p:spPr/>
        <p:txBody>
          <a:bodyPr/>
          <a:lstStyle/>
          <a:p>
            <a:r>
              <a:rPr lang="es-419" b="1" dirty="0"/>
              <a:t>Especificación de un caso de prueba</a:t>
            </a:r>
          </a:p>
        </p:txBody>
      </p:sp>
      <p:sp>
        <p:nvSpPr>
          <p:cNvPr id="3" name="Marcador de contenido 2">
            <a:extLst>
              <a:ext uri="{FF2B5EF4-FFF2-40B4-BE49-F238E27FC236}">
                <a16:creationId xmlns:a16="http://schemas.microsoft.com/office/drawing/2014/main" id="{07C6DB13-D4FD-4BD6-B6A8-077A04E7649B}"/>
              </a:ext>
            </a:extLst>
          </p:cNvPr>
          <p:cNvSpPr>
            <a:spLocks noGrp="1"/>
          </p:cNvSpPr>
          <p:nvPr>
            <p:ph idx="1"/>
          </p:nvPr>
        </p:nvSpPr>
        <p:spPr>
          <a:xfrm>
            <a:off x="769189" y="1690688"/>
            <a:ext cx="10515600" cy="4351338"/>
          </a:xfrm>
        </p:spPr>
        <p:txBody>
          <a:bodyPr>
            <a:normAutofit/>
          </a:bodyPr>
          <a:lstStyle/>
          <a:p>
            <a:pPr algn="l">
              <a:buFont typeface="Arial" panose="020B0604020202020204" pitchFamily="34" charset="0"/>
              <a:buChar char="•"/>
            </a:pPr>
            <a:r>
              <a:rPr lang="es-419" sz="2200" b="1" i="0" dirty="0">
                <a:solidFill>
                  <a:srgbClr val="202122"/>
                </a:solidFill>
                <a:effectLst/>
              </a:rPr>
              <a:t>Identificador:</a:t>
            </a:r>
            <a:r>
              <a:rPr lang="es-419" sz="2200" b="0" i="0" dirty="0">
                <a:solidFill>
                  <a:srgbClr val="202122"/>
                </a:solidFill>
                <a:effectLst/>
              </a:rPr>
              <a:t> Es un identificador único para futuras referencias</a:t>
            </a:r>
          </a:p>
          <a:p>
            <a:pPr algn="l">
              <a:buFont typeface="Arial" panose="020B0604020202020204" pitchFamily="34" charset="0"/>
              <a:buChar char="•"/>
            </a:pPr>
            <a:r>
              <a:rPr lang="es-419" sz="2200" b="1" i="0" dirty="0">
                <a:solidFill>
                  <a:srgbClr val="202122"/>
                </a:solidFill>
                <a:effectLst/>
              </a:rPr>
              <a:t>Creador:</a:t>
            </a:r>
            <a:r>
              <a:rPr lang="es-419" sz="2200" b="0" i="0" dirty="0">
                <a:solidFill>
                  <a:srgbClr val="202122"/>
                </a:solidFill>
                <a:effectLst/>
              </a:rPr>
              <a:t> Es el nombre del analista o diseñador de pruebas, quien ha desarrollado pruebas o es responsable de su desarrollo.</a:t>
            </a:r>
          </a:p>
          <a:p>
            <a:pPr algn="l">
              <a:buFont typeface="Arial" panose="020B0604020202020204" pitchFamily="34" charset="0"/>
              <a:buChar char="•"/>
            </a:pPr>
            <a:r>
              <a:rPr lang="es-419" sz="2200" b="1" i="0" dirty="0">
                <a:solidFill>
                  <a:srgbClr val="202122"/>
                </a:solidFill>
                <a:effectLst/>
              </a:rPr>
              <a:t>Versión:</a:t>
            </a:r>
            <a:r>
              <a:rPr lang="es-419" sz="2200" b="0" i="0" dirty="0">
                <a:solidFill>
                  <a:srgbClr val="202122"/>
                </a:solidFill>
                <a:effectLst/>
              </a:rPr>
              <a:t> La actual definición del caso de prueba.</a:t>
            </a:r>
          </a:p>
          <a:p>
            <a:pPr algn="l">
              <a:buFont typeface="Arial" panose="020B0604020202020204" pitchFamily="34" charset="0"/>
              <a:buChar char="•"/>
            </a:pPr>
            <a:r>
              <a:rPr lang="es-419" sz="2200" b="1" i="0" dirty="0">
                <a:solidFill>
                  <a:srgbClr val="202122"/>
                </a:solidFill>
                <a:effectLst/>
              </a:rPr>
              <a:t>Nombre:</a:t>
            </a:r>
            <a:r>
              <a:rPr lang="es-419" sz="2200" b="0" i="0" dirty="0">
                <a:solidFill>
                  <a:srgbClr val="202122"/>
                </a:solidFill>
                <a:effectLst/>
              </a:rPr>
              <a:t> El caso de prueba debe ser un título entendible por personas, para la fácil comprensión del propósito del caso de prueba y su campo de aplicación.</a:t>
            </a:r>
          </a:p>
          <a:p>
            <a:pPr algn="l">
              <a:buFont typeface="Arial" panose="020B0604020202020204" pitchFamily="34" charset="0"/>
              <a:buChar char="•"/>
            </a:pPr>
            <a:r>
              <a:rPr lang="es-419" sz="2200" b="1" i="0" dirty="0">
                <a:solidFill>
                  <a:srgbClr val="202122"/>
                </a:solidFill>
                <a:effectLst/>
              </a:rPr>
              <a:t>Identificador de requerimientos:</a:t>
            </a:r>
            <a:r>
              <a:rPr lang="es-419" sz="2200" b="0" i="0" dirty="0">
                <a:solidFill>
                  <a:srgbClr val="202122"/>
                </a:solidFill>
                <a:effectLst/>
              </a:rPr>
              <a:t> Número de caso de uso o requerimiento</a:t>
            </a:r>
            <a:r>
              <a:rPr lang="es-419" sz="2200" dirty="0">
                <a:solidFill>
                  <a:srgbClr val="202122"/>
                </a:solidFill>
              </a:rPr>
              <a:t>.</a:t>
            </a:r>
            <a:endParaRPr lang="es-419" sz="2200" b="0" i="0" dirty="0">
              <a:solidFill>
                <a:srgbClr val="202122"/>
              </a:solidFill>
              <a:effectLst/>
            </a:endParaRPr>
          </a:p>
          <a:p>
            <a:pPr algn="l">
              <a:buFont typeface="Arial" panose="020B0604020202020204" pitchFamily="34" charset="0"/>
              <a:buChar char="•"/>
            </a:pPr>
            <a:r>
              <a:rPr lang="es-419" sz="2200" b="1" i="0" dirty="0">
                <a:solidFill>
                  <a:srgbClr val="202122"/>
                </a:solidFill>
                <a:effectLst/>
              </a:rPr>
              <a:t>Propósito:</a:t>
            </a:r>
            <a:r>
              <a:rPr lang="es-419" sz="2200" b="0" i="0" dirty="0">
                <a:solidFill>
                  <a:srgbClr val="202122"/>
                </a:solidFill>
                <a:effectLst/>
              </a:rPr>
              <a:t> Contiene una breve descripción del propósito de la prueba, y la funcionalidad que chequea.</a:t>
            </a:r>
          </a:p>
          <a:p>
            <a:pPr algn="l">
              <a:buFont typeface="Arial" panose="020B0604020202020204" pitchFamily="34" charset="0"/>
              <a:buChar char="•"/>
            </a:pPr>
            <a:r>
              <a:rPr lang="es-419" sz="2200" b="1" i="0" dirty="0">
                <a:solidFill>
                  <a:srgbClr val="202122"/>
                </a:solidFill>
                <a:effectLst/>
              </a:rPr>
              <a:t>Dependencias:</a:t>
            </a:r>
            <a:r>
              <a:rPr lang="es-419" sz="2200" b="0" i="0" dirty="0">
                <a:solidFill>
                  <a:srgbClr val="202122"/>
                </a:solidFill>
                <a:effectLst/>
              </a:rPr>
              <a:t> Indica qué otros subsistemas están involucrados y en qué grado.</a:t>
            </a:r>
          </a:p>
        </p:txBody>
      </p:sp>
    </p:spTree>
    <p:extLst>
      <p:ext uri="{BB962C8B-B14F-4D97-AF65-F5344CB8AC3E}">
        <p14:creationId xmlns:p14="http://schemas.microsoft.com/office/powerpoint/2010/main" val="1408385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B7EB405-F4A1-4609-9C9E-F3A9DB5731FD}"/>
              </a:ext>
            </a:extLst>
          </p:cNvPr>
          <p:cNvSpPr>
            <a:spLocks noGrp="1"/>
          </p:cNvSpPr>
          <p:nvPr>
            <p:ph idx="1"/>
          </p:nvPr>
        </p:nvSpPr>
        <p:spPr>
          <a:xfrm>
            <a:off x="1326943" y="2037452"/>
            <a:ext cx="9905999" cy="3541714"/>
          </a:xfrm>
        </p:spPr>
        <p:txBody>
          <a:bodyPr>
            <a:normAutofit/>
          </a:bodyPr>
          <a:lstStyle/>
          <a:p>
            <a:r>
              <a:rPr lang="es-ES" sz="5400" dirty="0"/>
              <a:t>Si la prueba no descubre errores no se pueda afirmar que no existan. </a:t>
            </a:r>
            <a:endParaRPr lang="en-US" sz="5400" dirty="0"/>
          </a:p>
        </p:txBody>
      </p:sp>
    </p:spTree>
    <p:extLst>
      <p:ext uri="{BB962C8B-B14F-4D97-AF65-F5344CB8AC3E}">
        <p14:creationId xmlns:p14="http://schemas.microsoft.com/office/powerpoint/2010/main" val="452991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AA9946-94AE-4AF4-8534-5F3606C1C00C}"/>
              </a:ext>
            </a:extLst>
          </p:cNvPr>
          <p:cNvSpPr>
            <a:spLocks noGrp="1"/>
          </p:cNvSpPr>
          <p:nvPr>
            <p:ph type="title"/>
          </p:nvPr>
        </p:nvSpPr>
        <p:spPr/>
        <p:txBody>
          <a:bodyPr/>
          <a:lstStyle/>
          <a:p>
            <a:r>
              <a:rPr lang="es-419" b="1" dirty="0"/>
              <a:t>Actividades de los casos de prueba</a:t>
            </a:r>
          </a:p>
        </p:txBody>
      </p:sp>
      <p:sp>
        <p:nvSpPr>
          <p:cNvPr id="3" name="Marcador de contenido 2">
            <a:extLst>
              <a:ext uri="{FF2B5EF4-FFF2-40B4-BE49-F238E27FC236}">
                <a16:creationId xmlns:a16="http://schemas.microsoft.com/office/drawing/2014/main" id="{8BEB07E7-9F2E-46DB-AF9B-CB7CD46A44B4}"/>
              </a:ext>
            </a:extLst>
          </p:cNvPr>
          <p:cNvSpPr>
            <a:spLocks noGrp="1"/>
          </p:cNvSpPr>
          <p:nvPr>
            <p:ph idx="1"/>
          </p:nvPr>
        </p:nvSpPr>
        <p:spPr>
          <a:xfrm>
            <a:off x="326472" y="1253331"/>
            <a:ext cx="10515600" cy="4351338"/>
          </a:xfrm>
        </p:spPr>
        <p:txBody>
          <a:bodyPr>
            <a:normAutofit fontScale="92500"/>
          </a:bodyPr>
          <a:lstStyle/>
          <a:p>
            <a:pPr algn="l">
              <a:buFont typeface="Arial" panose="020B0604020202020204" pitchFamily="34" charset="0"/>
              <a:buChar char="•"/>
            </a:pPr>
            <a:endParaRPr lang="es-419" b="1" i="0" dirty="0">
              <a:solidFill>
                <a:srgbClr val="202122"/>
              </a:solidFill>
              <a:effectLst/>
              <a:latin typeface="Arial" panose="020B0604020202020204" pitchFamily="34" charset="0"/>
            </a:endParaRPr>
          </a:p>
          <a:p>
            <a:pPr marL="742950" lvl="1" indent="-285750" algn="l">
              <a:buFont typeface="Arial" panose="020B0604020202020204" pitchFamily="34" charset="0"/>
              <a:buChar char="•"/>
            </a:pPr>
            <a:r>
              <a:rPr lang="es-419" b="1" dirty="0">
                <a:solidFill>
                  <a:srgbClr val="202122"/>
                </a:solidFill>
              </a:rPr>
              <a:t>Ambiente de prueba/configuración: </a:t>
            </a:r>
            <a:r>
              <a:rPr lang="es-419" dirty="0">
                <a:solidFill>
                  <a:srgbClr val="202122"/>
                </a:solidFill>
              </a:rPr>
              <a:t>Contiene información acerca de la configuración del hardware o software en el cual se ejecutará el caso de prueba.</a:t>
            </a:r>
          </a:p>
          <a:p>
            <a:pPr marL="742950" lvl="1" indent="-285750" algn="l">
              <a:buFont typeface="Arial" panose="020B0604020202020204" pitchFamily="34" charset="0"/>
              <a:buChar char="•"/>
            </a:pPr>
            <a:r>
              <a:rPr lang="es-419" b="1" dirty="0">
                <a:solidFill>
                  <a:srgbClr val="202122"/>
                </a:solidFill>
              </a:rPr>
              <a:t>Inicialización: </a:t>
            </a:r>
            <a:r>
              <a:rPr lang="es-419" dirty="0">
                <a:solidFill>
                  <a:srgbClr val="202122"/>
                </a:solidFill>
              </a:rPr>
              <a:t>Describe acciones, que deben ser ejecutadas antes de que los casos de prueba se hayan inicializado (Paso a paso). </a:t>
            </a:r>
          </a:p>
          <a:p>
            <a:pPr marL="742950" lvl="1" indent="-285750" algn="l">
              <a:buFont typeface="Arial" panose="020B0604020202020204" pitchFamily="34" charset="0"/>
              <a:buChar char="•"/>
            </a:pPr>
            <a:r>
              <a:rPr lang="es-419" b="1" dirty="0">
                <a:solidFill>
                  <a:srgbClr val="202122"/>
                </a:solidFill>
              </a:rPr>
              <a:t>Finalización: </a:t>
            </a:r>
            <a:r>
              <a:rPr lang="es-419" dirty="0">
                <a:solidFill>
                  <a:srgbClr val="202122"/>
                </a:solidFill>
              </a:rPr>
              <a:t>Describe acciones, que deben ser ejecutadas después de realizado el caso de prueba. Por ejemplo si el caso de prueba estropea la base de datos, el analista debe restaurarla antes de que otro caso de prueba sea ejecutado.</a:t>
            </a:r>
          </a:p>
          <a:p>
            <a:pPr marL="742950" lvl="1" indent="-285750" algn="l">
              <a:buFont typeface="Arial" panose="020B0604020202020204" pitchFamily="34" charset="0"/>
              <a:buChar char="•"/>
            </a:pPr>
            <a:r>
              <a:rPr lang="es-419" b="1" dirty="0">
                <a:solidFill>
                  <a:srgbClr val="202122"/>
                </a:solidFill>
              </a:rPr>
              <a:t>Acciones: </a:t>
            </a:r>
            <a:r>
              <a:rPr lang="es-419" dirty="0">
                <a:solidFill>
                  <a:srgbClr val="202122"/>
                </a:solidFill>
              </a:rPr>
              <a:t>Pasos a realizar para completar la prueba (Paso a paso).</a:t>
            </a:r>
          </a:p>
          <a:p>
            <a:pPr marL="742950" lvl="1" indent="-285750" algn="l">
              <a:buFont typeface="Arial" panose="020B0604020202020204" pitchFamily="34" charset="0"/>
              <a:buChar char="•"/>
            </a:pPr>
            <a:r>
              <a:rPr lang="es-419" b="1" dirty="0">
                <a:solidFill>
                  <a:srgbClr val="202122"/>
                </a:solidFill>
              </a:rPr>
              <a:t>Descripción de los datos de entrada</a:t>
            </a:r>
          </a:p>
          <a:p>
            <a:pPr marL="0" indent="0">
              <a:buNone/>
            </a:pPr>
            <a:br>
              <a:rPr lang="es-419" dirty="0"/>
            </a:br>
            <a:endParaRPr lang="es-419" dirty="0"/>
          </a:p>
        </p:txBody>
      </p:sp>
    </p:spTree>
    <p:extLst>
      <p:ext uri="{BB962C8B-B14F-4D97-AF65-F5344CB8AC3E}">
        <p14:creationId xmlns:p14="http://schemas.microsoft.com/office/powerpoint/2010/main" val="25445019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216C7E-3A8E-43FE-870B-01679139DB15}"/>
              </a:ext>
            </a:extLst>
          </p:cNvPr>
          <p:cNvSpPr>
            <a:spLocks noGrp="1"/>
          </p:cNvSpPr>
          <p:nvPr>
            <p:ph type="title"/>
          </p:nvPr>
        </p:nvSpPr>
        <p:spPr/>
        <p:txBody>
          <a:bodyPr/>
          <a:lstStyle/>
          <a:p>
            <a:r>
              <a:rPr lang="es-419" b="1" i="0" dirty="0">
                <a:solidFill>
                  <a:srgbClr val="202122"/>
                </a:solidFill>
                <a:effectLst/>
              </a:rPr>
              <a:t>Resultados</a:t>
            </a:r>
            <a:endParaRPr lang="es-419" dirty="0"/>
          </a:p>
        </p:txBody>
      </p:sp>
      <p:sp>
        <p:nvSpPr>
          <p:cNvPr id="3" name="Marcador de contenido 2">
            <a:extLst>
              <a:ext uri="{FF2B5EF4-FFF2-40B4-BE49-F238E27FC236}">
                <a16:creationId xmlns:a16="http://schemas.microsoft.com/office/drawing/2014/main" id="{EA580A51-7741-4C38-97C7-DFEB73AD537F}"/>
              </a:ext>
            </a:extLst>
          </p:cNvPr>
          <p:cNvSpPr>
            <a:spLocks noGrp="1"/>
          </p:cNvSpPr>
          <p:nvPr>
            <p:ph idx="1"/>
          </p:nvPr>
        </p:nvSpPr>
        <p:spPr/>
        <p:txBody>
          <a:bodyPr>
            <a:normAutofit fontScale="77500" lnSpcReduction="20000"/>
          </a:bodyPr>
          <a:lstStyle/>
          <a:p>
            <a:pPr algn="l">
              <a:buFont typeface="Arial" panose="020B0604020202020204" pitchFamily="34" charset="0"/>
              <a:buChar char="•"/>
            </a:pPr>
            <a:r>
              <a:rPr lang="es-419" b="1" i="0" dirty="0">
                <a:solidFill>
                  <a:srgbClr val="202122"/>
                </a:solidFill>
                <a:effectLst/>
              </a:rPr>
              <a:t>Salida esperada:</a:t>
            </a:r>
            <a:r>
              <a:rPr lang="es-419" b="0" i="0" dirty="0">
                <a:solidFill>
                  <a:srgbClr val="202122"/>
                </a:solidFill>
                <a:effectLst/>
              </a:rPr>
              <a:t> Contiene una descripción de lo que el analista debería ver tras haber completado todos los pasos de la prueba.</a:t>
            </a:r>
          </a:p>
          <a:p>
            <a:pPr algn="l">
              <a:buFont typeface="Arial" panose="020B0604020202020204" pitchFamily="34" charset="0"/>
              <a:buChar char="•"/>
            </a:pPr>
            <a:r>
              <a:rPr lang="es-419" b="1" i="0" dirty="0">
                <a:solidFill>
                  <a:srgbClr val="202122"/>
                </a:solidFill>
                <a:effectLst/>
              </a:rPr>
              <a:t>Salida obtenida:</a:t>
            </a:r>
            <a:r>
              <a:rPr lang="es-419" b="0" i="0" dirty="0">
                <a:solidFill>
                  <a:srgbClr val="202122"/>
                </a:solidFill>
                <a:effectLst/>
              </a:rPr>
              <a:t> Contiene una breve descripción de lo que el analista encuentra después de que los pasos de prueba se hayan completado.</a:t>
            </a:r>
          </a:p>
          <a:p>
            <a:pPr algn="l">
              <a:buFont typeface="Arial" panose="020B0604020202020204" pitchFamily="34" charset="0"/>
              <a:buChar char="•"/>
            </a:pPr>
            <a:r>
              <a:rPr lang="es-419" b="1" i="0" dirty="0">
                <a:solidFill>
                  <a:srgbClr val="202122"/>
                </a:solidFill>
                <a:effectLst/>
              </a:rPr>
              <a:t>Resultado:</a:t>
            </a:r>
            <a:r>
              <a:rPr lang="es-419" b="0" i="0" dirty="0">
                <a:solidFill>
                  <a:srgbClr val="202122"/>
                </a:solidFill>
                <a:effectLst/>
              </a:rPr>
              <a:t> Indica el resultado cualitativo de la ejecución del caso de prueba, a menudo con un </a:t>
            </a:r>
            <a:r>
              <a:rPr lang="es-419" b="1" i="0" dirty="0">
                <a:solidFill>
                  <a:srgbClr val="202122"/>
                </a:solidFill>
                <a:effectLst/>
              </a:rPr>
              <a:t>Correcto/Fallido</a:t>
            </a:r>
            <a:r>
              <a:rPr lang="es-419" b="0" i="0" dirty="0">
                <a:solidFill>
                  <a:srgbClr val="202122"/>
                </a:solidFill>
                <a:effectLst/>
              </a:rPr>
              <a:t>.</a:t>
            </a:r>
          </a:p>
          <a:p>
            <a:pPr algn="l">
              <a:buFont typeface="Arial" panose="020B0604020202020204" pitchFamily="34" charset="0"/>
              <a:buChar char="•"/>
            </a:pPr>
            <a:r>
              <a:rPr lang="es-419" b="1" i="0" dirty="0">
                <a:solidFill>
                  <a:srgbClr val="202122"/>
                </a:solidFill>
                <a:effectLst/>
              </a:rPr>
              <a:t>Severidad:</a:t>
            </a:r>
            <a:r>
              <a:rPr lang="es-419" b="0" i="0" dirty="0">
                <a:solidFill>
                  <a:srgbClr val="202122"/>
                </a:solidFill>
                <a:effectLst/>
              </a:rPr>
              <a:t> Indica el impacto del defecto en el sistema: ALTA, BAJA o MEDIA.</a:t>
            </a:r>
          </a:p>
          <a:p>
            <a:pPr algn="l">
              <a:buFont typeface="Arial" panose="020B0604020202020204" pitchFamily="34" charset="0"/>
              <a:buChar char="•"/>
            </a:pPr>
            <a:r>
              <a:rPr lang="es-419" b="1" i="0" dirty="0">
                <a:solidFill>
                  <a:srgbClr val="202122"/>
                </a:solidFill>
                <a:effectLst/>
              </a:rPr>
              <a:t>Evidencia:</a:t>
            </a:r>
            <a:r>
              <a:rPr lang="es-419" b="0" i="0" dirty="0">
                <a:solidFill>
                  <a:srgbClr val="202122"/>
                </a:solidFill>
                <a:effectLst/>
              </a:rPr>
              <a:t> En los casos que aplica, contiene información, bien un link al </a:t>
            </a:r>
            <a:r>
              <a:rPr lang="es-419" b="0" i="0" dirty="0" err="1">
                <a:solidFill>
                  <a:srgbClr val="202122"/>
                </a:solidFill>
                <a:effectLst/>
              </a:rPr>
              <a:t>print</a:t>
            </a:r>
            <a:r>
              <a:rPr lang="es-419" b="0" i="0" dirty="0">
                <a:solidFill>
                  <a:srgbClr val="202122"/>
                </a:solidFill>
                <a:effectLst/>
              </a:rPr>
              <a:t> de pantalla (</a:t>
            </a:r>
            <a:r>
              <a:rPr lang="es-419" b="0" i="0" dirty="0" err="1">
                <a:solidFill>
                  <a:srgbClr val="202122"/>
                </a:solidFill>
                <a:effectLst/>
              </a:rPr>
              <a:t>screenshot</a:t>
            </a:r>
            <a:r>
              <a:rPr lang="es-419" b="0" i="0" dirty="0">
                <a:solidFill>
                  <a:srgbClr val="202122"/>
                </a:solidFill>
                <a:effectLst/>
              </a:rPr>
              <a:t>), bien una consulta a una base de datos, bien el contenido de un fichero de trazas, donde se evidencia la salida obtenida.</a:t>
            </a:r>
          </a:p>
          <a:p>
            <a:pPr algn="l">
              <a:buFont typeface="Arial" panose="020B0604020202020204" pitchFamily="34" charset="0"/>
              <a:buChar char="•"/>
            </a:pPr>
            <a:r>
              <a:rPr lang="es-419" b="1" i="0" dirty="0">
                <a:solidFill>
                  <a:srgbClr val="202122"/>
                </a:solidFill>
                <a:effectLst/>
              </a:rPr>
              <a:t>Seguimiento:</a:t>
            </a:r>
            <a:r>
              <a:rPr lang="es-419" b="0" i="0" dirty="0">
                <a:solidFill>
                  <a:srgbClr val="202122"/>
                </a:solidFill>
                <a:effectLst/>
              </a:rPr>
              <a:t> Si un caso de prueba falla, frecuentemente la referencia al defecto implicado se debe enumerar en esta columna. Contiene el código correlativo del defecto, a menudo corresponde al código del sistema de tracking de bugs que se esté usando.</a:t>
            </a:r>
          </a:p>
          <a:p>
            <a:pPr algn="l">
              <a:buFont typeface="Arial" panose="020B0604020202020204" pitchFamily="34" charset="0"/>
              <a:buChar char="•"/>
            </a:pPr>
            <a:r>
              <a:rPr lang="es-419" b="1" i="0" dirty="0">
                <a:solidFill>
                  <a:srgbClr val="202122"/>
                </a:solidFill>
                <a:effectLst/>
              </a:rPr>
              <a:t>Estado:</a:t>
            </a:r>
            <a:r>
              <a:rPr lang="es-419" b="0" i="0" dirty="0">
                <a:solidFill>
                  <a:srgbClr val="202122"/>
                </a:solidFill>
                <a:effectLst/>
              </a:rPr>
              <a:t> Indica si el caso de prueba está: No iniciado, En curso, o terminado.</a:t>
            </a:r>
          </a:p>
          <a:p>
            <a:endParaRPr lang="es-419" dirty="0"/>
          </a:p>
        </p:txBody>
      </p:sp>
    </p:spTree>
    <p:extLst>
      <p:ext uri="{BB962C8B-B14F-4D97-AF65-F5344CB8AC3E}">
        <p14:creationId xmlns:p14="http://schemas.microsoft.com/office/powerpoint/2010/main" val="3292987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B0C2A1-6B57-4E2E-90F1-E2F19CD12F32}"/>
              </a:ext>
            </a:extLst>
          </p:cNvPr>
          <p:cNvSpPr>
            <a:spLocks noGrp="1"/>
          </p:cNvSpPr>
          <p:nvPr>
            <p:ph type="title"/>
          </p:nvPr>
        </p:nvSpPr>
        <p:spPr/>
        <p:txBody>
          <a:bodyPr/>
          <a:lstStyle/>
          <a:p>
            <a:r>
              <a:rPr lang="es-419" dirty="0"/>
              <a:t>Valores - Partición Equivalente </a:t>
            </a:r>
          </a:p>
        </p:txBody>
      </p:sp>
      <p:sp>
        <p:nvSpPr>
          <p:cNvPr id="3" name="Marcador de contenido 2">
            <a:extLst>
              <a:ext uri="{FF2B5EF4-FFF2-40B4-BE49-F238E27FC236}">
                <a16:creationId xmlns:a16="http://schemas.microsoft.com/office/drawing/2014/main" id="{762AE499-505C-44C2-B6B0-7DDDA1E24692}"/>
              </a:ext>
            </a:extLst>
          </p:cNvPr>
          <p:cNvSpPr>
            <a:spLocks noGrp="1"/>
          </p:cNvSpPr>
          <p:nvPr>
            <p:ph idx="1"/>
          </p:nvPr>
        </p:nvSpPr>
        <p:spPr/>
        <p:txBody>
          <a:bodyPr/>
          <a:lstStyle/>
          <a:p>
            <a:pPr marL="0" indent="0">
              <a:buNone/>
            </a:pPr>
            <a:r>
              <a:rPr lang="es-419" dirty="0"/>
              <a:t>Para un programa que acepta cualquier número entre 1 y 99 las clases de equivalencia son: </a:t>
            </a:r>
          </a:p>
          <a:p>
            <a:pPr marL="0" indent="0">
              <a:buNone/>
            </a:pPr>
            <a:r>
              <a:rPr lang="es-419" dirty="0"/>
              <a:t>Cualquier número entre 1 y 99 es valido</a:t>
            </a:r>
          </a:p>
          <a:p>
            <a:pPr marL="0" indent="0">
              <a:buNone/>
            </a:pPr>
            <a:r>
              <a:rPr lang="es-419" dirty="0"/>
              <a:t>Cualquier número menor que 1 es invalido </a:t>
            </a:r>
          </a:p>
          <a:p>
            <a:pPr marL="0" indent="0">
              <a:buNone/>
            </a:pPr>
            <a:r>
              <a:rPr lang="es-419" dirty="0"/>
              <a:t>Cualquier número mayor que 99 es invalido </a:t>
            </a:r>
          </a:p>
          <a:p>
            <a:pPr marL="0" indent="0">
              <a:buNone/>
            </a:pPr>
            <a:r>
              <a:rPr lang="es-419" dirty="0"/>
              <a:t>Si no es un número es invalido</a:t>
            </a:r>
          </a:p>
        </p:txBody>
      </p:sp>
    </p:spTree>
    <p:extLst>
      <p:ext uri="{BB962C8B-B14F-4D97-AF65-F5344CB8AC3E}">
        <p14:creationId xmlns:p14="http://schemas.microsoft.com/office/powerpoint/2010/main" val="10227113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A4C55A-6DBE-4052-8327-DC614645F7A8}"/>
              </a:ext>
            </a:extLst>
          </p:cNvPr>
          <p:cNvSpPr>
            <a:spLocks noGrp="1"/>
          </p:cNvSpPr>
          <p:nvPr>
            <p:ph type="title"/>
          </p:nvPr>
        </p:nvSpPr>
        <p:spPr/>
        <p:txBody>
          <a:bodyPr/>
          <a:lstStyle/>
          <a:p>
            <a:r>
              <a:rPr lang="es-419" dirty="0"/>
              <a:t>Valores - Análisis de valores límites</a:t>
            </a:r>
          </a:p>
        </p:txBody>
      </p:sp>
      <p:sp>
        <p:nvSpPr>
          <p:cNvPr id="3" name="Marcador de contenido 2">
            <a:extLst>
              <a:ext uri="{FF2B5EF4-FFF2-40B4-BE49-F238E27FC236}">
                <a16:creationId xmlns:a16="http://schemas.microsoft.com/office/drawing/2014/main" id="{D1DADD66-4FB1-44C3-8A94-7E71E122867D}"/>
              </a:ext>
            </a:extLst>
          </p:cNvPr>
          <p:cNvSpPr>
            <a:spLocks noGrp="1"/>
          </p:cNvSpPr>
          <p:nvPr>
            <p:ph idx="1"/>
          </p:nvPr>
        </p:nvSpPr>
        <p:spPr/>
        <p:txBody>
          <a:bodyPr/>
          <a:lstStyle/>
          <a:p>
            <a:pPr marL="0" indent="0">
              <a:buNone/>
            </a:pPr>
            <a:r>
              <a:rPr lang="es-419" dirty="0"/>
              <a:t>Similar a Partición equivalente pero considerando los límites. </a:t>
            </a:r>
          </a:p>
          <a:p>
            <a:pPr marL="0" indent="0">
              <a:buNone/>
            </a:pPr>
            <a:r>
              <a:rPr lang="es-419" dirty="0"/>
              <a:t>Reglas:</a:t>
            </a:r>
          </a:p>
          <a:p>
            <a:pPr lvl="1"/>
            <a:r>
              <a:rPr lang="es-419" dirty="0"/>
              <a:t>Si una condición de entrada es: – Rango entre a y b, diseñar casos de prueba para a y b, por debajo de a y por encima de b. </a:t>
            </a:r>
          </a:p>
          <a:p>
            <a:pPr lvl="1"/>
            <a:r>
              <a:rPr lang="es-419" dirty="0"/>
              <a:t>Nro. de valores, probar el máx. y </a:t>
            </a:r>
            <a:r>
              <a:rPr lang="es-419" dirty="0" err="1"/>
              <a:t>mín</a:t>
            </a:r>
            <a:r>
              <a:rPr lang="es-419" dirty="0"/>
              <a:t>, y los valores justo por encima del máx. y por debajo del mín. </a:t>
            </a:r>
          </a:p>
          <a:p>
            <a:pPr lvl="1"/>
            <a:endParaRPr lang="es-419" dirty="0"/>
          </a:p>
          <a:p>
            <a:pPr marL="0" indent="0">
              <a:buNone/>
            </a:pPr>
            <a:r>
              <a:rPr lang="es-419" dirty="0"/>
              <a:t>Aplicar estas reglas para condiciones de salida y estructuras de datos.</a:t>
            </a:r>
          </a:p>
        </p:txBody>
      </p:sp>
    </p:spTree>
    <p:extLst>
      <p:ext uri="{BB962C8B-B14F-4D97-AF65-F5344CB8AC3E}">
        <p14:creationId xmlns:p14="http://schemas.microsoft.com/office/powerpoint/2010/main" val="9387164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D40862FD-F348-4F3B-A628-BFA74C252225}"/>
              </a:ext>
            </a:extLst>
          </p:cNvPr>
          <p:cNvPicPr>
            <a:picLocks noGrp="1" noChangeAspect="1"/>
          </p:cNvPicPr>
          <p:nvPr>
            <p:ph idx="1"/>
          </p:nvPr>
        </p:nvPicPr>
        <p:blipFill>
          <a:blip r:embed="rId2"/>
          <a:stretch>
            <a:fillRect/>
          </a:stretch>
        </p:blipFill>
        <p:spPr>
          <a:xfrm>
            <a:off x="2828555" y="954357"/>
            <a:ext cx="6534889" cy="4351338"/>
          </a:xfrm>
          <a:prstGeom prst="rect">
            <a:avLst/>
          </a:prstGeom>
        </p:spPr>
      </p:pic>
    </p:spTree>
    <p:extLst>
      <p:ext uri="{BB962C8B-B14F-4D97-AF65-F5344CB8AC3E}">
        <p14:creationId xmlns:p14="http://schemas.microsoft.com/office/powerpoint/2010/main" val="18200649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3E61CE-17BE-41EB-A12F-BAF965DAB829}"/>
              </a:ext>
            </a:extLst>
          </p:cNvPr>
          <p:cNvSpPr>
            <a:spLocks noGrp="1"/>
          </p:cNvSpPr>
          <p:nvPr>
            <p:ph type="title"/>
          </p:nvPr>
        </p:nvSpPr>
        <p:spPr/>
        <p:txBody>
          <a:bodyPr/>
          <a:lstStyle/>
          <a:p>
            <a:pPr algn="ctr"/>
            <a:r>
              <a:rPr lang="es-419" dirty="0"/>
              <a:t>Caja Blanca vs Caja Negra</a:t>
            </a:r>
          </a:p>
        </p:txBody>
      </p:sp>
      <p:sp>
        <p:nvSpPr>
          <p:cNvPr id="3" name="Marcador de contenido 2">
            <a:extLst>
              <a:ext uri="{FF2B5EF4-FFF2-40B4-BE49-F238E27FC236}">
                <a16:creationId xmlns:a16="http://schemas.microsoft.com/office/drawing/2014/main" id="{401B5D19-1424-45D7-9991-D9F7EFE6A84B}"/>
              </a:ext>
            </a:extLst>
          </p:cNvPr>
          <p:cNvSpPr>
            <a:spLocks noGrp="1"/>
          </p:cNvSpPr>
          <p:nvPr>
            <p:ph idx="1"/>
          </p:nvPr>
        </p:nvSpPr>
        <p:spPr/>
        <p:txBody>
          <a:bodyPr/>
          <a:lstStyle/>
          <a:p>
            <a:pPr marL="0" indent="0">
              <a:buNone/>
            </a:pPr>
            <a:r>
              <a:rPr lang="es-419" dirty="0"/>
              <a:t>Prueba de caja blanca vs caja negra No son antagónicas. Son complementarias</a:t>
            </a:r>
          </a:p>
          <a:p>
            <a:pPr marL="0" indent="0">
              <a:buNone/>
            </a:pPr>
            <a:endParaRPr lang="es-419" dirty="0"/>
          </a:p>
        </p:txBody>
      </p:sp>
      <p:pic>
        <p:nvPicPr>
          <p:cNvPr id="4" name="Imagen 3">
            <a:extLst>
              <a:ext uri="{FF2B5EF4-FFF2-40B4-BE49-F238E27FC236}">
                <a16:creationId xmlns:a16="http://schemas.microsoft.com/office/drawing/2014/main" id="{0465E3E9-72B0-48DA-AEE2-8855CEF13C86}"/>
              </a:ext>
            </a:extLst>
          </p:cNvPr>
          <p:cNvPicPr>
            <a:picLocks noChangeAspect="1"/>
          </p:cNvPicPr>
          <p:nvPr/>
        </p:nvPicPr>
        <p:blipFill>
          <a:blip r:embed="rId2"/>
          <a:stretch>
            <a:fillRect/>
          </a:stretch>
        </p:blipFill>
        <p:spPr>
          <a:xfrm>
            <a:off x="1989287" y="2835275"/>
            <a:ext cx="8058150" cy="3657600"/>
          </a:xfrm>
          <a:prstGeom prst="rect">
            <a:avLst/>
          </a:prstGeom>
        </p:spPr>
      </p:pic>
    </p:spTree>
    <p:extLst>
      <p:ext uri="{BB962C8B-B14F-4D97-AF65-F5344CB8AC3E}">
        <p14:creationId xmlns:p14="http://schemas.microsoft.com/office/powerpoint/2010/main" val="36921131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0C36D0-AD5E-4770-84BA-9A66C1838D4A}"/>
              </a:ext>
            </a:extLst>
          </p:cNvPr>
          <p:cNvSpPr>
            <a:spLocks noGrp="1"/>
          </p:cNvSpPr>
          <p:nvPr>
            <p:ph type="title"/>
          </p:nvPr>
        </p:nvSpPr>
        <p:spPr/>
        <p:txBody>
          <a:bodyPr/>
          <a:lstStyle/>
          <a:p>
            <a:r>
              <a:rPr lang="es-419" dirty="0"/>
              <a:t>Contexto de la calidad</a:t>
            </a:r>
          </a:p>
        </p:txBody>
      </p:sp>
      <p:sp>
        <p:nvSpPr>
          <p:cNvPr id="3" name="Marcador de contenido 2">
            <a:extLst>
              <a:ext uri="{FF2B5EF4-FFF2-40B4-BE49-F238E27FC236}">
                <a16:creationId xmlns:a16="http://schemas.microsoft.com/office/drawing/2014/main" id="{86A91FCB-97F0-4668-AF2E-AF6EB8AB603A}"/>
              </a:ext>
            </a:extLst>
          </p:cNvPr>
          <p:cNvSpPr>
            <a:spLocks noGrp="1"/>
          </p:cNvSpPr>
          <p:nvPr>
            <p:ph idx="1"/>
          </p:nvPr>
        </p:nvSpPr>
        <p:spPr/>
        <p:txBody>
          <a:bodyPr/>
          <a:lstStyle/>
          <a:p>
            <a:pPr marL="0" indent="0">
              <a:buNone/>
            </a:pPr>
            <a:r>
              <a:rPr lang="es-419" dirty="0"/>
              <a:t>La prueba no es el único elemento para asegurar la calidad, sino que es parte de una red. </a:t>
            </a:r>
          </a:p>
          <a:p>
            <a:pPr marL="0" indent="0">
              <a:buNone/>
            </a:pPr>
            <a:r>
              <a:rPr lang="es-419" dirty="0"/>
              <a:t>– La calidad no son solo controles sino una filosofía de trabajo. </a:t>
            </a:r>
          </a:p>
          <a:p>
            <a:pPr marL="0" indent="0">
              <a:buNone/>
            </a:pPr>
            <a:r>
              <a:rPr lang="es-419" dirty="0"/>
              <a:t>– La calidad no la asegura un equipo especializado, sino todo el equipo de trabajo. </a:t>
            </a:r>
          </a:p>
          <a:p>
            <a:pPr marL="0" indent="0">
              <a:buNone/>
            </a:pPr>
            <a:r>
              <a:rPr lang="es-419" dirty="0"/>
              <a:t>– La calidad no es algo que se compra sino algo que se construye.</a:t>
            </a:r>
          </a:p>
        </p:txBody>
      </p:sp>
    </p:spTree>
    <p:extLst>
      <p:ext uri="{BB962C8B-B14F-4D97-AF65-F5344CB8AC3E}">
        <p14:creationId xmlns:p14="http://schemas.microsoft.com/office/powerpoint/2010/main" val="3983014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72885D-B5C6-4279-A9DF-91720413923F}"/>
              </a:ext>
            </a:extLst>
          </p:cNvPr>
          <p:cNvSpPr>
            <a:spLocks noGrp="1"/>
          </p:cNvSpPr>
          <p:nvPr>
            <p:ph type="title"/>
          </p:nvPr>
        </p:nvSpPr>
        <p:spPr>
          <a:xfrm>
            <a:off x="5557568" y="2573487"/>
            <a:ext cx="1076864" cy="1325563"/>
          </a:xfrm>
        </p:spPr>
        <p:txBody>
          <a:bodyPr/>
          <a:lstStyle/>
          <a:p>
            <a:r>
              <a:rPr lang="es-419" dirty="0"/>
              <a:t>FIN</a:t>
            </a:r>
          </a:p>
        </p:txBody>
      </p:sp>
    </p:spTree>
    <p:extLst>
      <p:ext uri="{BB962C8B-B14F-4D97-AF65-F5344CB8AC3E}">
        <p14:creationId xmlns:p14="http://schemas.microsoft.com/office/powerpoint/2010/main" val="230368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4F0C51-BCF2-43D4-9E05-945C39D2294D}"/>
              </a:ext>
            </a:extLst>
          </p:cNvPr>
          <p:cNvSpPr>
            <a:spLocks noGrp="1"/>
          </p:cNvSpPr>
          <p:nvPr>
            <p:ph type="title"/>
          </p:nvPr>
        </p:nvSpPr>
        <p:spPr/>
        <p:txBody>
          <a:bodyPr/>
          <a:lstStyle/>
          <a:p>
            <a:r>
              <a:rPr lang="en-US" dirty="0"/>
              <a:t>Error vs. </a:t>
            </a:r>
            <a:r>
              <a:rPr lang="en-US" dirty="0" err="1"/>
              <a:t>Defecto</a:t>
            </a:r>
            <a:r>
              <a:rPr lang="en-US" dirty="0"/>
              <a:t> / </a:t>
            </a:r>
            <a:r>
              <a:rPr lang="en-US" dirty="0" err="1"/>
              <a:t>Fallo</a:t>
            </a:r>
            <a:r>
              <a:rPr lang="en-US" dirty="0"/>
              <a:t> </a:t>
            </a:r>
          </a:p>
        </p:txBody>
      </p:sp>
      <p:sp>
        <p:nvSpPr>
          <p:cNvPr id="3" name="Marcador de contenido 2">
            <a:extLst>
              <a:ext uri="{FF2B5EF4-FFF2-40B4-BE49-F238E27FC236}">
                <a16:creationId xmlns:a16="http://schemas.microsoft.com/office/drawing/2014/main" id="{BF6B5B27-B085-4864-AD7B-B736738E5442}"/>
              </a:ext>
            </a:extLst>
          </p:cNvPr>
          <p:cNvSpPr>
            <a:spLocks noGrp="1"/>
          </p:cNvSpPr>
          <p:nvPr>
            <p:ph idx="1"/>
          </p:nvPr>
        </p:nvSpPr>
        <p:spPr/>
        <p:txBody>
          <a:bodyPr>
            <a:normAutofit/>
          </a:bodyPr>
          <a:lstStyle/>
          <a:p>
            <a:pPr marL="0" indent="0">
              <a:buNone/>
            </a:pPr>
            <a:r>
              <a:rPr lang="es-ES" sz="3600" dirty="0"/>
              <a:t>Los sistemas tienen defectos a consecuencias de errores introducidos por el equipo de proyecto y se producen fallos en la ejecución (Tiempo de ejecución).</a:t>
            </a:r>
            <a:endParaRPr lang="en-US" sz="3600" dirty="0"/>
          </a:p>
        </p:txBody>
      </p:sp>
      <p:pic>
        <p:nvPicPr>
          <p:cNvPr id="6" name="Imagen 5">
            <a:extLst>
              <a:ext uri="{FF2B5EF4-FFF2-40B4-BE49-F238E27FC236}">
                <a16:creationId xmlns:a16="http://schemas.microsoft.com/office/drawing/2014/main" id="{3CB73662-C05A-4428-B201-3FD4AA687C87}"/>
              </a:ext>
            </a:extLst>
          </p:cNvPr>
          <p:cNvPicPr>
            <a:picLocks noChangeAspect="1"/>
          </p:cNvPicPr>
          <p:nvPr/>
        </p:nvPicPr>
        <p:blipFill>
          <a:blip r:embed="rId2"/>
          <a:stretch>
            <a:fillRect/>
          </a:stretch>
        </p:blipFill>
        <p:spPr>
          <a:xfrm>
            <a:off x="3666503" y="3653368"/>
            <a:ext cx="7800975" cy="2324100"/>
          </a:xfrm>
          <a:prstGeom prst="rect">
            <a:avLst/>
          </a:prstGeom>
        </p:spPr>
      </p:pic>
    </p:spTree>
    <p:extLst>
      <p:ext uri="{BB962C8B-B14F-4D97-AF65-F5344CB8AC3E}">
        <p14:creationId xmlns:p14="http://schemas.microsoft.com/office/powerpoint/2010/main" val="3533586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F56ADA-0E7D-4FDC-BA64-E496C2B9FAA4}"/>
              </a:ext>
            </a:extLst>
          </p:cNvPr>
          <p:cNvSpPr>
            <a:spLocks noGrp="1"/>
          </p:cNvSpPr>
          <p:nvPr>
            <p:ph type="title"/>
          </p:nvPr>
        </p:nvSpPr>
        <p:spPr/>
        <p:txBody>
          <a:bodyPr/>
          <a:lstStyle/>
          <a:p>
            <a:r>
              <a:rPr lang="en-US" dirty="0" err="1"/>
              <a:t>Principios</a:t>
            </a:r>
            <a:r>
              <a:rPr lang="en-US" dirty="0"/>
              <a:t> de la </a:t>
            </a:r>
            <a:r>
              <a:rPr lang="en-US" dirty="0" err="1"/>
              <a:t>prueba</a:t>
            </a:r>
            <a:endParaRPr lang="es-UY" dirty="0"/>
          </a:p>
        </p:txBody>
      </p:sp>
      <p:sp>
        <p:nvSpPr>
          <p:cNvPr id="3" name="Marcador de contenido 2">
            <a:extLst>
              <a:ext uri="{FF2B5EF4-FFF2-40B4-BE49-F238E27FC236}">
                <a16:creationId xmlns:a16="http://schemas.microsoft.com/office/drawing/2014/main" id="{2B9785C0-BCE6-4E67-99AB-ED6FB3A9C90E}"/>
              </a:ext>
            </a:extLst>
          </p:cNvPr>
          <p:cNvSpPr>
            <a:spLocks noGrp="1"/>
          </p:cNvSpPr>
          <p:nvPr>
            <p:ph idx="1"/>
          </p:nvPr>
        </p:nvSpPr>
        <p:spPr/>
        <p:txBody>
          <a:bodyPr/>
          <a:lstStyle/>
          <a:p>
            <a:r>
              <a:rPr lang="es-ES" dirty="0"/>
              <a:t>Debe existir trazabilidad de ida y vuelta entre los requerimientos y los casos de prueba. </a:t>
            </a:r>
          </a:p>
          <a:p>
            <a:r>
              <a:rPr lang="es-ES" dirty="0"/>
              <a:t>Se debe planificar la prueba antes de construir el sistema. </a:t>
            </a:r>
          </a:p>
          <a:p>
            <a:r>
              <a:rPr lang="es-ES" dirty="0"/>
              <a:t>Aplicar el principio de Pareto (80-20). </a:t>
            </a:r>
          </a:p>
          <a:p>
            <a:r>
              <a:rPr lang="es-ES" dirty="0"/>
              <a:t>Las pruebas deben ir de lo pequeño a lo grande. </a:t>
            </a:r>
          </a:p>
          <a:p>
            <a:r>
              <a:rPr lang="es-ES" dirty="0"/>
              <a:t>No son posibles pruebas exhaustivas. </a:t>
            </a:r>
          </a:p>
          <a:p>
            <a:r>
              <a:rPr lang="es-ES" dirty="0"/>
              <a:t>Realizar las pruebas por un equipo independiente. </a:t>
            </a:r>
            <a:endParaRPr lang="es-UY" dirty="0"/>
          </a:p>
        </p:txBody>
      </p:sp>
    </p:spTree>
    <p:extLst>
      <p:ext uri="{BB962C8B-B14F-4D97-AF65-F5344CB8AC3E}">
        <p14:creationId xmlns:p14="http://schemas.microsoft.com/office/powerpoint/2010/main" val="2188431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2280A4-BC3E-4506-B1F0-35CF3E95D11C}"/>
              </a:ext>
            </a:extLst>
          </p:cNvPr>
          <p:cNvSpPr>
            <a:spLocks noGrp="1"/>
          </p:cNvSpPr>
          <p:nvPr>
            <p:ph type="title"/>
          </p:nvPr>
        </p:nvSpPr>
        <p:spPr/>
        <p:txBody>
          <a:bodyPr/>
          <a:lstStyle/>
          <a:p>
            <a:r>
              <a:rPr lang="en-US" dirty="0" err="1"/>
              <a:t>Verificar</a:t>
            </a:r>
            <a:r>
              <a:rPr lang="en-US" dirty="0"/>
              <a:t> y Validar</a:t>
            </a:r>
            <a:endParaRPr lang="es-UY" dirty="0"/>
          </a:p>
        </p:txBody>
      </p:sp>
      <p:sp>
        <p:nvSpPr>
          <p:cNvPr id="3" name="Marcador de contenido 2">
            <a:extLst>
              <a:ext uri="{FF2B5EF4-FFF2-40B4-BE49-F238E27FC236}">
                <a16:creationId xmlns:a16="http://schemas.microsoft.com/office/drawing/2014/main" id="{F57967AD-E7E2-4C15-994F-A12763E948E3}"/>
              </a:ext>
            </a:extLst>
          </p:cNvPr>
          <p:cNvSpPr>
            <a:spLocks noGrp="1"/>
          </p:cNvSpPr>
          <p:nvPr>
            <p:ph idx="1"/>
          </p:nvPr>
        </p:nvSpPr>
        <p:spPr/>
        <p:txBody>
          <a:bodyPr/>
          <a:lstStyle/>
          <a:p>
            <a:pPr marL="0" indent="0">
              <a:buNone/>
            </a:pPr>
            <a:r>
              <a:rPr lang="es-ES" b="1" u="sng" dirty="0"/>
              <a:t>Verificar</a:t>
            </a:r>
            <a:endParaRPr lang="es-ES" dirty="0"/>
          </a:p>
          <a:p>
            <a:pPr marL="0" indent="0">
              <a:buNone/>
            </a:pPr>
            <a:r>
              <a:rPr lang="es-ES" dirty="0"/>
              <a:t>¿Estamos construyendo correctamente el producto? </a:t>
            </a:r>
          </a:p>
          <a:p>
            <a:pPr marL="0" indent="0">
              <a:buNone/>
            </a:pPr>
            <a:r>
              <a:rPr lang="es-ES" dirty="0"/>
              <a:t>Consiste en mostrar que el software cumple con las especificaciones. </a:t>
            </a:r>
          </a:p>
          <a:p>
            <a:pPr marL="0" indent="0">
              <a:buNone/>
            </a:pPr>
            <a:r>
              <a:rPr lang="es-ES" b="1" u="sng" dirty="0"/>
              <a:t>Validar </a:t>
            </a:r>
          </a:p>
          <a:p>
            <a:pPr marL="0" indent="0">
              <a:buNone/>
            </a:pPr>
            <a:r>
              <a:rPr lang="es-ES" dirty="0"/>
              <a:t>¿Estamos construyendo el producto correcto? </a:t>
            </a:r>
          </a:p>
          <a:p>
            <a:pPr marL="0" indent="0">
              <a:buNone/>
            </a:pPr>
            <a:r>
              <a:rPr lang="es-ES" dirty="0"/>
              <a:t>Consiste en mostrar que el software cumple con las expectativas de cliente.</a:t>
            </a:r>
            <a:endParaRPr lang="es-UY" dirty="0"/>
          </a:p>
        </p:txBody>
      </p:sp>
    </p:spTree>
    <p:extLst>
      <p:ext uri="{BB962C8B-B14F-4D97-AF65-F5344CB8AC3E}">
        <p14:creationId xmlns:p14="http://schemas.microsoft.com/office/powerpoint/2010/main" val="2861558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467F7A-4C98-4E2C-AC3F-ACB08F1E8A9A}"/>
              </a:ext>
            </a:extLst>
          </p:cNvPr>
          <p:cNvSpPr>
            <a:spLocks noGrp="1"/>
          </p:cNvSpPr>
          <p:nvPr>
            <p:ph type="title"/>
          </p:nvPr>
        </p:nvSpPr>
        <p:spPr/>
        <p:txBody>
          <a:bodyPr/>
          <a:lstStyle/>
          <a:p>
            <a:r>
              <a:rPr lang="en-US" dirty="0" err="1"/>
              <a:t>Estrategias</a:t>
            </a:r>
            <a:r>
              <a:rPr lang="en-US" dirty="0"/>
              <a:t> de </a:t>
            </a:r>
            <a:r>
              <a:rPr lang="en-US" dirty="0" err="1"/>
              <a:t>prueba</a:t>
            </a:r>
            <a:endParaRPr lang="es-UY" dirty="0"/>
          </a:p>
        </p:txBody>
      </p:sp>
      <p:sp>
        <p:nvSpPr>
          <p:cNvPr id="3" name="Marcador de contenido 2">
            <a:extLst>
              <a:ext uri="{FF2B5EF4-FFF2-40B4-BE49-F238E27FC236}">
                <a16:creationId xmlns:a16="http://schemas.microsoft.com/office/drawing/2014/main" id="{B264367B-23F5-4D64-BDFF-FF517A8553ED}"/>
              </a:ext>
            </a:extLst>
          </p:cNvPr>
          <p:cNvSpPr>
            <a:spLocks noGrp="1"/>
          </p:cNvSpPr>
          <p:nvPr>
            <p:ph idx="1"/>
          </p:nvPr>
        </p:nvSpPr>
        <p:spPr>
          <a:xfrm>
            <a:off x="331304" y="1825624"/>
            <a:ext cx="11022496" cy="5032375"/>
          </a:xfrm>
        </p:spPr>
        <p:txBody>
          <a:bodyPr>
            <a:normAutofit fontScale="85000" lnSpcReduction="20000"/>
          </a:bodyPr>
          <a:lstStyle/>
          <a:p>
            <a:pPr marL="0" indent="0">
              <a:buNone/>
            </a:pPr>
            <a:r>
              <a:rPr lang="es-ES" dirty="0"/>
              <a:t>Una estrategia de prueba debe considerar</a:t>
            </a:r>
          </a:p>
          <a:p>
            <a:r>
              <a:rPr lang="es-ES" dirty="0"/>
              <a:t>Planificación de la prueba </a:t>
            </a:r>
          </a:p>
          <a:p>
            <a:r>
              <a:rPr lang="es-ES" dirty="0"/>
              <a:t>Diseño de casos de prueba</a:t>
            </a:r>
          </a:p>
          <a:p>
            <a:r>
              <a:rPr lang="es-ES" dirty="0"/>
              <a:t>Ejecución de pruebas</a:t>
            </a:r>
          </a:p>
          <a:p>
            <a:r>
              <a:rPr lang="es-ES" dirty="0"/>
              <a:t>Análisis y reporte de defectos</a:t>
            </a:r>
          </a:p>
          <a:p>
            <a:endParaRPr lang="es-ES" dirty="0"/>
          </a:p>
          <a:p>
            <a:pPr marL="0" indent="0">
              <a:buNone/>
            </a:pPr>
            <a:r>
              <a:rPr lang="es-419" dirty="0"/>
              <a:t>Características</a:t>
            </a:r>
            <a:r>
              <a:rPr lang="en-US" dirty="0"/>
              <a:t> </a:t>
            </a:r>
            <a:r>
              <a:rPr lang="es-419" dirty="0"/>
              <a:t>generales</a:t>
            </a:r>
            <a:r>
              <a:rPr lang="en-US" dirty="0"/>
              <a:t> de las </a:t>
            </a:r>
            <a:r>
              <a:rPr lang="es-419"/>
              <a:t>estrategias</a:t>
            </a:r>
          </a:p>
          <a:p>
            <a:pPr marL="0" indent="0">
              <a:buNone/>
            </a:pPr>
            <a:endParaRPr lang="en-US" dirty="0"/>
          </a:p>
          <a:p>
            <a:r>
              <a:rPr lang="es-ES" dirty="0"/>
              <a:t>Comienzan a nivel de módulo y se trabaja hacia la integración de todo el sistema</a:t>
            </a:r>
          </a:p>
          <a:p>
            <a:r>
              <a:rPr lang="es-ES" dirty="0"/>
              <a:t>Según el momento son apropiadas distintas técnicas</a:t>
            </a:r>
          </a:p>
          <a:p>
            <a:r>
              <a:rPr lang="es-ES" dirty="0"/>
              <a:t>Se deben asignar recursos y responsables</a:t>
            </a:r>
          </a:p>
          <a:p>
            <a:r>
              <a:rPr lang="es-ES" dirty="0"/>
              <a:t>La prueba y la depuración son actividades diferentes, pero la depuración debe incluirse en la estrategia de prueba</a:t>
            </a:r>
          </a:p>
        </p:txBody>
      </p:sp>
    </p:spTree>
    <p:extLst>
      <p:ext uri="{BB962C8B-B14F-4D97-AF65-F5344CB8AC3E}">
        <p14:creationId xmlns:p14="http://schemas.microsoft.com/office/powerpoint/2010/main" val="1461339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497812-E576-4374-B062-D76E06D10B41}"/>
              </a:ext>
            </a:extLst>
          </p:cNvPr>
          <p:cNvSpPr>
            <a:spLocks noGrp="1"/>
          </p:cNvSpPr>
          <p:nvPr>
            <p:ph type="title"/>
          </p:nvPr>
        </p:nvSpPr>
        <p:spPr/>
        <p:txBody>
          <a:bodyPr/>
          <a:lstStyle/>
          <a:p>
            <a:r>
              <a:rPr lang="es-419" dirty="0"/>
              <a:t>Niveles de prueba</a:t>
            </a:r>
          </a:p>
        </p:txBody>
      </p:sp>
      <p:sp>
        <p:nvSpPr>
          <p:cNvPr id="3" name="Marcador de contenido 2">
            <a:extLst>
              <a:ext uri="{FF2B5EF4-FFF2-40B4-BE49-F238E27FC236}">
                <a16:creationId xmlns:a16="http://schemas.microsoft.com/office/drawing/2014/main" id="{97116AB6-C807-4393-96AD-BD3D7C0211F3}"/>
              </a:ext>
            </a:extLst>
          </p:cNvPr>
          <p:cNvSpPr>
            <a:spLocks noGrp="1"/>
          </p:cNvSpPr>
          <p:nvPr>
            <p:ph idx="1"/>
          </p:nvPr>
        </p:nvSpPr>
        <p:spPr>
          <a:xfrm>
            <a:off x="396815" y="1825625"/>
            <a:ext cx="10956985" cy="4894352"/>
          </a:xfrm>
        </p:spPr>
        <p:txBody>
          <a:bodyPr/>
          <a:lstStyle/>
          <a:p>
            <a:pPr marL="0" indent="0">
              <a:buNone/>
            </a:pPr>
            <a:r>
              <a:rPr lang="es-419" b="1" u="sng" dirty="0"/>
              <a:t>Prueba unitaria</a:t>
            </a:r>
          </a:p>
          <a:p>
            <a:pPr marL="0" indent="0">
              <a:buNone/>
            </a:pPr>
            <a:r>
              <a:rPr lang="es-419" dirty="0"/>
              <a:t>Verifica el funcionamiento de programas o módulos en forma aislada. – Generalmente la realiza el propio desarrollador. – se desarrollan programas conductores (aceptan los datos del caso de prueba, se los pasan al módulo e imprimen el resultado) y/o programas de resguardo (para reemplazar módulos subordinados) </a:t>
            </a:r>
          </a:p>
          <a:p>
            <a:pPr marL="0" indent="0">
              <a:buNone/>
            </a:pPr>
            <a:endParaRPr lang="es-419" dirty="0"/>
          </a:p>
          <a:p>
            <a:pPr marL="0" indent="0">
              <a:buNone/>
            </a:pPr>
            <a:r>
              <a:rPr lang="es-419" b="1" u="sng" dirty="0"/>
              <a:t>Prueba de integración</a:t>
            </a:r>
          </a:p>
          <a:p>
            <a:pPr marL="0" indent="0">
              <a:buNone/>
            </a:pPr>
            <a:r>
              <a:rPr lang="es-419" dirty="0"/>
              <a:t>Verifica el funcionamiento resultante de la interacción de un conjunto de componentes integrados. – Generalmente implica una estrategia de integración.</a:t>
            </a:r>
          </a:p>
        </p:txBody>
      </p:sp>
    </p:spTree>
    <p:extLst>
      <p:ext uri="{BB962C8B-B14F-4D97-AF65-F5344CB8AC3E}">
        <p14:creationId xmlns:p14="http://schemas.microsoft.com/office/powerpoint/2010/main" val="2609648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974AFE-0627-4BC9-826B-E10AD4B32134}"/>
              </a:ext>
            </a:extLst>
          </p:cNvPr>
          <p:cNvSpPr>
            <a:spLocks noGrp="1"/>
          </p:cNvSpPr>
          <p:nvPr>
            <p:ph type="title"/>
          </p:nvPr>
        </p:nvSpPr>
        <p:spPr/>
        <p:txBody>
          <a:bodyPr/>
          <a:lstStyle/>
          <a:p>
            <a:r>
              <a:rPr lang="es-419" dirty="0"/>
              <a:t>Niveles de prueba</a:t>
            </a:r>
          </a:p>
        </p:txBody>
      </p:sp>
      <p:sp>
        <p:nvSpPr>
          <p:cNvPr id="3" name="Marcador de contenido 2">
            <a:extLst>
              <a:ext uri="{FF2B5EF4-FFF2-40B4-BE49-F238E27FC236}">
                <a16:creationId xmlns:a16="http://schemas.microsoft.com/office/drawing/2014/main" id="{F16FD0E8-62B0-41F7-B87E-6B765CD7C236}"/>
              </a:ext>
            </a:extLst>
          </p:cNvPr>
          <p:cNvSpPr>
            <a:spLocks noGrp="1"/>
          </p:cNvSpPr>
          <p:nvPr>
            <p:ph idx="1"/>
          </p:nvPr>
        </p:nvSpPr>
        <p:spPr>
          <a:xfrm>
            <a:off x="646981" y="1825625"/>
            <a:ext cx="10706819" cy="4885726"/>
          </a:xfrm>
        </p:spPr>
        <p:txBody>
          <a:bodyPr>
            <a:normAutofit lnSpcReduction="10000"/>
          </a:bodyPr>
          <a:lstStyle/>
          <a:p>
            <a:pPr marL="0" indent="0">
              <a:buNone/>
            </a:pPr>
            <a:r>
              <a:rPr lang="es-419" b="1" u="sng" dirty="0"/>
              <a:t>Prueba de sistema</a:t>
            </a:r>
          </a:p>
          <a:p>
            <a:pPr marL="0" indent="0">
              <a:buNone/>
            </a:pPr>
            <a:r>
              <a:rPr lang="es-419" dirty="0"/>
              <a:t>Se preocupa de verificar (y/o validar) el funcionamiento de todo el sistema.</a:t>
            </a:r>
          </a:p>
          <a:p>
            <a:pPr marL="0" indent="0">
              <a:buNone/>
            </a:pPr>
            <a:r>
              <a:rPr lang="es-419" dirty="0"/>
              <a:t>Compara el sistema contra los requerimientos funcionales y no funcionales.</a:t>
            </a:r>
          </a:p>
          <a:p>
            <a:pPr marL="0" indent="0">
              <a:buNone/>
            </a:pPr>
            <a:endParaRPr lang="es-419" dirty="0"/>
          </a:p>
          <a:p>
            <a:pPr marL="0" indent="0">
              <a:buNone/>
            </a:pPr>
            <a:r>
              <a:rPr lang="es-419" b="1" u="sng" dirty="0"/>
              <a:t>Prueba de Aceptación</a:t>
            </a:r>
          </a:p>
          <a:p>
            <a:pPr marL="0" indent="0">
              <a:buNone/>
            </a:pPr>
            <a:r>
              <a:rPr lang="es-419" dirty="0"/>
              <a:t>Es una prueba del sistema con el objetivo de validarlo por parte del usuario.</a:t>
            </a:r>
          </a:p>
          <a:p>
            <a:pPr marL="0" indent="0">
              <a:buNone/>
            </a:pPr>
            <a:r>
              <a:rPr lang="es-419" dirty="0"/>
              <a:t>Contrasta la funcionalidad del sistema con los requerimientos de los usuarios.</a:t>
            </a:r>
          </a:p>
        </p:txBody>
      </p:sp>
    </p:spTree>
    <p:extLst>
      <p:ext uri="{BB962C8B-B14F-4D97-AF65-F5344CB8AC3E}">
        <p14:creationId xmlns:p14="http://schemas.microsoft.com/office/powerpoint/2010/main" val="409089882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TotalTime>
  <Words>2085</Words>
  <Application>Microsoft Office PowerPoint</Application>
  <PresentationFormat>Panorámica</PresentationFormat>
  <Paragraphs>195</Paragraphs>
  <Slides>37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37</vt:i4>
      </vt:variant>
    </vt:vector>
  </HeadingPairs>
  <TitlesOfParts>
    <vt:vector size="41" baseType="lpstr">
      <vt:lpstr>Arial</vt:lpstr>
      <vt:lpstr>Calibri</vt:lpstr>
      <vt:lpstr>Calibri Light</vt:lpstr>
      <vt:lpstr>Tema de Office</vt:lpstr>
      <vt:lpstr>Prueba de software</vt:lpstr>
      <vt:lpstr>Definición de prueba</vt:lpstr>
      <vt:lpstr>Presentación de PowerPoint</vt:lpstr>
      <vt:lpstr>Error vs. Defecto / Fallo </vt:lpstr>
      <vt:lpstr>Principios de la prueba</vt:lpstr>
      <vt:lpstr>Verificar y Validar</vt:lpstr>
      <vt:lpstr>Estrategias de prueba</vt:lpstr>
      <vt:lpstr>Niveles de prueba</vt:lpstr>
      <vt:lpstr>Niveles de prueba</vt:lpstr>
      <vt:lpstr>Tipos de prueba</vt:lpstr>
      <vt:lpstr>Tipos de prueba</vt:lpstr>
      <vt:lpstr>Otros tipos de pruebas</vt:lpstr>
      <vt:lpstr>Técnicas de prueba</vt:lpstr>
      <vt:lpstr>Pruebas de caja blanca </vt:lpstr>
      <vt:lpstr>Técnica de caminos básicos</vt:lpstr>
      <vt:lpstr>Grafo de flujo</vt:lpstr>
      <vt:lpstr>Ejemplo:</vt:lpstr>
      <vt:lpstr>Complejidad Ciclomática</vt:lpstr>
      <vt:lpstr>Calculo de complejidad ciclomatica</vt:lpstr>
      <vt:lpstr>Dado el ejemplo anterior</vt:lpstr>
      <vt:lpstr>En resumen</vt:lpstr>
      <vt:lpstr>Prueba de condicionales</vt:lpstr>
      <vt:lpstr>Condicionales (IF)</vt:lpstr>
      <vt:lpstr>Prueba de bucles (While, for, foreach)</vt:lpstr>
      <vt:lpstr>Prueba de bucles anidados</vt:lpstr>
      <vt:lpstr>PRUEBAS DE CAJA NEGRA</vt:lpstr>
      <vt:lpstr>Pasos para aplicar pruebas de caja negra </vt:lpstr>
      <vt:lpstr>Casos de prueba</vt:lpstr>
      <vt:lpstr>Especificación de un caso de prueba</vt:lpstr>
      <vt:lpstr>Actividades de los casos de prueba</vt:lpstr>
      <vt:lpstr>Resultados</vt:lpstr>
      <vt:lpstr>Valores - Partición Equivalente </vt:lpstr>
      <vt:lpstr>Valores - Análisis de valores límites</vt:lpstr>
      <vt:lpstr>Presentación de PowerPoint</vt:lpstr>
      <vt:lpstr>Caja Blanca vs Caja Negra</vt:lpstr>
      <vt:lpstr>Contexto de la calidad</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Prueba de software</dc:title>
  <dc:creator>Facundo Chacón</dc:creator>
  <cp:lastModifiedBy>Facundo Chacón</cp:lastModifiedBy>
  <cp:revision>7</cp:revision>
  <dcterms:created xsi:type="dcterms:W3CDTF">2020-11-24T19:45:27Z</dcterms:created>
  <dcterms:modified xsi:type="dcterms:W3CDTF">2020-11-24T21:05:23Z</dcterms:modified>
</cp:coreProperties>
</file>