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6" r:id="rId3"/>
    <p:sldId id="262" r:id="rId4"/>
    <p:sldId id="257" r:id="rId5"/>
    <p:sldId id="261" r:id="rId6"/>
    <p:sldId id="264" r:id="rId7"/>
    <p:sldId id="259" r:id="rId8"/>
    <p:sldId id="260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54DFF-66A3-4987-9261-427B4289A4C4}" v="18" dt="2022-05-23T13:12:07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690" autoAdjust="0"/>
  </p:normalViewPr>
  <p:slideViewPr>
    <p:cSldViewPr snapToGrid="0">
      <p:cViewPr varScale="1">
        <p:scale>
          <a:sx n="94" d="100"/>
          <a:sy n="94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DOYLE" userId="e9f6341b-ad01-478d-b93a-4b57006c4a70" providerId="ADAL" clId="{247BFCCF-DFB7-48C3-9EC9-18636FEBA433}"/>
    <pc:docChg chg="undo custSel addSld delSld modSld sldOrd modShowInfo">
      <pc:chgData name="GREG DOYLE" userId="e9f6341b-ad01-478d-b93a-4b57006c4a70" providerId="ADAL" clId="{247BFCCF-DFB7-48C3-9EC9-18636FEBA433}" dt="2022-05-22T09:39:21.912" v="3365"/>
      <pc:docMkLst>
        <pc:docMk/>
      </pc:docMkLst>
      <pc:sldChg chg="addSp delSp modSp mod modTransition delAnim modAnim">
        <pc:chgData name="GREG DOYLE" userId="e9f6341b-ad01-478d-b93a-4b57006c4a70" providerId="ADAL" clId="{247BFCCF-DFB7-48C3-9EC9-18636FEBA433}" dt="2022-05-22T09:39:21.912" v="3365"/>
        <pc:sldMkLst>
          <pc:docMk/>
          <pc:sldMk cId="3635806035" sldId="256"/>
        </pc:sldMkLst>
        <pc:spChg chg="mod">
          <ac:chgData name="GREG DOYLE" userId="e9f6341b-ad01-478d-b93a-4b57006c4a70" providerId="ADAL" clId="{247BFCCF-DFB7-48C3-9EC9-18636FEBA433}" dt="2022-05-06T20:12:24.952" v="309" actId="20577"/>
          <ac:spMkLst>
            <pc:docMk/>
            <pc:sldMk cId="3635806035" sldId="256"/>
            <ac:spMk id="2" creationId="{AC5CA0E6-0E72-A5ED-86A3-53123AFE5753}"/>
          </ac:spMkLst>
        </pc:spChg>
        <pc:spChg chg="mod">
          <ac:chgData name="GREG DOYLE" userId="e9f6341b-ad01-478d-b93a-4b57006c4a70" providerId="ADAL" clId="{247BFCCF-DFB7-48C3-9EC9-18636FEBA433}" dt="2022-05-07T11:45:43.073" v="915" actId="20577"/>
          <ac:spMkLst>
            <pc:docMk/>
            <pc:sldMk cId="3635806035" sldId="256"/>
            <ac:spMk id="3" creationId="{E57701BA-1073-F1A4-C2C7-01555179A896}"/>
          </ac:spMkLst>
        </pc:spChg>
        <pc:picChg chg="add del mod">
          <ac:chgData name="GREG DOYLE" userId="e9f6341b-ad01-478d-b93a-4b57006c4a70" providerId="ADAL" clId="{247BFCCF-DFB7-48C3-9EC9-18636FEBA433}" dt="2022-05-22T09:27:57.481" v="3347" actId="478"/>
          <ac:picMkLst>
            <pc:docMk/>
            <pc:sldMk cId="3635806035" sldId="256"/>
            <ac:picMk id="4" creationId="{B3E9351C-0B32-6127-DA07-6CE5C88E48F8}"/>
          </ac:picMkLst>
        </pc:picChg>
        <pc:picChg chg="add del mod">
          <ac:chgData name="GREG DOYLE" userId="e9f6341b-ad01-478d-b93a-4b57006c4a70" providerId="ADAL" clId="{247BFCCF-DFB7-48C3-9EC9-18636FEBA433}" dt="2022-05-22T09:29:42.062" v="3350" actId="478"/>
          <ac:picMkLst>
            <pc:docMk/>
            <pc:sldMk cId="3635806035" sldId="256"/>
            <ac:picMk id="5" creationId="{7AC6A02B-5AF0-B865-FD20-BE52854B1039}"/>
          </ac:picMkLst>
        </pc:picChg>
        <pc:picChg chg="add del mod">
          <ac:chgData name="GREG DOYLE" userId="e9f6341b-ad01-478d-b93a-4b57006c4a70" providerId="ADAL" clId="{247BFCCF-DFB7-48C3-9EC9-18636FEBA433}" dt="2022-05-22T09:30:24.372" v="3353"/>
          <ac:picMkLst>
            <pc:docMk/>
            <pc:sldMk cId="3635806035" sldId="256"/>
            <ac:picMk id="6" creationId="{8C9266B8-10F6-F9D3-98A2-583073E7417F}"/>
          </ac:picMkLst>
        </pc:picChg>
        <pc:picChg chg="add del mod">
          <ac:chgData name="GREG DOYLE" userId="e9f6341b-ad01-478d-b93a-4b57006c4a70" providerId="ADAL" clId="{247BFCCF-DFB7-48C3-9EC9-18636FEBA433}" dt="2022-05-22T09:31:15.003" v="3358" actId="478"/>
          <ac:picMkLst>
            <pc:docMk/>
            <pc:sldMk cId="3635806035" sldId="256"/>
            <ac:picMk id="7" creationId="{5F639F7E-2882-30DF-51B2-95AA9E498695}"/>
          </ac:picMkLst>
        </pc:picChg>
        <pc:picChg chg="add del mod">
          <ac:chgData name="GREG DOYLE" userId="e9f6341b-ad01-478d-b93a-4b57006c4a70" providerId="ADAL" clId="{247BFCCF-DFB7-48C3-9EC9-18636FEBA433}" dt="2022-05-22T09:36:56.303" v="3363"/>
          <ac:picMkLst>
            <pc:docMk/>
            <pc:sldMk cId="3635806035" sldId="256"/>
            <ac:picMk id="8" creationId="{28804FE1-6343-15E5-7AE3-8333FBB48B68}"/>
          </ac:picMkLst>
        </pc:picChg>
        <pc:picChg chg="add del mod">
          <ac:chgData name="GREG DOYLE" userId="e9f6341b-ad01-478d-b93a-4b57006c4a70" providerId="ADAL" clId="{247BFCCF-DFB7-48C3-9EC9-18636FEBA433}" dt="2022-05-22T09:39:14.041" v="3364" actId="478"/>
          <ac:picMkLst>
            <pc:docMk/>
            <pc:sldMk cId="3635806035" sldId="256"/>
            <ac:picMk id="9" creationId="{FAF27667-0376-8B43-BA7D-FA8DF8C4DBD3}"/>
          </ac:picMkLst>
        </pc:picChg>
        <pc:picChg chg="add mod">
          <ac:chgData name="GREG DOYLE" userId="e9f6341b-ad01-478d-b93a-4b57006c4a70" providerId="ADAL" clId="{247BFCCF-DFB7-48C3-9EC9-18636FEBA433}" dt="2022-05-22T09:39:21.912" v="3365"/>
          <ac:picMkLst>
            <pc:docMk/>
            <pc:sldMk cId="3635806035" sldId="256"/>
            <ac:picMk id="10" creationId="{B0CA0CD3-A3F1-664F-2F08-FEB1DEBE8523}"/>
          </ac:picMkLst>
        </pc:picChg>
      </pc:sldChg>
      <pc:sldChg chg="addSp delSp modSp mod modTransition modAnim">
        <pc:chgData name="GREG DOYLE" userId="e9f6341b-ad01-478d-b93a-4b57006c4a70" providerId="ADAL" clId="{247BFCCF-DFB7-48C3-9EC9-18636FEBA433}" dt="2022-05-22T09:31:35.546" v="3360"/>
        <pc:sldMkLst>
          <pc:docMk/>
          <pc:sldMk cId="1711826183" sldId="257"/>
        </pc:sldMkLst>
        <pc:spChg chg="mod">
          <ac:chgData name="GREG DOYLE" userId="e9f6341b-ad01-478d-b93a-4b57006c4a70" providerId="ADAL" clId="{247BFCCF-DFB7-48C3-9EC9-18636FEBA433}" dt="2022-05-09T12:10:44.455" v="1945" actId="20577"/>
          <ac:spMkLst>
            <pc:docMk/>
            <pc:sldMk cId="1711826183" sldId="257"/>
            <ac:spMk id="2" creationId="{6D8FADCF-D5F0-11F4-E540-0406680FDA6B}"/>
          </ac:spMkLst>
        </pc:spChg>
        <pc:spChg chg="add del mod">
          <ac:chgData name="GREG DOYLE" userId="e9f6341b-ad01-478d-b93a-4b57006c4a70" providerId="ADAL" clId="{247BFCCF-DFB7-48C3-9EC9-18636FEBA433}" dt="2022-05-09T12:10:39.323" v="1943" actId="478"/>
          <ac:spMkLst>
            <pc:docMk/>
            <pc:sldMk cId="1711826183" sldId="257"/>
            <ac:spMk id="3" creationId="{AF3D4D72-34D1-8F4B-809C-55B77565E73C}"/>
          </ac:spMkLst>
        </pc:spChg>
        <pc:spChg chg="add del mod">
          <ac:chgData name="GREG DOYLE" userId="e9f6341b-ad01-478d-b93a-4b57006c4a70" providerId="ADAL" clId="{247BFCCF-DFB7-48C3-9EC9-18636FEBA433}" dt="2022-05-09T12:15:36.494" v="2039" actId="478"/>
          <ac:spMkLst>
            <pc:docMk/>
            <pc:sldMk cId="1711826183" sldId="257"/>
            <ac:spMk id="4" creationId="{AA87E20B-B168-AD5E-4321-D65EC5EB9D8E}"/>
          </ac:spMkLst>
        </pc:spChg>
        <pc:spChg chg="mod">
          <ac:chgData name="GREG DOYLE" userId="e9f6341b-ad01-478d-b93a-4b57006c4a70" providerId="ADAL" clId="{247BFCCF-DFB7-48C3-9EC9-18636FEBA433}" dt="2022-05-09T12:19:15.632" v="2056" actId="1076"/>
          <ac:spMkLst>
            <pc:docMk/>
            <pc:sldMk cId="1711826183" sldId="257"/>
            <ac:spMk id="10" creationId="{30BC0AF8-298C-3857-5216-ACA4A2547593}"/>
          </ac:spMkLst>
        </pc:spChg>
        <pc:picChg chg="add del mod">
          <ac:chgData name="GREG DOYLE" userId="e9f6341b-ad01-478d-b93a-4b57006c4a70" providerId="ADAL" clId="{247BFCCF-DFB7-48C3-9EC9-18636FEBA433}" dt="2022-05-22T09:31:35.546" v="3360"/>
          <ac:picMkLst>
            <pc:docMk/>
            <pc:sldMk cId="1711826183" sldId="257"/>
            <ac:picMk id="3" creationId="{EF25BD7C-1FAF-53ED-FCAF-E80AB0F4AD43}"/>
          </ac:picMkLst>
        </pc:picChg>
        <pc:picChg chg="add del mod">
          <ac:chgData name="GREG DOYLE" userId="e9f6341b-ad01-478d-b93a-4b57006c4a70" providerId="ADAL" clId="{247BFCCF-DFB7-48C3-9EC9-18636FEBA433}" dt="2022-05-09T12:18:12.845" v="2041" actId="478"/>
          <ac:picMkLst>
            <pc:docMk/>
            <pc:sldMk cId="1711826183" sldId="257"/>
            <ac:picMk id="6" creationId="{066894A6-CEB3-C35E-3EFB-87D8C312F2A4}"/>
          </ac:picMkLst>
        </pc:picChg>
        <pc:picChg chg="add mod">
          <ac:chgData name="GREG DOYLE" userId="e9f6341b-ad01-478d-b93a-4b57006c4a70" providerId="ADAL" clId="{247BFCCF-DFB7-48C3-9EC9-18636FEBA433}" dt="2022-05-09T12:18:40.646" v="2050" actId="208"/>
          <ac:picMkLst>
            <pc:docMk/>
            <pc:sldMk cId="1711826183" sldId="257"/>
            <ac:picMk id="8" creationId="{593015AA-DA68-97AA-ED64-43D1B5E59BD8}"/>
          </ac:picMkLst>
        </pc:picChg>
        <pc:picChg chg="del">
          <ac:chgData name="GREG DOYLE" userId="e9f6341b-ad01-478d-b93a-4b57006c4a70" providerId="ADAL" clId="{247BFCCF-DFB7-48C3-9EC9-18636FEBA433}" dt="2022-05-06T20:07:42.431" v="0" actId="478"/>
          <ac:picMkLst>
            <pc:docMk/>
            <pc:sldMk cId="1711826183" sldId="257"/>
            <ac:picMk id="9" creationId="{142232E3-08F8-34DA-8CAD-CAE2606A1BD2}"/>
          </ac:picMkLst>
        </pc:picChg>
        <pc:picChg chg="add del mod">
          <ac:chgData name="GREG DOYLE" userId="e9f6341b-ad01-478d-b93a-4b57006c4a70" providerId="ADAL" clId="{247BFCCF-DFB7-48C3-9EC9-18636FEBA433}" dt="2022-05-09T12:07:16.943" v="1908" actId="478"/>
          <ac:picMkLst>
            <pc:docMk/>
            <pc:sldMk cId="1711826183" sldId="257"/>
            <ac:picMk id="12" creationId="{B1F2FC2E-43DE-F149-3D26-4821AEFB6EDA}"/>
          </ac:picMkLst>
        </pc:picChg>
      </pc:sldChg>
      <pc:sldChg chg="addSp delSp modSp add mod modTransition modShow">
        <pc:chgData name="GREG DOYLE" userId="e9f6341b-ad01-478d-b93a-4b57006c4a70" providerId="ADAL" clId="{247BFCCF-DFB7-48C3-9EC9-18636FEBA433}" dt="2022-05-22T09:31:32.912" v="3359"/>
        <pc:sldMkLst>
          <pc:docMk/>
          <pc:sldMk cId="1176567529" sldId="258"/>
        </pc:sldMkLst>
        <pc:spChg chg="del mod">
          <ac:chgData name="GREG DOYLE" userId="e9f6341b-ad01-478d-b93a-4b57006c4a70" providerId="ADAL" clId="{247BFCCF-DFB7-48C3-9EC9-18636FEBA433}" dt="2022-05-07T11:10:44.400" v="450" actId="478"/>
          <ac:spMkLst>
            <pc:docMk/>
            <pc:sldMk cId="1176567529" sldId="258"/>
            <ac:spMk id="2" creationId="{6D8FADCF-D5F0-11F4-E540-0406680FDA6B}"/>
          </ac:spMkLst>
        </pc:spChg>
        <pc:spChg chg="mod">
          <ac:chgData name="GREG DOYLE" userId="e9f6341b-ad01-478d-b93a-4b57006c4a70" providerId="ADAL" clId="{247BFCCF-DFB7-48C3-9EC9-18636FEBA433}" dt="2022-05-22T09:26:44.634" v="3340" actId="1076"/>
          <ac:spMkLst>
            <pc:docMk/>
            <pc:sldMk cId="1176567529" sldId="258"/>
            <ac:spMk id="10" creationId="{30BC0AF8-298C-3857-5216-ACA4A2547593}"/>
          </ac:spMkLst>
        </pc:spChg>
        <pc:spChg chg="add mod">
          <ac:chgData name="GREG DOYLE" userId="e9f6341b-ad01-478d-b93a-4b57006c4a70" providerId="ADAL" clId="{247BFCCF-DFB7-48C3-9EC9-18636FEBA433}" dt="2022-05-07T11:10:54.298" v="455" actId="27636"/>
          <ac:spMkLst>
            <pc:docMk/>
            <pc:sldMk cId="1176567529" sldId="258"/>
            <ac:spMk id="12" creationId="{5D3CF1E4-D25E-4074-F533-6A7D6D92B1DF}"/>
          </ac:spMkLst>
        </pc:spChg>
        <pc:spChg chg="add del mod">
          <ac:chgData name="GREG DOYLE" userId="e9f6341b-ad01-478d-b93a-4b57006c4a70" providerId="ADAL" clId="{247BFCCF-DFB7-48C3-9EC9-18636FEBA433}" dt="2022-05-07T11:10:48.799" v="451" actId="478"/>
          <ac:spMkLst>
            <pc:docMk/>
            <pc:sldMk cId="1176567529" sldId="258"/>
            <ac:spMk id="14" creationId="{389D9187-E270-208F-48A9-635A215E52A7}"/>
          </ac:spMkLst>
        </pc:spChg>
        <pc:picChg chg="add del mod">
          <ac:chgData name="GREG DOYLE" userId="e9f6341b-ad01-478d-b93a-4b57006c4a70" providerId="ADAL" clId="{247BFCCF-DFB7-48C3-9EC9-18636FEBA433}" dt="2022-05-07T10:59:50.133" v="389" actId="478"/>
          <ac:picMkLst>
            <pc:docMk/>
            <pc:sldMk cId="1176567529" sldId="258"/>
            <ac:picMk id="4" creationId="{4BF542A6-635B-46AC-4482-BB54C50A453F}"/>
          </ac:picMkLst>
        </pc:picChg>
        <pc:picChg chg="add del mod">
          <ac:chgData name="GREG DOYLE" userId="e9f6341b-ad01-478d-b93a-4b57006c4a70" providerId="ADAL" clId="{247BFCCF-DFB7-48C3-9EC9-18636FEBA433}" dt="2022-05-07T11:08:32.323" v="397" actId="478"/>
          <ac:picMkLst>
            <pc:docMk/>
            <pc:sldMk cId="1176567529" sldId="258"/>
            <ac:picMk id="6" creationId="{B8AE9935-DACB-D27F-6F4E-C49EC83B144C}"/>
          </ac:picMkLst>
        </pc:picChg>
        <pc:picChg chg="add del mod">
          <ac:chgData name="GREG DOYLE" userId="e9f6341b-ad01-478d-b93a-4b57006c4a70" providerId="ADAL" clId="{247BFCCF-DFB7-48C3-9EC9-18636FEBA433}" dt="2022-05-07T11:09:10.901" v="398" actId="478"/>
          <ac:picMkLst>
            <pc:docMk/>
            <pc:sldMk cId="1176567529" sldId="258"/>
            <ac:picMk id="8" creationId="{3913BA7E-5921-0DF4-71F2-6CC83E13C25A}"/>
          </ac:picMkLst>
        </pc:picChg>
        <pc:picChg chg="add mod">
          <ac:chgData name="GREG DOYLE" userId="e9f6341b-ad01-478d-b93a-4b57006c4a70" providerId="ADAL" clId="{247BFCCF-DFB7-48C3-9EC9-18636FEBA433}" dt="2022-05-22T09:26:48.055" v="3341" actId="14100"/>
          <ac:picMkLst>
            <pc:docMk/>
            <pc:sldMk cId="1176567529" sldId="258"/>
            <ac:picMk id="11" creationId="{AB429DE1-AA17-E126-7037-81122DF59FED}"/>
          </ac:picMkLst>
        </pc:picChg>
        <pc:picChg chg="del">
          <ac:chgData name="GREG DOYLE" userId="e9f6341b-ad01-478d-b93a-4b57006c4a70" providerId="ADAL" clId="{247BFCCF-DFB7-48C3-9EC9-18636FEBA433}" dt="2022-05-06T20:40:55.729" v="311" actId="478"/>
          <ac:picMkLst>
            <pc:docMk/>
            <pc:sldMk cId="1176567529" sldId="258"/>
            <ac:picMk id="12" creationId="{B1F2FC2E-43DE-F149-3D26-4821AEFB6EDA}"/>
          </ac:picMkLst>
        </pc:picChg>
      </pc:sldChg>
      <pc:sldChg chg="addSp delSp modSp add mod modTransition">
        <pc:chgData name="GREG DOYLE" userId="e9f6341b-ad01-478d-b93a-4b57006c4a70" providerId="ADAL" clId="{247BFCCF-DFB7-48C3-9EC9-18636FEBA433}" dt="2022-05-22T09:31:32.912" v="3359"/>
        <pc:sldMkLst>
          <pc:docMk/>
          <pc:sldMk cId="3749289177" sldId="259"/>
        </pc:sldMkLst>
        <pc:spChg chg="add del">
          <ac:chgData name="GREG DOYLE" userId="e9f6341b-ad01-478d-b93a-4b57006c4a70" providerId="ADAL" clId="{247BFCCF-DFB7-48C3-9EC9-18636FEBA433}" dt="2022-05-07T12:47:33.092" v="919" actId="22"/>
          <ac:spMkLst>
            <pc:docMk/>
            <pc:sldMk cId="3749289177" sldId="259"/>
            <ac:spMk id="6" creationId="{81F62C58-2E49-77E8-98B4-E72C7F6CB5A0}"/>
          </ac:spMkLst>
        </pc:spChg>
        <pc:spChg chg="mod">
          <ac:chgData name="GREG DOYLE" userId="e9f6341b-ad01-478d-b93a-4b57006c4a70" providerId="ADAL" clId="{247BFCCF-DFB7-48C3-9EC9-18636FEBA433}" dt="2022-05-22T09:26:54.715" v="3342" actId="14100"/>
          <ac:spMkLst>
            <pc:docMk/>
            <pc:sldMk cId="3749289177" sldId="259"/>
            <ac:spMk id="10" creationId="{30BC0AF8-298C-3857-5216-ACA4A2547593}"/>
          </ac:spMkLst>
        </pc:spChg>
        <pc:spChg chg="mod">
          <ac:chgData name="GREG DOYLE" userId="e9f6341b-ad01-478d-b93a-4b57006c4a70" providerId="ADAL" clId="{247BFCCF-DFB7-48C3-9EC9-18636FEBA433}" dt="2022-05-07T12:50:36.850" v="1266" actId="14100"/>
          <ac:spMkLst>
            <pc:docMk/>
            <pc:sldMk cId="3749289177" sldId="259"/>
            <ac:spMk id="12" creationId="{5D3CF1E4-D25E-4074-F533-6A7D6D92B1DF}"/>
          </ac:spMkLst>
        </pc:spChg>
        <pc:picChg chg="add mod">
          <ac:chgData name="GREG DOYLE" userId="e9f6341b-ad01-478d-b93a-4b57006c4a70" providerId="ADAL" clId="{247BFCCF-DFB7-48C3-9EC9-18636FEBA433}" dt="2022-05-07T13:42:27.207" v="1287" actId="14100"/>
          <ac:picMkLst>
            <pc:docMk/>
            <pc:sldMk cId="3749289177" sldId="259"/>
            <ac:picMk id="4" creationId="{A803EC6E-71DB-4EC0-6ACF-732A4E962F20}"/>
          </ac:picMkLst>
        </pc:picChg>
        <pc:picChg chg="del">
          <ac:chgData name="GREG DOYLE" userId="e9f6341b-ad01-478d-b93a-4b57006c4a70" providerId="ADAL" clId="{247BFCCF-DFB7-48C3-9EC9-18636FEBA433}" dt="2022-05-07T12:47:30.094" v="917" actId="478"/>
          <ac:picMkLst>
            <pc:docMk/>
            <pc:sldMk cId="3749289177" sldId="259"/>
            <ac:picMk id="11" creationId="{AB429DE1-AA17-E126-7037-81122DF59FED}"/>
          </ac:picMkLst>
        </pc:picChg>
      </pc:sldChg>
      <pc:sldChg chg="addSp delSp modSp add mod modTransition">
        <pc:chgData name="GREG DOYLE" userId="e9f6341b-ad01-478d-b93a-4b57006c4a70" providerId="ADAL" clId="{247BFCCF-DFB7-48C3-9EC9-18636FEBA433}" dt="2022-05-22T09:31:32.912" v="3359"/>
        <pc:sldMkLst>
          <pc:docMk/>
          <pc:sldMk cId="2885370962" sldId="260"/>
        </pc:sldMkLst>
        <pc:spChg chg="add mod">
          <ac:chgData name="GREG DOYLE" userId="e9f6341b-ad01-478d-b93a-4b57006c4a70" providerId="ADAL" clId="{247BFCCF-DFB7-48C3-9EC9-18636FEBA433}" dt="2022-05-09T12:57:33.669" v="2506" actId="1076"/>
          <ac:spMkLst>
            <pc:docMk/>
            <pc:sldMk cId="2885370962" sldId="260"/>
            <ac:spMk id="7" creationId="{C0630F83-E2AD-11A0-643B-7FC7846C76A2}"/>
          </ac:spMkLst>
        </pc:spChg>
        <pc:spChg chg="mod">
          <ac:chgData name="GREG DOYLE" userId="e9f6341b-ad01-478d-b93a-4b57006c4a70" providerId="ADAL" clId="{247BFCCF-DFB7-48C3-9EC9-18636FEBA433}" dt="2022-05-22T09:27:02.905" v="3344" actId="14100"/>
          <ac:spMkLst>
            <pc:docMk/>
            <pc:sldMk cId="2885370962" sldId="260"/>
            <ac:spMk id="10" creationId="{30BC0AF8-298C-3857-5216-ACA4A2547593}"/>
          </ac:spMkLst>
        </pc:spChg>
        <pc:spChg chg="mod">
          <ac:chgData name="GREG DOYLE" userId="e9f6341b-ad01-478d-b93a-4b57006c4a70" providerId="ADAL" clId="{247BFCCF-DFB7-48C3-9EC9-18636FEBA433}" dt="2022-05-07T16:40:04.469" v="1553" actId="1036"/>
          <ac:spMkLst>
            <pc:docMk/>
            <pc:sldMk cId="2885370962" sldId="260"/>
            <ac:spMk id="12" creationId="{5D3CF1E4-D25E-4074-F533-6A7D6D92B1DF}"/>
          </ac:spMkLst>
        </pc:spChg>
        <pc:picChg chg="add del mod">
          <ac:chgData name="GREG DOYLE" userId="e9f6341b-ad01-478d-b93a-4b57006c4a70" providerId="ADAL" clId="{247BFCCF-DFB7-48C3-9EC9-18636FEBA433}" dt="2022-05-07T16:32:57.124" v="1363" actId="478"/>
          <ac:picMkLst>
            <pc:docMk/>
            <pc:sldMk cId="2885370962" sldId="260"/>
            <ac:picMk id="3" creationId="{212FF383-4D11-F291-C4A5-7C1FDDB9D4C9}"/>
          </ac:picMkLst>
        </pc:picChg>
        <pc:picChg chg="add mod">
          <ac:chgData name="GREG DOYLE" userId="e9f6341b-ad01-478d-b93a-4b57006c4a70" providerId="ADAL" clId="{247BFCCF-DFB7-48C3-9EC9-18636FEBA433}" dt="2022-05-22T09:27:04.575" v="3345" actId="1076"/>
          <ac:picMkLst>
            <pc:docMk/>
            <pc:sldMk cId="2885370962" sldId="260"/>
            <ac:picMk id="3" creationId="{4A4FBD1B-396D-8358-651B-3E9E8760B92B}"/>
          </ac:picMkLst>
        </pc:picChg>
        <pc:picChg chg="del">
          <ac:chgData name="GREG DOYLE" userId="e9f6341b-ad01-478d-b93a-4b57006c4a70" providerId="ADAL" clId="{247BFCCF-DFB7-48C3-9EC9-18636FEBA433}" dt="2022-05-07T16:13:02.908" v="1289" actId="478"/>
          <ac:picMkLst>
            <pc:docMk/>
            <pc:sldMk cId="2885370962" sldId="260"/>
            <ac:picMk id="4" creationId="{A803EC6E-71DB-4EC0-6ACF-732A4E962F20}"/>
          </ac:picMkLst>
        </pc:picChg>
        <pc:picChg chg="add del mod">
          <ac:chgData name="GREG DOYLE" userId="e9f6341b-ad01-478d-b93a-4b57006c4a70" providerId="ADAL" clId="{247BFCCF-DFB7-48C3-9EC9-18636FEBA433}" dt="2022-05-09T12:39:22.689" v="2472" actId="478"/>
          <ac:picMkLst>
            <pc:docMk/>
            <pc:sldMk cId="2885370962" sldId="260"/>
            <ac:picMk id="6" creationId="{D3ECBBE2-C1B8-B7CF-86F1-AA1088C61B64}"/>
          </ac:picMkLst>
        </pc:picChg>
      </pc:sldChg>
      <pc:sldChg chg="addSp delSp modSp add mod ord modTransition modAnim modNotesTx">
        <pc:chgData name="GREG DOYLE" userId="e9f6341b-ad01-478d-b93a-4b57006c4a70" providerId="ADAL" clId="{247BFCCF-DFB7-48C3-9EC9-18636FEBA433}" dt="2022-05-22T09:31:35.546" v="3360"/>
        <pc:sldMkLst>
          <pc:docMk/>
          <pc:sldMk cId="2631241661" sldId="261"/>
        </pc:sldMkLst>
        <pc:spChg chg="del">
          <ac:chgData name="GREG DOYLE" userId="e9f6341b-ad01-478d-b93a-4b57006c4a70" providerId="ADAL" clId="{247BFCCF-DFB7-48C3-9EC9-18636FEBA433}" dt="2022-05-07T17:24:28.171" v="1650" actId="478"/>
          <ac:spMkLst>
            <pc:docMk/>
            <pc:sldMk cId="2631241661" sldId="261"/>
            <ac:spMk id="7" creationId="{C0630F83-E2AD-11A0-643B-7FC7846C76A2}"/>
          </ac:spMkLst>
        </pc:spChg>
        <pc:spChg chg="mod">
          <ac:chgData name="GREG DOYLE" userId="e9f6341b-ad01-478d-b93a-4b57006c4a70" providerId="ADAL" clId="{247BFCCF-DFB7-48C3-9EC9-18636FEBA433}" dt="2022-05-09T12:19:58.865" v="2108" actId="1076"/>
          <ac:spMkLst>
            <pc:docMk/>
            <pc:sldMk cId="2631241661" sldId="261"/>
            <ac:spMk id="10" creationId="{30BC0AF8-298C-3857-5216-ACA4A2547593}"/>
          </ac:spMkLst>
        </pc:spChg>
        <pc:spChg chg="mod">
          <ac:chgData name="GREG DOYLE" userId="e9f6341b-ad01-478d-b93a-4b57006c4a70" providerId="ADAL" clId="{247BFCCF-DFB7-48C3-9EC9-18636FEBA433}" dt="2022-05-07T17:24:20.626" v="1649" actId="20577"/>
          <ac:spMkLst>
            <pc:docMk/>
            <pc:sldMk cId="2631241661" sldId="261"/>
            <ac:spMk id="12" creationId="{5D3CF1E4-D25E-4074-F533-6A7D6D92B1DF}"/>
          </ac:spMkLst>
        </pc:spChg>
        <pc:picChg chg="add del mod">
          <ac:chgData name="GREG DOYLE" userId="e9f6341b-ad01-478d-b93a-4b57006c4a70" providerId="ADAL" clId="{247BFCCF-DFB7-48C3-9EC9-18636FEBA433}" dt="2022-05-22T09:31:35.546" v="3360"/>
          <ac:picMkLst>
            <pc:docMk/>
            <pc:sldMk cId="2631241661" sldId="261"/>
            <ac:picMk id="2" creationId="{8A75A4BB-CDB4-4C46-DBFF-A537D09CE3F7}"/>
          </ac:picMkLst>
        </pc:picChg>
        <pc:picChg chg="add del mod">
          <ac:chgData name="GREG DOYLE" userId="e9f6341b-ad01-478d-b93a-4b57006c4a70" providerId="ADAL" clId="{247BFCCF-DFB7-48C3-9EC9-18636FEBA433}" dt="2022-05-09T12:41:29.063" v="2477" actId="478"/>
          <ac:picMkLst>
            <pc:docMk/>
            <pc:sldMk cId="2631241661" sldId="261"/>
            <ac:picMk id="3" creationId="{F3C7CD58-E234-A1BB-CF8C-85EDB9B350EA}"/>
          </ac:picMkLst>
        </pc:picChg>
        <pc:picChg chg="add del mod">
          <ac:chgData name="GREG DOYLE" userId="e9f6341b-ad01-478d-b93a-4b57006c4a70" providerId="ADAL" clId="{247BFCCF-DFB7-48C3-9EC9-18636FEBA433}" dt="2022-05-09T12:50:40.943" v="2480" actId="478"/>
          <ac:picMkLst>
            <pc:docMk/>
            <pc:sldMk cId="2631241661" sldId="261"/>
            <ac:picMk id="4" creationId="{40E6F4D4-EEC9-7CA3-4B5C-B66CC5A1030C}"/>
          </ac:picMkLst>
        </pc:picChg>
        <pc:picChg chg="add del mod">
          <ac:chgData name="GREG DOYLE" userId="e9f6341b-ad01-478d-b93a-4b57006c4a70" providerId="ADAL" clId="{247BFCCF-DFB7-48C3-9EC9-18636FEBA433}" dt="2022-05-07T17:50:11.946" v="1655" actId="478"/>
          <ac:picMkLst>
            <pc:docMk/>
            <pc:sldMk cId="2631241661" sldId="261"/>
            <ac:picMk id="5" creationId="{53500448-F5DE-9BCD-8E82-D220E17413D3}"/>
          </ac:picMkLst>
        </pc:picChg>
        <pc:picChg chg="add mod">
          <ac:chgData name="GREG DOYLE" userId="e9f6341b-ad01-478d-b93a-4b57006c4a70" providerId="ADAL" clId="{247BFCCF-DFB7-48C3-9EC9-18636FEBA433}" dt="2022-05-22T09:25:59.634" v="3314" actId="1037"/>
          <ac:picMkLst>
            <pc:docMk/>
            <pc:sldMk cId="2631241661" sldId="261"/>
            <ac:picMk id="6" creationId="{00EA9302-CE7C-B775-B7D7-8F5C49A9F2D7}"/>
          </ac:picMkLst>
        </pc:picChg>
        <pc:picChg chg="del">
          <ac:chgData name="GREG DOYLE" userId="e9f6341b-ad01-478d-b93a-4b57006c4a70" providerId="ADAL" clId="{247BFCCF-DFB7-48C3-9EC9-18636FEBA433}" dt="2022-05-07T17:23:27.798" v="1555" actId="478"/>
          <ac:picMkLst>
            <pc:docMk/>
            <pc:sldMk cId="2631241661" sldId="261"/>
            <ac:picMk id="6" creationId="{D3ECBBE2-C1B8-B7CF-86F1-AA1088C61B64}"/>
          </ac:picMkLst>
        </pc:picChg>
        <pc:picChg chg="add mod">
          <ac:chgData name="GREG DOYLE" userId="e9f6341b-ad01-478d-b93a-4b57006c4a70" providerId="ADAL" clId="{247BFCCF-DFB7-48C3-9EC9-18636FEBA433}" dt="2022-05-22T09:25:57.925" v="3308" actId="1038"/>
          <ac:picMkLst>
            <pc:docMk/>
            <pc:sldMk cId="2631241661" sldId="261"/>
            <ac:picMk id="8" creationId="{BA155267-3EFC-BFBB-8BC2-975DA9929229}"/>
          </ac:picMkLst>
        </pc:picChg>
        <pc:picChg chg="add del mod">
          <ac:chgData name="GREG DOYLE" userId="e9f6341b-ad01-478d-b93a-4b57006c4a70" providerId="ADAL" clId="{247BFCCF-DFB7-48C3-9EC9-18636FEBA433}" dt="2022-05-07T17:50:21.585" v="1658" actId="478"/>
          <ac:picMkLst>
            <pc:docMk/>
            <pc:sldMk cId="2631241661" sldId="261"/>
            <ac:picMk id="9" creationId="{A60B6708-EDF9-1A0D-A732-96F1C0A64B3E}"/>
          </ac:picMkLst>
        </pc:picChg>
        <pc:picChg chg="add del mod">
          <ac:chgData name="GREG DOYLE" userId="e9f6341b-ad01-478d-b93a-4b57006c4a70" providerId="ADAL" clId="{247BFCCF-DFB7-48C3-9EC9-18636FEBA433}" dt="2022-05-07T17:51:26.688" v="1667" actId="478"/>
          <ac:picMkLst>
            <pc:docMk/>
            <pc:sldMk cId="2631241661" sldId="261"/>
            <ac:picMk id="13" creationId="{505FE3E9-34D7-8B0A-629C-AA4AF58AAFC3}"/>
          </ac:picMkLst>
        </pc:picChg>
        <pc:picChg chg="add del mod">
          <ac:chgData name="GREG DOYLE" userId="e9f6341b-ad01-478d-b93a-4b57006c4a70" providerId="ADAL" clId="{247BFCCF-DFB7-48C3-9EC9-18636FEBA433}" dt="2022-05-07T17:50:46.151" v="1665" actId="478"/>
          <ac:picMkLst>
            <pc:docMk/>
            <pc:sldMk cId="2631241661" sldId="261"/>
            <ac:picMk id="15" creationId="{DBE6B61B-E820-4AC0-1D14-0E65D9BDF074}"/>
          </ac:picMkLst>
        </pc:picChg>
        <pc:picChg chg="add del mod">
          <ac:chgData name="GREG DOYLE" userId="e9f6341b-ad01-478d-b93a-4b57006c4a70" providerId="ADAL" clId="{247BFCCF-DFB7-48C3-9EC9-18636FEBA433}" dt="2022-05-07T17:50:45.034" v="1664" actId="478"/>
          <ac:picMkLst>
            <pc:docMk/>
            <pc:sldMk cId="2631241661" sldId="261"/>
            <ac:picMk id="17" creationId="{30FFD484-4515-6218-2595-1CC0EEF35929}"/>
          </ac:picMkLst>
        </pc:picChg>
        <pc:picChg chg="add mod">
          <ac:chgData name="GREG DOYLE" userId="e9f6341b-ad01-478d-b93a-4b57006c4a70" providerId="ADAL" clId="{247BFCCF-DFB7-48C3-9EC9-18636FEBA433}" dt="2022-05-09T12:53:42.201" v="2503" actId="14100"/>
          <ac:picMkLst>
            <pc:docMk/>
            <pc:sldMk cId="2631241661" sldId="261"/>
            <ac:picMk id="19" creationId="{B0026F0E-74B2-3CBA-2E23-0C117D0BB122}"/>
          </ac:picMkLst>
        </pc:picChg>
      </pc:sldChg>
      <pc:sldChg chg="addSp delSp modSp add del mod ord modTransition delAnim modAnim modNotesTx">
        <pc:chgData name="GREG DOYLE" userId="e9f6341b-ad01-478d-b93a-4b57006c4a70" providerId="ADAL" clId="{247BFCCF-DFB7-48C3-9EC9-18636FEBA433}" dt="2022-05-22T09:31:35.546" v="3360"/>
        <pc:sldMkLst>
          <pc:docMk/>
          <pc:sldMk cId="215979321" sldId="262"/>
        </pc:sldMkLst>
        <pc:spChg chg="mod">
          <ac:chgData name="GREG DOYLE" userId="e9f6341b-ad01-478d-b93a-4b57006c4a70" providerId="ADAL" clId="{247BFCCF-DFB7-48C3-9EC9-18636FEBA433}" dt="2022-05-09T11:02:30.559" v="1818" actId="20577"/>
          <ac:spMkLst>
            <pc:docMk/>
            <pc:sldMk cId="215979321" sldId="262"/>
            <ac:spMk id="2" creationId="{6D8FADCF-D5F0-11F4-E540-0406680FDA6B}"/>
          </ac:spMkLst>
        </pc:spChg>
        <pc:spChg chg="del">
          <ac:chgData name="GREG DOYLE" userId="e9f6341b-ad01-478d-b93a-4b57006c4a70" providerId="ADAL" clId="{247BFCCF-DFB7-48C3-9EC9-18636FEBA433}" dt="2022-05-09T11:02:33.894" v="1819" actId="478"/>
          <ac:spMkLst>
            <pc:docMk/>
            <pc:sldMk cId="215979321" sldId="262"/>
            <ac:spMk id="3" creationId="{AF3D4D72-34D1-8F4B-809C-55B77565E73C}"/>
          </ac:spMkLst>
        </pc:spChg>
        <pc:spChg chg="mod">
          <ac:chgData name="GREG DOYLE" userId="e9f6341b-ad01-478d-b93a-4b57006c4a70" providerId="ADAL" clId="{247BFCCF-DFB7-48C3-9EC9-18636FEBA433}" dt="2022-05-09T11:02:14.816" v="1796" actId="1076"/>
          <ac:spMkLst>
            <pc:docMk/>
            <pc:sldMk cId="215979321" sldId="262"/>
            <ac:spMk id="10" creationId="{30BC0AF8-298C-3857-5216-ACA4A2547593}"/>
          </ac:spMkLst>
        </pc:spChg>
        <pc:picChg chg="add del mod">
          <ac:chgData name="GREG DOYLE" userId="e9f6341b-ad01-478d-b93a-4b57006c4a70" providerId="ADAL" clId="{247BFCCF-DFB7-48C3-9EC9-18636FEBA433}" dt="2022-05-22T09:25:11.295" v="3273" actId="478"/>
          <ac:picMkLst>
            <pc:docMk/>
            <pc:sldMk cId="215979321" sldId="262"/>
            <ac:picMk id="3" creationId="{DBFF4756-AAE8-2684-3055-D11B7F9ADB20}"/>
          </ac:picMkLst>
        </pc:picChg>
        <pc:picChg chg="add del mod">
          <ac:chgData name="GREG DOYLE" userId="e9f6341b-ad01-478d-b93a-4b57006c4a70" providerId="ADAL" clId="{247BFCCF-DFB7-48C3-9EC9-18636FEBA433}" dt="2022-05-22T09:31:35.546" v="3360"/>
          <ac:picMkLst>
            <pc:docMk/>
            <pc:sldMk cId="215979321" sldId="262"/>
            <ac:picMk id="4" creationId="{861A3C31-F257-03D8-8684-1F6C82A1BFBD}"/>
          </ac:picMkLst>
        </pc:picChg>
        <pc:picChg chg="add del mod">
          <ac:chgData name="GREG DOYLE" userId="e9f6341b-ad01-478d-b93a-4b57006c4a70" providerId="ADAL" clId="{247BFCCF-DFB7-48C3-9EC9-18636FEBA433}" dt="2022-05-09T11:11:32.563" v="1822" actId="478"/>
          <ac:picMkLst>
            <pc:docMk/>
            <pc:sldMk cId="215979321" sldId="262"/>
            <ac:picMk id="5" creationId="{AF68DA4B-26A8-0C22-C697-5F54456E1BF7}"/>
          </ac:picMkLst>
        </pc:picChg>
        <pc:picChg chg="add mod">
          <ac:chgData name="GREG DOYLE" userId="e9f6341b-ad01-478d-b93a-4b57006c4a70" providerId="ADAL" clId="{247BFCCF-DFB7-48C3-9EC9-18636FEBA433}" dt="2022-05-09T11:11:39.639" v="1825" actId="1076"/>
          <ac:picMkLst>
            <pc:docMk/>
            <pc:sldMk cId="215979321" sldId="262"/>
            <ac:picMk id="7" creationId="{B7595DCE-9114-03D7-03EC-F99055A29FD3}"/>
          </ac:picMkLst>
        </pc:picChg>
        <pc:picChg chg="del">
          <ac:chgData name="GREG DOYLE" userId="e9f6341b-ad01-478d-b93a-4b57006c4a70" providerId="ADAL" clId="{247BFCCF-DFB7-48C3-9EC9-18636FEBA433}" dt="2022-05-09T10:37:44.888" v="1674" actId="478"/>
          <ac:picMkLst>
            <pc:docMk/>
            <pc:sldMk cId="215979321" sldId="262"/>
            <ac:picMk id="12" creationId="{B1F2FC2E-43DE-F149-3D26-4821AEFB6EDA}"/>
          </ac:picMkLst>
        </pc:picChg>
      </pc:sldChg>
      <pc:sldChg chg="modSp new mod modTransition">
        <pc:chgData name="GREG DOYLE" userId="e9f6341b-ad01-478d-b93a-4b57006c4a70" providerId="ADAL" clId="{247BFCCF-DFB7-48C3-9EC9-18636FEBA433}" dt="2022-05-22T09:31:32.912" v="3359"/>
        <pc:sldMkLst>
          <pc:docMk/>
          <pc:sldMk cId="3249590111" sldId="263"/>
        </pc:sldMkLst>
        <pc:spChg chg="mod">
          <ac:chgData name="GREG DOYLE" userId="e9f6341b-ad01-478d-b93a-4b57006c4a70" providerId="ADAL" clId="{247BFCCF-DFB7-48C3-9EC9-18636FEBA433}" dt="2022-05-09T12:06:52.084" v="1856" actId="20577"/>
          <ac:spMkLst>
            <pc:docMk/>
            <pc:sldMk cId="3249590111" sldId="263"/>
            <ac:spMk id="2" creationId="{ABC7CDB1-A794-65B9-6BCE-B2AB83AB4C69}"/>
          </ac:spMkLst>
        </pc:spChg>
        <pc:spChg chg="mod">
          <ac:chgData name="GREG DOYLE" userId="e9f6341b-ad01-478d-b93a-4b57006c4a70" providerId="ADAL" clId="{247BFCCF-DFB7-48C3-9EC9-18636FEBA433}" dt="2022-05-09T12:07:07.645" v="1906" actId="20577"/>
          <ac:spMkLst>
            <pc:docMk/>
            <pc:sldMk cId="3249590111" sldId="263"/>
            <ac:spMk id="3" creationId="{E662DB72-22CE-E951-148B-6A5336D93E7B}"/>
          </ac:spMkLst>
        </pc:spChg>
      </pc:sldChg>
      <pc:sldChg chg="modSp add mod modTransition">
        <pc:chgData name="GREG DOYLE" userId="e9f6341b-ad01-478d-b93a-4b57006c4a70" providerId="ADAL" clId="{247BFCCF-DFB7-48C3-9EC9-18636FEBA433}" dt="2022-05-22T09:31:32.912" v="3359"/>
        <pc:sldMkLst>
          <pc:docMk/>
          <pc:sldMk cId="1163607279" sldId="264"/>
        </pc:sldMkLst>
        <pc:spChg chg="mod">
          <ac:chgData name="GREG DOYLE" userId="e9f6341b-ad01-478d-b93a-4b57006c4a70" providerId="ADAL" clId="{247BFCCF-DFB7-48C3-9EC9-18636FEBA433}" dt="2022-05-22T09:26:09.130" v="3337" actId="1037"/>
          <ac:spMkLst>
            <pc:docMk/>
            <pc:sldMk cId="1163607279" sldId="264"/>
            <ac:spMk id="4" creationId="{AA87E20B-B168-AD5E-4321-D65EC5EB9D8E}"/>
          </ac:spMkLst>
        </pc:spChg>
      </pc:sldChg>
    </pc:docChg>
  </pc:docChgLst>
  <pc:docChgLst>
    <pc:chgData name="GREG DOYLE" userId="e9f6341b-ad01-478d-b93a-4b57006c4a70" providerId="ADAL" clId="{F4954DFF-66A3-4987-9261-427B4289A4C4}"/>
    <pc:docChg chg="custSel addSld delSld modSld sldOrd">
      <pc:chgData name="GREG DOYLE" userId="e9f6341b-ad01-478d-b93a-4b57006c4a70" providerId="ADAL" clId="{F4954DFF-66A3-4987-9261-427B4289A4C4}" dt="2022-05-23T13:12:08.690" v="691" actId="5793"/>
      <pc:docMkLst>
        <pc:docMk/>
      </pc:docMkLst>
      <pc:sldChg chg="addSp delSp modSp mod modTransition delAnim modAnim">
        <pc:chgData name="GREG DOYLE" userId="e9f6341b-ad01-478d-b93a-4b57006c4a70" providerId="ADAL" clId="{F4954DFF-66A3-4987-9261-427B4289A4C4}" dt="2022-05-23T12:58:31.654" v="629"/>
        <pc:sldMkLst>
          <pc:docMk/>
          <pc:sldMk cId="3635806035" sldId="256"/>
        </pc:sldMkLst>
        <pc:picChg chg="add del mod">
          <ac:chgData name="GREG DOYLE" userId="e9f6341b-ad01-478d-b93a-4b57006c4a70" providerId="ADAL" clId="{F4954DFF-66A3-4987-9261-427B4289A4C4}" dt="2022-05-23T10:26:29.193" v="625"/>
          <ac:picMkLst>
            <pc:docMk/>
            <pc:sldMk cId="3635806035" sldId="256"/>
            <ac:picMk id="4" creationId="{72F7E576-D129-81E9-5B5A-36BB535F0CD8}"/>
          </ac:picMkLst>
        </pc:picChg>
        <pc:picChg chg="add del mod">
          <ac:chgData name="GREG DOYLE" userId="e9f6341b-ad01-478d-b93a-4b57006c4a70" providerId="ADAL" clId="{F4954DFF-66A3-4987-9261-427B4289A4C4}" dt="2022-05-23T10:43:19.660" v="627"/>
          <ac:picMkLst>
            <pc:docMk/>
            <pc:sldMk cId="3635806035" sldId="256"/>
            <ac:picMk id="5" creationId="{A016FCBF-B5D0-831E-73A1-5DFFAAFE446A}"/>
          </ac:picMkLst>
        </pc:picChg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3635806035" sldId="256"/>
            <ac:picMk id="6" creationId="{7883043B-0CFA-6804-CF69-B4FEAC777CFB}"/>
          </ac:picMkLst>
        </pc:picChg>
        <pc:picChg chg="del">
          <ac:chgData name="GREG DOYLE" userId="e9f6341b-ad01-478d-b93a-4b57006c4a70" providerId="ADAL" clId="{F4954DFF-66A3-4987-9261-427B4289A4C4}" dt="2022-05-23T09:39:48.366" v="0" actId="478"/>
          <ac:picMkLst>
            <pc:docMk/>
            <pc:sldMk cId="3635806035" sldId="256"/>
            <ac:picMk id="10" creationId="{B0CA0CD3-A3F1-664F-2F08-FEB1DEBE8523}"/>
          </ac:picMkLst>
        </pc:picChg>
      </pc:sldChg>
      <pc:sldChg chg="addSp delSp modSp modTransition modAnim">
        <pc:chgData name="GREG DOYLE" userId="e9f6341b-ad01-478d-b93a-4b57006c4a70" providerId="ADAL" clId="{F4954DFF-66A3-4987-9261-427B4289A4C4}" dt="2022-05-23T12:58:31.654" v="629"/>
        <pc:sldMkLst>
          <pc:docMk/>
          <pc:sldMk cId="1711826183" sldId="257"/>
        </pc:sldMkLst>
        <pc:picChg chg="add del mod">
          <ac:chgData name="GREG DOYLE" userId="e9f6341b-ad01-478d-b93a-4b57006c4a70" providerId="ADAL" clId="{F4954DFF-66A3-4987-9261-427B4289A4C4}" dt="2022-05-23T10:43:19.660" v="627"/>
          <ac:picMkLst>
            <pc:docMk/>
            <pc:sldMk cId="1711826183" sldId="257"/>
            <ac:picMk id="3" creationId="{8D5140B6-B946-B307-B5A2-7CADA0373D96}"/>
          </ac:picMkLst>
        </pc:picChg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1711826183" sldId="257"/>
            <ac:picMk id="4" creationId="{9C7E4653-186C-5863-2053-B69E0C0C04D2}"/>
          </ac:picMkLst>
        </pc:picChg>
      </pc:sldChg>
      <pc:sldChg chg="del modTransition">
        <pc:chgData name="GREG DOYLE" userId="e9f6341b-ad01-478d-b93a-4b57006c4a70" providerId="ADAL" clId="{F4954DFF-66A3-4987-9261-427B4289A4C4}" dt="2022-05-23T13:06:10.771" v="688" actId="2696"/>
        <pc:sldMkLst>
          <pc:docMk/>
          <pc:sldMk cId="1176567529" sldId="258"/>
        </pc:sldMkLst>
      </pc:sldChg>
      <pc:sldChg chg="addSp delSp modSp modTransition modAnim">
        <pc:chgData name="GREG DOYLE" userId="e9f6341b-ad01-478d-b93a-4b57006c4a70" providerId="ADAL" clId="{F4954DFF-66A3-4987-9261-427B4289A4C4}" dt="2022-05-23T12:58:31.654" v="629"/>
        <pc:sldMkLst>
          <pc:docMk/>
          <pc:sldMk cId="3749289177" sldId="259"/>
        </pc:sldMkLst>
        <pc:picChg chg="add del mod">
          <ac:chgData name="GREG DOYLE" userId="e9f6341b-ad01-478d-b93a-4b57006c4a70" providerId="ADAL" clId="{F4954DFF-66A3-4987-9261-427B4289A4C4}" dt="2022-05-23T10:43:19.660" v="627"/>
          <ac:picMkLst>
            <pc:docMk/>
            <pc:sldMk cId="3749289177" sldId="259"/>
            <ac:picMk id="2" creationId="{93178AA0-0003-A84F-9D23-0F3CB13D3F41}"/>
          </ac:picMkLst>
        </pc:picChg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3749289177" sldId="259"/>
            <ac:picMk id="3" creationId="{10977CEB-0E15-8BD5-72C8-95BE2BFF9759}"/>
          </ac:picMkLst>
        </pc:picChg>
      </pc:sldChg>
      <pc:sldChg chg="addSp delSp modSp modTransition modAnim">
        <pc:chgData name="GREG DOYLE" userId="e9f6341b-ad01-478d-b93a-4b57006c4a70" providerId="ADAL" clId="{F4954DFF-66A3-4987-9261-427B4289A4C4}" dt="2022-05-23T12:58:31.654" v="629"/>
        <pc:sldMkLst>
          <pc:docMk/>
          <pc:sldMk cId="2885370962" sldId="260"/>
        </pc:sldMkLst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2885370962" sldId="260"/>
            <ac:picMk id="2" creationId="{FDF931AB-A0E6-A87E-E665-347D276E8EEF}"/>
          </ac:picMkLst>
        </pc:picChg>
      </pc:sldChg>
      <pc:sldChg chg="addSp delSp modSp modTransition modAnim">
        <pc:chgData name="GREG DOYLE" userId="e9f6341b-ad01-478d-b93a-4b57006c4a70" providerId="ADAL" clId="{F4954DFF-66A3-4987-9261-427B4289A4C4}" dt="2022-05-23T12:58:31.654" v="629"/>
        <pc:sldMkLst>
          <pc:docMk/>
          <pc:sldMk cId="2631241661" sldId="261"/>
        </pc:sldMkLst>
        <pc:picChg chg="add del mod">
          <ac:chgData name="GREG DOYLE" userId="e9f6341b-ad01-478d-b93a-4b57006c4a70" providerId="ADAL" clId="{F4954DFF-66A3-4987-9261-427B4289A4C4}" dt="2022-05-23T10:43:19.660" v="627"/>
          <ac:picMkLst>
            <pc:docMk/>
            <pc:sldMk cId="2631241661" sldId="261"/>
            <ac:picMk id="2" creationId="{814D8623-FE5D-B439-96A3-A99F8ED7AA61}"/>
          </ac:picMkLst>
        </pc:picChg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2631241661" sldId="261"/>
            <ac:picMk id="3" creationId="{C97B912C-8105-93C9-61C4-BAC3D6608A53}"/>
          </ac:picMkLst>
        </pc:picChg>
      </pc:sldChg>
      <pc:sldChg chg="addSp delSp modSp modTransition modAnim">
        <pc:chgData name="GREG DOYLE" userId="e9f6341b-ad01-478d-b93a-4b57006c4a70" providerId="ADAL" clId="{F4954DFF-66A3-4987-9261-427B4289A4C4}" dt="2022-05-23T12:58:31.654" v="629"/>
        <pc:sldMkLst>
          <pc:docMk/>
          <pc:sldMk cId="215979321" sldId="262"/>
        </pc:sldMkLst>
        <pc:picChg chg="add del mod">
          <ac:chgData name="GREG DOYLE" userId="e9f6341b-ad01-478d-b93a-4b57006c4a70" providerId="ADAL" clId="{F4954DFF-66A3-4987-9261-427B4289A4C4}" dt="2022-05-23T10:26:29.193" v="625"/>
          <ac:picMkLst>
            <pc:docMk/>
            <pc:sldMk cId="215979321" sldId="262"/>
            <ac:picMk id="3" creationId="{528E1422-A94A-81FA-DA17-C05F56EF63F8}"/>
          </ac:picMkLst>
        </pc:picChg>
        <pc:picChg chg="add del mod">
          <ac:chgData name="GREG DOYLE" userId="e9f6341b-ad01-478d-b93a-4b57006c4a70" providerId="ADAL" clId="{F4954DFF-66A3-4987-9261-427B4289A4C4}" dt="2022-05-23T10:43:19.660" v="627"/>
          <ac:picMkLst>
            <pc:docMk/>
            <pc:sldMk cId="215979321" sldId="262"/>
            <ac:picMk id="4" creationId="{BFDD9109-D699-46AF-6C0D-008A8CE41E4B}"/>
          </ac:picMkLst>
        </pc:picChg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215979321" sldId="262"/>
            <ac:picMk id="5" creationId="{156A85D9-4A91-323B-D13E-932509DBC90C}"/>
          </ac:picMkLst>
        </pc:picChg>
      </pc:sldChg>
      <pc:sldChg chg="addSp delSp modSp mod modTransition modAnim">
        <pc:chgData name="GREG DOYLE" userId="e9f6341b-ad01-478d-b93a-4b57006c4a70" providerId="ADAL" clId="{F4954DFF-66A3-4987-9261-427B4289A4C4}" dt="2022-05-23T13:12:08.690" v="691" actId="5793"/>
        <pc:sldMkLst>
          <pc:docMk/>
          <pc:sldMk cId="3249590111" sldId="263"/>
        </pc:sldMkLst>
        <pc:spChg chg="mod">
          <ac:chgData name="GREG DOYLE" userId="e9f6341b-ad01-478d-b93a-4b57006c4a70" providerId="ADAL" clId="{F4954DFF-66A3-4987-9261-427B4289A4C4}" dt="2022-05-23T13:00:31.180" v="631" actId="14100"/>
          <ac:spMkLst>
            <pc:docMk/>
            <pc:sldMk cId="3249590111" sldId="263"/>
            <ac:spMk id="3" creationId="{E662DB72-22CE-E951-148B-6A5336D93E7B}"/>
          </ac:spMkLst>
        </pc:spChg>
        <pc:spChg chg="add mod">
          <ac:chgData name="GREG DOYLE" userId="e9f6341b-ad01-478d-b93a-4b57006c4a70" providerId="ADAL" clId="{F4954DFF-66A3-4987-9261-427B4289A4C4}" dt="2022-05-23T13:00:41.403" v="641" actId="20577"/>
          <ac:spMkLst>
            <pc:docMk/>
            <pc:sldMk cId="3249590111" sldId="263"/>
            <ac:spMk id="4" creationId="{4F0E9E87-E3B3-C0BE-455D-05A46F360092}"/>
          </ac:spMkLst>
        </pc:spChg>
        <pc:spChg chg="add mod">
          <ac:chgData name="GREG DOYLE" userId="e9f6341b-ad01-478d-b93a-4b57006c4a70" providerId="ADAL" clId="{F4954DFF-66A3-4987-9261-427B4289A4C4}" dt="2022-05-23T13:12:08.690" v="691" actId="5793"/>
          <ac:spMkLst>
            <pc:docMk/>
            <pc:sldMk cId="3249590111" sldId="263"/>
            <ac:spMk id="5" creationId="{D2BD51EF-652C-6762-65A1-022A8C3383C5}"/>
          </ac:spMkLst>
        </pc:spChg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3249590111" sldId="263"/>
            <ac:picMk id="4" creationId="{A5D4B6AC-03D2-50A1-3AB9-070A8437D08D}"/>
          </ac:picMkLst>
        </pc:picChg>
      </pc:sldChg>
      <pc:sldChg chg="addSp delSp modSp modTransition modAnim">
        <pc:chgData name="GREG DOYLE" userId="e9f6341b-ad01-478d-b93a-4b57006c4a70" providerId="ADAL" clId="{F4954DFF-66A3-4987-9261-427B4289A4C4}" dt="2022-05-23T12:58:31.654" v="629"/>
        <pc:sldMkLst>
          <pc:docMk/>
          <pc:sldMk cId="1163607279" sldId="264"/>
        </pc:sldMkLst>
        <pc:picChg chg="add del mod">
          <ac:chgData name="GREG DOYLE" userId="e9f6341b-ad01-478d-b93a-4b57006c4a70" providerId="ADAL" clId="{F4954DFF-66A3-4987-9261-427B4289A4C4}" dt="2022-05-23T10:43:19.660" v="627"/>
          <ac:picMkLst>
            <pc:docMk/>
            <pc:sldMk cId="1163607279" sldId="264"/>
            <ac:picMk id="5" creationId="{783D7BE8-7B03-16F0-9E53-5372A825A05B}"/>
          </ac:picMkLst>
        </pc:picChg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1163607279" sldId="264"/>
            <ac:picMk id="6" creationId="{5B940E39-2395-7478-3108-BDD94E44401F}"/>
          </ac:picMkLst>
        </pc:picChg>
      </pc:sldChg>
      <pc:sldChg chg="new del">
        <pc:chgData name="GREG DOYLE" userId="e9f6341b-ad01-478d-b93a-4b57006c4a70" providerId="ADAL" clId="{F4954DFF-66A3-4987-9261-427B4289A4C4}" dt="2022-05-23T09:40:21.784" v="3" actId="2696"/>
        <pc:sldMkLst>
          <pc:docMk/>
          <pc:sldMk cId="3666294231" sldId="265"/>
        </pc:sldMkLst>
      </pc:sldChg>
      <pc:sldChg chg="addSp delSp modSp add mod modTransition modAnim">
        <pc:chgData name="GREG DOYLE" userId="e9f6341b-ad01-478d-b93a-4b57006c4a70" providerId="ADAL" clId="{F4954DFF-66A3-4987-9261-427B4289A4C4}" dt="2022-05-23T12:58:31.654" v="629"/>
        <pc:sldMkLst>
          <pc:docMk/>
          <pc:sldMk cId="2354711180" sldId="266"/>
        </pc:sldMkLst>
        <pc:spChg chg="add mod">
          <ac:chgData name="GREG DOYLE" userId="e9f6341b-ad01-478d-b93a-4b57006c4a70" providerId="ADAL" clId="{F4954DFF-66A3-4987-9261-427B4289A4C4}" dt="2022-05-23T09:46:37.395" v="622" actId="20577"/>
          <ac:spMkLst>
            <pc:docMk/>
            <pc:sldMk cId="2354711180" sldId="266"/>
            <ac:spMk id="2" creationId="{F63BC654-2BBA-E454-EA5B-240AFE144892}"/>
          </ac:spMkLst>
        </pc:spChg>
        <pc:spChg chg="del mod">
          <ac:chgData name="GREG DOYLE" userId="e9f6341b-ad01-478d-b93a-4b57006c4a70" providerId="ADAL" clId="{F4954DFF-66A3-4987-9261-427B4289A4C4}" dt="2022-05-23T09:40:51.554" v="21"/>
          <ac:spMkLst>
            <pc:docMk/>
            <pc:sldMk cId="2354711180" sldId="266"/>
            <ac:spMk id="7" creationId="{C0630F83-E2AD-11A0-643B-7FC7846C76A2}"/>
          </ac:spMkLst>
        </pc:spChg>
        <pc:spChg chg="del mod">
          <ac:chgData name="GREG DOYLE" userId="e9f6341b-ad01-478d-b93a-4b57006c4a70" providerId="ADAL" clId="{F4954DFF-66A3-4987-9261-427B4289A4C4}" dt="2022-05-23T09:40:25.277" v="6" actId="478"/>
          <ac:spMkLst>
            <pc:docMk/>
            <pc:sldMk cId="2354711180" sldId="266"/>
            <ac:spMk id="10" creationId="{30BC0AF8-298C-3857-5216-ACA4A2547593}"/>
          </ac:spMkLst>
        </pc:spChg>
        <pc:spChg chg="mod">
          <ac:chgData name="GREG DOYLE" userId="e9f6341b-ad01-478d-b93a-4b57006c4a70" providerId="ADAL" clId="{F4954DFF-66A3-4987-9261-427B4289A4C4}" dt="2022-05-23T09:40:49.425" v="19" actId="20577"/>
          <ac:spMkLst>
            <pc:docMk/>
            <pc:sldMk cId="2354711180" sldId="266"/>
            <ac:spMk id="12" creationId="{5D3CF1E4-D25E-4074-F533-6A7D6D92B1DF}"/>
          </ac:spMkLst>
        </pc:spChg>
        <pc:picChg chg="del">
          <ac:chgData name="GREG DOYLE" userId="e9f6341b-ad01-478d-b93a-4b57006c4a70" providerId="ADAL" clId="{F4954DFF-66A3-4987-9261-427B4289A4C4}" dt="2022-05-23T09:40:23.424" v="4" actId="478"/>
          <ac:picMkLst>
            <pc:docMk/>
            <pc:sldMk cId="2354711180" sldId="266"/>
            <ac:picMk id="3" creationId="{4A4FBD1B-396D-8358-651B-3E9E8760B92B}"/>
          </ac:picMkLst>
        </pc:picChg>
        <pc:picChg chg="add del mod">
          <ac:chgData name="GREG DOYLE" userId="e9f6341b-ad01-478d-b93a-4b57006c4a70" providerId="ADAL" clId="{F4954DFF-66A3-4987-9261-427B4289A4C4}" dt="2022-05-23T12:58:31.654" v="629"/>
          <ac:picMkLst>
            <pc:docMk/>
            <pc:sldMk cId="2354711180" sldId="266"/>
            <ac:picMk id="4" creationId="{32562CBD-2575-9DEF-8A6E-552E0CCC7D3F}"/>
          </ac:picMkLst>
        </pc:picChg>
      </pc:sldChg>
      <pc:sldChg chg="addSp delSp new mod ord">
        <pc:chgData name="GREG DOYLE" userId="e9f6341b-ad01-478d-b93a-4b57006c4a70" providerId="ADAL" clId="{F4954DFF-66A3-4987-9261-427B4289A4C4}" dt="2022-05-23T13:05:55.646" v="687" actId="22"/>
        <pc:sldMkLst>
          <pc:docMk/>
          <pc:sldMk cId="22677475" sldId="267"/>
        </pc:sldMkLst>
        <pc:spChg chg="del">
          <ac:chgData name="GREG DOYLE" userId="e9f6341b-ad01-478d-b93a-4b57006c4a70" providerId="ADAL" clId="{F4954DFF-66A3-4987-9261-427B4289A4C4}" dt="2022-05-23T13:05:16.306" v="685" actId="478"/>
          <ac:spMkLst>
            <pc:docMk/>
            <pc:sldMk cId="22677475" sldId="267"/>
            <ac:spMk id="2" creationId="{6D9CFD52-B835-980C-9DC7-C33866B4DCC9}"/>
          </ac:spMkLst>
        </pc:spChg>
        <pc:spChg chg="del">
          <ac:chgData name="GREG DOYLE" userId="e9f6341b-ad01-478d-b93a-4b57006c4a70" providerId="ADAL" clId="{F4954DFF-66A3-4987-9261-427B4289A4C4}" dt="2022-05-23T13:05:17.090" v="686" actId="478"/>
          <ac:spMkLst>
            <pc:docMk/>
            <pc:sldMk cId="22677475" sldId="267"/>
            <ac:spMk id="3" creationId="{7E14D77C-0EF8-76CE-EF6E-116353B833FD}"/>
          </ac:spMkLst>
        </pc:spChg>
        <pc:picChg chg="add">
          <ac:chgData name="GREG DOYLE" userId="e9f6341b-ad01-478d-b93a-4b57006c4a70" providerId="ADAL" clId="{F4954DFF-66A3-4987-9261-427B4289A4C4}" dt="2022-05-23T13:05:55.646" v="687" actId="22"/>
          <ac:picMkLst>
            <pc:docMk/>
            <pc:sldMk cId="22677475" sldId="267"/>
            <ac:picMk id="5" creationId="{7C52B9AC-8183-1B06-AA48-FFAFFE4ACF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B24BE-636E-4DD1-A569-16CCF6EF4786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AD4D-D338-4085-899C-DA6C7A176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3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5AD4D-D338-4085-899C-DA6C7A176A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4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‘stable’ years show a consistent no. of deaths.</a:t>
            </a:r>
          </a:p>
          <a:p>
            <a:r>
              <a:rPr lang="en-GB" dirty="0"/>
              <a:t>Repetitive peaks in those years are winter highs of seasonal circulating influenza strains</a:t>
            </a:r>
          </a:p>
          <a:p>
            <a:r>
              <a:rPr lang="en-GB" dirty="0"/>
              <a:t>First wave of Covid hits in early Spring, short/sharp due to warming weather.</a:t>
            </a:r>
          </a:p>
          <a:p>
            <a:r>
              <a:rPr lang="en-GB" dirty="0"/>
              <a:t>	Contains a second small pear within it, which is unusual in itself.</a:t>
            </a:r>
          </a:p>
          <a:p>
            <a:r>
              <a:rPr lang="en-GB" dirty="0"/>
              <a:t>Second wave in the expected winter season, however, no peak due to other seasonal illnesses like influenza</a:t>
            </a:r>
          </a:p>
          <a:p>
            <a:r>
              <a:rPr lang="en-GB" dirty="0"/>
              <a:t>2022 winter season contains no peak in either ‘normal’ seasonal influenzas, nor Covid. Whether retrospective counts become available in the next months or two.</a:t>
            </a:r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5AD4D-D338-4085-899C-DA6C7A176AE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80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 Chart:</a:t>
            </a:r>
          </a:p>
          <a:p>
            <a:r>
              <a:rPr lang="en-GB" dirty="0"/>
              <a:t>Male deaths peak at 80-84 and then fall as age increases.</a:t>
            </a:r>
          </a:p>
          <a:p>
            <a:r>
              <a:rPr lang="en-GB" dirty="0"/>
              <a:t>	This may be due to the Male population of such a high age is very small (men have a notable lower life expectancy than females).</a:t>
            </a:r>
          </a:p>
          <a:p>
            <a:r>
              <a:rPr lang="en-GB" dirty="0"/>
              <a:t>	Need further investigation into the demographics of that age group, compared to females of the same group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5AD4D-D338-4085-899C-DA6C7A176AE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2043-6188-1B1C-8EC8-3CBC2204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A0C5F-6E9A-6B95-AFA9-BA6746462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3580-BC19-0270-FEBC-A64857A9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5F88-F92D-07F8-43C9-FBC81A44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59E7-3DD5-B799-29D5-8DFDEAE1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91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3441-C141-3BD6-D1D5-D3F3B149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D6243-ED96-D758-EFB1-17686A45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EEA-CA3B-6D30-B2A5-5877C0D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2ABDF-B539-68CC-66DA-6124AE49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F5A8-37D0-D733-E376-3D416C40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6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52288-A377-46EA-5988-8791AED3D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4224-F482-0700-E7C3-F35540A51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5ACD-4EA1-AE7F-F047-F8DD9EBA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3E38-0C9B-CC03-7767-19B8EA41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C9A5-9EE4-0726-BA7C-A6AF3D1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1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A541-E92F-7D9C-DD57-1A1435A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399C-C24B-7999-8726-1BAFFBC5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0016-0BA3-904A-CEBF-E3FA9311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F709-A890-DF79-7AD4-BCF4E88D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5F3C-FC54-D56D-3FBB-B5A03371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5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C6CC-52F9-27AC-24EB-E47BC4B8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BDD0D-1C40-E175-143F-84B6D720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DF46E-E4B0-F8AE-24E9-55078B69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770C-F42F-9DE9-2D1B-FFF3C3D9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4869-4BB7-4C29-221B-0247FB03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2F8C-A1ED-EA60-F219-AAE93F21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598C-8ED1-AA08-DFB8-70DF9AC86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3EF2C-C528-FD45-FE82-39E2D242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A66E-86B0-0369-ECA2-B367C3DE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6DC0F-8E75-BC91-F5BC-7D0483B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A308-2F4F-F587-3F2E-3928A0B0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0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F8AD-DC62-28F1-B6C4-223D69B0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0450-387C-D582-403C-EDF9C150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4E161-AFDE-43AB-BF29-397B31C64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913D-4CF2-57B5-D5B2-B59501F25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4497B-0353-D187-476E-201777852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E1E30-B07D-9112-1458-07BEFA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2637-A31A-B82B-C554-F9E16747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F484A-EBF5-5525-43A0-AC46B2A4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8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032-4BD6-8E3A-9CF3-06E5FEAF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751F2-EAD8-966A-A7EB-0086D0D9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AAF3A-C682-E058-F109-342A3430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D4F48-9B27-1081-19B5-2AC01C88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B3626-ADDD-3920-9766-1B703325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DCBFD-B22B-1F24-0586-D67E2FBE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C7774-6787-D6D1-50DC-DADD47A0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3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7ED8-F293-5489-5388-3DCA9C5F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C2B6-FF4E-AF70-671C-EA12891F8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137AA-EE48-D58A-F263-801CE5ABF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8A86D-ED28-C358-A156-5A7F46EB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6876-F241-B02F-40EC-B7B3EE70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A04B0-D09D-FC5D-2CEE-63F3B68E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23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3290-3191-434F-C292-957F134F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B19BD-3991-CA6A-9714-6138B58F9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9F80-C488-86E9-1469-FA9A819B3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E1081-EB4E-2B0E-08DA-DACD0BCD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00B2E-E117-DE29-2819-F4722E14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9118-D005-C3F0-78DB-0693C175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866B5-DF5E-983C-D548-21501ACD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A6AE-A2FC-49DC-ABCC-BF695FC7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0A03-EBAD-F086-1A4C-551C93378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2C5C-ABD5-42E0-B5E9-F865CE401C27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CC88-80BC-F4E6-696A-F2FF8C2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2B19-9B71-E557-C4B8-E1650CF7D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1BB8-B3F1-479B-A698-CADA9A5C4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orious240/DataVisAssessment.git" TargetMode="External"/><Relationship Id="rId2" Type="http://schemas.openxmlformats.org/officeDocument/2006/relationships/hyperlink" Target="https://www.linkedin.com/pulse/how-make-band-charts-power-bi-carlos-barboz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52B9AC-8183-1B06-AA48-FFAFFE4A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3337"/>
            <a:ext cx="7964011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CDB1-A794-65B9-6BCE-B2AB83AB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DB72-22CE-E951-148B-6A5336D9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https://www.linkedin.com/pulse/how-make-band-charts-power-bi-carlos-barboza/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0E9E87-E3B3-C0BE-455D-05A46F360092}"/>
              </a:ext>
            </a:extLst>
          </p:cNvPr>
          <p:cNvSpPr txBox="1">
            <a:spLocks/>
          </p:cNvSpPr>
          <p:nvPr/>
        </p:nvSpPr>
        <p:spPr>
          <a:xfrm>
            <a:off x="838200" y="3514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Appendix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BD51EF-652C-6762-65A1-022A8C3383C5}"/>
              </a:ext>
            </a:extLst>
          </p:cNvPr>
          <p:cNvSpPr txBox="1">
            <a:spLocks/>
          </p:cNvSpPr>
          <p:nvPr/>
        </p:nvSpPr>
        <p:spPr>
          <a:xfrm>
            <a:off x="838200" y="4695825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and supporting files found here:</a:t>
            </a:r>
          </a:p>
          <a:p>
            <a:r>
              <a:rPr lang="en-GB" dirty="0">
                <a:hlinkClick r:id="rId3"/>
              </a:rPr>
              <a:t>https://github.com/gregorious240/DataVisAssessment.git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5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A0E6-0E72-A5ED-86A3-53123AFE5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Excess Deaths over the Coronavirus Period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01BA-1073-F1A4-C2C7-01555179A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49" y="4907756"/>
            <a:ext cx="11382375" cy="1655762"/>
          </a:xfrm>
        </p:spPr>
        <p:txBody>
          <a:bodyPr/>
          <a:lstStyle/>
          <a:p>
            <a:pPr algn="l"/>
            <a:r>
              <a:rPr lang="en-GB" dirty="0"/>
              <a:t>Definitions: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The 5yr average covers 2015 to 2019 and provides a comparison of the number of deaths expected, per week, in a usual (non-pandemic) year. </a:t>
            </a:r>
          </a:p>
        </p:txBody>
      </p:sp>
    </p:spTree>
    <p:extLst>
      <p:ext uri="{BB962C8B-B14F-4D97-AF65-F5344CB8AC3E}">
        <p14:creationId xmlns:p14="http://schemas.microsoft.com/office/powerpoint/2010/main" val="36358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ADCF-D5F0-11F4-E540-0406680F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68" y="79899"/>
            <a:ext cx="6078707" cy="8726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Deaths by 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C0AF8-298C-3857-5216-ACA4A2547593}"/>
              </a:ext>
            </a:extLst>
          </p:cNvPr>
          <p:cNvSpPr txBox="1"/>
          <p:nvPr/>
        </p:nvSpPr>
        <p:spPr>
          <a:xfrm>
            <a:off x="198268" y="6131770"/>
            <a:ext cx="1192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Overall picture of deaths (All Causes) and those ‘due to’ Covid in the Spring of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95DCE-9114-03D7-03EC-F99055A2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" y="909652"/>
            <a:ext cx="12124888" cy="50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ADCF-D5F0-11F4-E540-0406680F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68" y="79899"/>
            <a:ext cx="6848484" cy="8726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 dirty="0"/>
              <a:t>All Cause Deaths by 5yr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C0AF8-298C-3857-5216-ACA4A2547593}"/>
              </a:ext>
            </a:extLst>
          </p:cNvPr>
          <p:cNvSpPr txBox="1"/>
          <p:nvPr/>
        </p:nvSpPr>
        <p:spPr>
          <a:xfrm>
            <a:off x="3405930" y="5905500"/>
            <a:ext cx="5380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All Cause deaths over the Covid period compared to the 5-year average (2015-2019)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015AA-DA68-97AA-ED64-43D1B5E5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" y="952500"/>
            <a:ext cx="12134080" cy="4533900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182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BC0AF8-298C-3857-5216-ACA4A2547593}"/>
              </a:ext>
            </a:extLst>
          </p:cNvPr>
          <p:cNvSpPr txBox="1"/>
          <p:nvPr/>
        </p:nvSpPr>
        <p:spPr>
          <a:xfrm>
            <a:off x="198267" y="778580"/>
            <a:ext cx="589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Sankey chart shows the sex and age-group relationships for deaths in 2021.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F1E4-D25E-4074-F533-6A7D6D92B1DF}"/>
              </a:ext>
            </a:extLst>
          </p:cNvPr>
          <p:cNvSpPr txBox="1">
            <a:spLocks/>
          </p:cNvSpPr>
          <p:nvPr/>
        </p:nvSpPr>
        <p:spPr>
          <a:xfrm>
            <a:off x="198267" y="142045"/>
            <a:ext cx="7312242" cy="640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Deaths involving Covid by Sex and Age 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026F0E-74B2-3CBA-2E23-0C117D0B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9" y="1503110"/>
            <a:ext cx="6706369" cy="5314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A9302-CE7C-B775-B7D7-8F5C49A9F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647" y="142045"/>
            <a:ext cx="4045487" cy="3690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155267-3EFC-BFBB-8BC2-975DA9929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331" y="3899490"/>
            <a:ext cx="3211160" cy="291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124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ADCF-D5F0-11F4-E540-0406680F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68" y="79899"/>
            <a:ext cx="6078707" cy="8726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Excess Deaths by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C0AF8-298C-3857-5216-ACA4A2547593}"/>
              </a:ext>
            </a:extLst>
          </p:cNvPr>
          <p:cNvSpPr txBox="1"/>
          <p:nvPr/>
        </p:nvSpPr>
        <p:spPr>
          <a:xfrm>
            <a:off x="-1" y="6181026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However, it was an extreme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Home deaths had a minimal increase in comparison, albeit still notable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 small troughs are bank holidays, which cause a latency in recording deaths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F2FC2E-43DE-F149-3D26-4821AEFB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1" y="952500"/>
            <a:ext cx="10786182" cy="5137907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3D4D72-34D1-8F4B-809C-55B77565E73C}"/>
              </a:ext>
            </a:extLst>
          </p:cNvPr>
          <p:cNvSpPr txBox="1"/>
          <p:nvPr/>
        </p:nvSpPr>
        <p:spPr>
          <a:xfrm>
            <a:off x="6728882" y="107303"/>
            <a:ext cx="539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 “Home” deaths are those at the usual residence of the deceased (according to the informant)‚ where this is not a communal establishment.</a:t>
            </a:r>
          </a:p>
          <a:p>
            <a:r>
              <a:rPr lang="en-GB" sz="1200" dirty="0"/>
              <a:t>* "Other" includes deaths in communal establishments other than hospitals and care homes, i.e. in hospices, and that occurred "elsewhere".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7E20B-B168-AD5E-4321-D65EC5EB9D8E}"/>
              </a:ext>
            </a:extLst>
          </p:cNvPr>
          <p:cNvSpPr txBox="1"/>
          <p:nvPr/>
        </p:nvSpPr>
        <p:spPr>
          <a:xfrm>
            <a:off x="5383558" y="6181025"/>
            <a:ext cx="471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2020 April (weeks 11+): the first wave to spread through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Care Homes and Hospitals are the main location of deaths occurring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Given the novel virus hitting in Spring, it was swift and short-lived</a:t>
            </a:r>
          </a:p>
        </p:txBody>
      </p:sp>
    </p:spTree>
    <p:extLst>
      <p:ext uri="{BB962C8B-B14F-4D97-AF65-F5344CB8AC3E}">
        <p14:creationId xmlns:p14="http://schemas.microsoft.com/office/powerpoint/2010/main" val="11636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BC0AF8-298C-3857-5216-ACA4A2547593}"/>
              </a:ext>
            </a:extLst>
          </p:cNvPr>
          <p:cNvSpPr txBox="1"/>
          <p:nvPr/>
        </p:nvSpPr>
        <p:spPr>
          <a:xfrm>
            <a:off x="1" y="5983550"/>
            <a:ext cx="938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Waterfall charts shows the accumulation of Covid deaths over the past 2 years, by week. Again, we can clearly see the seasonality aspect. Being a respiratory disease, warmer weather reduces the prevalence of the virus, until colder weather returns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F1E4-D25E-4074-F533-6A7D6D92B1DF}"/>
              </a:ext>
            </a:extLst>
          </p:cNvPr>
          <p:cNvSpPr txBox="1">
            <a:spLocks/>
          </p:cNvSpPr>
          <p:nvPr/>
        </p:nvSpPr>
        <p:spPr>
          <a:xfrm>
            <a:off x="198267" y="79899"/>
            <a:ext cx="7312242" cy="640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Covid Death Accumulation over 2yrs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3EC6E-71DB-4EC0-6ACF-732A4E96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538"/>
            <a:ext cx="12192000" cy="52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BC0AF8-298C-3857-5216-ACA4A2547593}"/>
              </a:ext>
            </a:extLst>
          </p:cNvPr>
          <p:cNvSpPr txBox="1"/>
          <p:nvPr/>
        </p:nvSpPr>
        <p:spPr>
          <a:xfrm>
            <a:off x="198267" y="837492"/>
            <a:ext cx="235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chart shows the causation categories for deaths in 2021.</a:t>
            </a:r>
          </a:p>
          <a:p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F1E4-D25E-4074-F533-6A7D6D92B1DF}"/>
              </a:ext>
            </a:extLst>
          </p:cNvPr>
          <p:cNvSpPr txBox="1">
            <a:spLocks/>
          </p:cNvSpPr>
          <p:nvPr/>
        </p:nvSpPr>
        <p:spPr>
          <a:xfrm>
            <a:off x="198267" y="142045"/>
            <a:ext cx="7312242" cy="640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Covid Death Accumulation over 2yrs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30F83-E2AD-11A0-643B-7FC7846C76A2}"/>
              </a:ext>
            </a:extLst>
          </p:cNvPr>
          <p:cNvSpPr txBox="1"/>
          <p:nvPr/>
        </p:nvSpPr>
        <p:spPr>
          <a:xfrm>
            <a:off x="81688" y="3979148"/>
            <a:ext cx="3716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Deaths ‘Due to’ are a subset of ‘Involving’, and only include deaths where the cause was the underlying (main) cause of death.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/>
          </a:p>
          <a:p>
            <a:r>
              <a:rPr lang="en-GB" sz="1100" dirty="0"/>
              <a:t>Deaths may be counted in more than one cause category, for example a death may have an underlying (Due to) cause of COVID-19 but also have influenza and pneumonia mentioned as a contributory cause of death (Involving).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FBD1B-396D-8358-651B-3E9E8760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048" y="782685"/>
            <a:ext cx="6344211" cy="5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D3CF1E4-D25E-4074-F533-6A7D6D92B1DF}"/>
              </a:ext>
            </a:extLst>
          </p:cNvPr>
          <p:cNvSpPr txBox="1">
            <a:spLocks/>
          </p:cNvSpPr>
          <p:nvPr/>
        </p:nvSpPr>
        <p:spPr>
          <a:xfrm>
            <a:off x="198267" y="142045"/>
            <a:ext cx="7312242" cy="640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BC654-2BBA-E454-EA5B-240AFE144892}"/>
              </a:ext>
            </a:extLst>
          </p:cNvPr>
          <p:cNvSpPr txBox="1"/>
          <p:nvPr/>
        </p:nvSpPr>
        <p:spPr>
          <a:xfrm>
            <a:off x="416560" y="1473200"/>
            <a:ext cx="9438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The usual winter highs were not present in the second (but full) wave.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dirty="0"/>
              <a:t>Where was the influenza impact we see each season?</a:t>
            </a:r>
          </a:p>
          <a:p>
            <a:pPr lvl="1"/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Previous four winter seasons were classed as mild.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GB" dirty="0"/>
              <a:t>A higher than usual build-up of elderly/vulnerable persons that were impacted when the virus circulated the population the first time.</a:t>
            </a:r>
          </a:p>
          <a:p>
            <a:pPr lvl="1"/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Male deaths decrease above the age of 80.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Vaccine uptake figures overlaid against the daily/weekly/monthly deaths figures.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Dedicated influenza A/B deaths figures over the same period.</a:t>
            </a:r>
          </a:p>
        </p:txBody>
      </p:sp>
    </p:spTree>
    <p:extLst>
      <p:ext uri="{BB962C8B-B14F-4D97-AF65-F5344CB8AC3E}">
        <p14:creationId xmlns:p14="http://schemas.microsoft.com/office/powerpoint/2010/main" val="235471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669</Words>
  <Application>Microsoft Office PowerPoint</Application>
  <PresentationFormat>Widescreen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Excess Deaths over the Coronavirus Period</vt:lpstr>
      <vt:lpstr>Deaths by Month</vt:lpstr>
      <vt:lpstr>All Cause Deaths by 5yr Average</vt:lpstr>
      <vt:lpstr>PowerPoint Presentation</vt:lpstr>
      <vt:lpstr>Excess Deaths by Location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DOYLE</dc:creator>
  <cp:lastModifiedBy>GREG DOYLE</cp:lastModifiedBy>
  <cp:revision>15</cp:revision>
  <dcterms:created xsi:type="dcterms:W3CDTF">2022-05-06T20:03:30Z</dcterms:created>
  <dcterms:modified xsi:type="dcterms:W3CDTF">2022-05-23T13:12:10Z</dcterms:modified>
</cp:coreProperties>
</file>