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61889-510C-4D17-A189-5E4C348073E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38400" y="279400"/>
            <a:ext cx="7315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50D8C-C255-4C1C-857F-3E167D77E619}"/>
              </a:ext>
            </a:extLst>
          </p:cNvPr>
          <p:cNvSpPr txBox="1"/>
          <p:nvPr/>
        </p:nvSpPr>
        <p:spPr>
          <a:xfrm>
            <a:off x="1860550" y="2603501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Deep Learning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CDBE5-42A6-46D8-949D-8999F20EC3DA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Краскин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Латыпова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 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86693-DFFB-4F61-885D-D4044EC709A0}"/>
              </a:ext>
            </a:extLst>
          </p:cNvPr>
          <p:cNvSpPr txBox="1"/>
          <p:nvPr/>
        </p:nvSpPr>
        <p:spPr>
          <a:xfrm>
            <a:off x="4495800" y="6324960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16272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3ED44-3568-4802-B4ED-C2CA41CA5B2E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Цели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6605-6D69-433C-A11F-688DFEBC7BDB}"/>
              </a:ext>
            </a:extLst>
          </p:cNvPr>
          <p:cNvSpPr txBox="1"/>
          <p:nvPr/>
        </p:nvSpPr>
        <p:spPr>
          <a:xfrm>
            <a:off x="723900" y="1638300"/>
            <a:ext cx="11163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Настроить окружение;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Развернуть и запустить нейронную сеть глубокого обучения;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Сделать выводы по полученным результатам. </a:t>
            </a:r>
          </a:p>
        </p:txBody>
      </p:sp>
    </p:spTree>
    <p:extLst>
      <p:ext uri="{BB962C8B-B14F-4D97-AF65-F5344CB8AC3E}">
        <p14:creationId xmlns:p14="http://schemas.microsoft.com/office/powerpoint/2010/main" val="20336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Настройки окружения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99780-8125-4C70-80CE-B3A39102BBDE}"/>
              </a:ext>
            </a:extLst>
          </p:cNvPr>
          <p:cNvSpPr txBox="1"/>
          <p:nvPr/>
        </p:nvSpPr>
        <p:spPr>
          <a:xfrm>
            <a:off x="1028700" y="1125041"/>
            <a:ext cx="11163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Python 3.6</a:t>
            </a:r>
            <a:r>
              <a:rPr lang="ru-RU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TensorFlow 1.12</a:t>
            </a:r>
            <a:r>
              <a:rPr lang="ru-RU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Keras</a:t>
            </a:r>
            <a:r>
              <a:rPr lang="en-US" sz="3200" dirty="0"/>
              <a:t> 2.2.4;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Pandas 0.20;</a:t>
            </a:r>
            <a:r>
              <a:rPr lang="ru-RU" sz="3200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C3B09B-B215-456D-9D62-1C14A20D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87" y="2657475"/>
            <a:ext cx="7515225" cy="362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8FCB3-E837-4FE6-92C4-01A94616DB06}"/>
              </a:ext>
            </a:extLst>
          </p:cNvPr>
          <p:cNvSpPr txBox="1"/>
          <p:nvPr/>
        </p:nvSpPr>
        <p:spPr>
          <a:xfrm>
            <a:off x="6610350" y="6317734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 1. – настройки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286533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Модель нейронной сети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D02F1-6307-4804-B007-30CE8C7F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094428"/>
            <a:ext cx="10220324" cy="4669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9889E-725A-4A40-BCCF-DBD7CE8B2C24}"/>
              </a:ext>
            </a:extLst>
          </p:cNvPr>
          <p:cNvSpPr txBox="1"/>
          <p:nvPr/>
        </p:nvSpPr>
        <p:spPr>
          <a:xfrm>
            <a:off x="4013200" y="5885359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 2. – модель нейросети глубокого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184167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734DB-8FF6-4F27-8493-5E8559DE4F13}"/>
              </a:ext>
            </a:extLst>
          </p:cNvPr>
          <p:cNvSpPr txBox="1"/>
          <p:nvPr/>
        </p:nvSpPr>
        <p:spPr>
          <a:xfrm>
            <a:off x="2324100" y="2032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Результаты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65E84E-17F3-4043-8237-AAA3DBFF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306512"/>
            <a:ext cx="9344025" cy="2847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A574AE-7C52-4928-A887-0FCAB9241E73}"/>
              </a:ext>
            </a:extLst>
          </p:cNvPr>
          <p:cNvSpPr txBox="1"/>
          <p:nvPr/>
        </p:nvSpPr>
        <p:spPr>
          <a:xfrm>
            <a:off x="4013199" y="4335959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 3. – результаты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65912456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8143</TotalTime>
  <Words>103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Times New Roman</vt:lpstr>
      <vt:lpstr>Wingdings 2</vt:lpstr>
      <vt:lpstr>Рамка</vt:lpstr>
      <vt:lpstr>Федеральное государственное бюджетное образовательное учреждение высшего образования «МИРЭА – Российский Технологический Университет»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Grigoriy Kraskin</cp:lastModifiedBy>
  <cp:revision>8</cp:revision>
  <dcterms:created xsi:type="dcterms:W3CDTF">2021-11-03T16:53:36Z</dcterms:created>
  <dcterms:modified xsi:type="dcterms:W3CDTF">2021-12-01T08:10:12Z</dcterms:modified>
</cp:coreProperties>
</file>