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1" r:id="rId3"/>
    <p:sldId id="259" r:id="rId4"/>
    <p:sldId id="262" r:id="rId5"/>
    <p:sldId id="263" r:id="rId6"/>
    <p:sldId id="258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061889-510C-4D17-A189-5E4C348073E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438400" y="279400"/>
            <a:ext cx="7315200" cy="14859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учреждение высшего образования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«МИРЭА – Российский Технологический Университет»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550D8C-C255-4C1C-857F-3E167D77E619}"/>
              </a:ext>
            </a:extLst>
          </p:cNvPr>
          <p:cNvSpPr txBox="1"/>
          <p:nvPr/>
        </p:nvSpPr>
        <p:spPr>
          <a:xfrm>
            <a:off x="1860550" y="2603501"/>
            <a:ext cx="8470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работа № 4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Кластеризация данных в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KNIME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DCDBE5-42A6-46D8-949D-8999F20EC3DA}"/>
              </a:ext>
            </a:extLst>
          </p:cNvPr>
          <p:cNvSpPr txBox="1"/>
          <p:nvPr/>
        </p:nvSpPr>
        <p:spPr>
          <a:xfrm flipH="1">
            <a:off x="8394700" y="5124631"/>
            <a:ext cx="4838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Краскин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Г. А.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Проверил: Латыпова О. А.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C86693-DFFB-4F61-885D-D4044EC709A0}"/>
              </a:ext>
            </a:extLst>
          </p:cNvPr>
          <p:cNvSpPr txBox="1"/>
          <p:nvPr/>
        </p:nvSpPr>
        <p:spPr>
          <a:xfrm>
            <a:off x="4495800" y="6324960"/>
            <a:ext cx="389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 2021 г.</a:t>
            </a:r>
          </a:p>
        </p:txBody>
      </p:sp>
    </p:spTree>
    <p:extLst>
      <p:ext uri="{BB962C8B-B14F-4D97-AF65-F5344CB8AC3E}">
        <p14:creationId xmlns:p14="http://schemas.microsoft.com/office/powerpoint/2010/main" val="1627277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3C86A5-1795-4443-A832-40E7F0A498CC}"/>
              </a:ext>
            </a:extLst>
          </p:cNvPr>
          <p:cNvSpPr txBox="1"/>
          <p:nvPr/>
        </p:nvSpPr>
        <p:spPr>
          <a:xfrm>
            <a:off x="2324100" y="355600"/>
            <a:ext cx="7543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/>
              <a:t>Цель работы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599780-8125-4C70-80CE-B3A39102BBDE}"/>
              </a:ext>
            </a:extLst>
          </p:cNvPr>
          <p:cNvSpPr txBox="1"/>
          <p:nvPr/>
        </p:nvSpPr>
        <p:spPr>
          <a:xfrm>
            <a:off x="514350" y="1125041"/>
            <a:ext cx="111633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Реализовать кластеризацию методом К-Средних;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Реализовать кластеризацию методом К-</a:t>
            </a:r>
            <a:r>
              <a:rPr lang="ru-RU" sz="3200" dirty="0" err="1"/>
              <a:t>Медоид</a:t>
            </a:r>
            <a:r>
              <a:rPr lang="ru-RU" sz="3200" dirty="0"/>
              <a:t>;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682AF71-8E5C-4BD9-A4C2-5E6759BD6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887" y="2675434"/>
            <a:ext cx="40862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172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2CA536-45B9-4BDC-B3F6-63E823E71783}"/>
              </a:ext>
            </a:extLst>
          </p:cNvPr>
          <p:cNvSpPr txBox="1"/>
          <p:nvPr/>
        </p:nvSpPr>
        <p:spPr>
          <a:xfrm>
            <a:off x="2324100" y="2032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Кластеризации К-средних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AB4F4E0-B7BD-4D4C-A475-CFCF99774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2" y="1489876"/>
            <a:ext cx="94773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679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3C86A5-1795-4443-A832-40E7F0A498CC}"/>
              </a:ext>
            </a:extLst>
          </p:cNvPr>
          <p:cNvSpPr txBox="1"/>
          <p:nvPr/>
        </p:nvSpPr>
        <p:spPr>
          <a:xfrm>
            <a:off x="2324100" y="355600"/>
            <a:ext cx="7543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/>
              <a:t>Результаты кластеризации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599780-8125-4C70-80CE-B3A39102BBDE}"/>
              </a:ext>
            </a:extLst>
          </p:cNvPr>
          <p:cNvSpPr txBox="1"/>
          <p:nvPr/>
        </p:nvSpPr>
        <p:spPr>
          <a:xfrm>
            <a:off x="514350" y="1125041"/>
            <a:ext cx="111633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Исходные данные: 150 прецедентов равномерно поделенные на 3 класса;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Количество итераций – 100;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Разделения на тестовую/обучающую выборку не было.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8720C6-B438-4F56-AF9D-158AE9E03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162" y="3263890"/>
            <a:ext cx="3646414" cy="323851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634B719-B403-428A-825D-802CF846C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535" y="4373557"/>
            <a:ext cx="53054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468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2CA536-45B9-4BDC-B3F6-63E823E71783}"/>
              </a:ext>
            </a:extLst>
          </p:cNvPr>
          <p:cNvSpPr txBox="1"/>
          <p:nvPr/>
        </p:nvSpPr>
        <p:spPr>
          <a:xfrm>
            <a:off x="2324100" y="2032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Кластеризации К-</a:t>
            </a:r>
            <a:r>
              <a:rPr lang="ru-RU" sz="3600" dirty="0" err="1"/>
              <a:t>Медоид</a:t>
            </a:r>
            <a:endParaRPr lang="ru-RU" sz="36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4857344-FB44-40FD-A18E-FBB76F070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473" y="900112"/>
            <a:ext cx="781050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27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3C86A5-1795-4443-A832-40E7F0A498CC}"/>
              </a:ext>
            </a:extLst>
          </p:cNvPr>
          <p:cNvSpPr txBox="1"/>
          <p:nvPr/>
        </p:nvSpPr>
        <p:spPr>
          <a:xfrm>
            <a:off x="2324100" y="355600"/>
            <a:ext cx="7543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/>
              <a:t>Результаты кластеризации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599780-8125-4C70-80CE-B3A39102BBDE}"/>
              </a:ext>
            </a:extLst>
          </p:cNvPr>
          <p:cNvSpPr txBox="1"/>
          <p:nvPr/>
        </p:nvSpPr>
        <p:spPr>
          <a:xfrm>
            <a:off x="514350" y="1125041"/>
            <a:ext cx="111633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Две модели кластеризации: с использованием матрицы расстояний и на основе критерия расчета расстояния;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BA0A1F2-7A76-4C8A-9F37-19E954F5E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175" y="2376487"/>
            <a:ext cx="5324475" cy="20669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F992F43-CB47-4B9B-AD9D-E6EB63C43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50" y="2414587"/>
            <a:ext cx="5305425" cy="20288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2EDB42-7A0D-4507-9EAD-E8E108C29E3B}"/>
              </a:ext>
            </a:extLst>
          </p:cNvPr>
          <p:cNvSpPr txBox="1"/>
          <p:nvPr/>
        </p:nvSpPr>
        <p:spPr>
          <a:xfrm>
            <a:off x="993162" y="4471074"/>
            <a:ext cx="416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Результаты кластеризации с использованием матрицы расстояний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985259-0ADC-4790-8D15-CAC264F86D94}"/>
              </a:ext>
            </a:extLst>
          </p:cNvPr>
          <p:cNvSpPr txBox="1"/>
          <p:nvPr/>
        </p:nvSpPr>
        <p:spPr>
          <a:xfrm>
            <a:off x="7033238" y="4471074"/>
            <a:ext cx="416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Результаты кластеризации с использованием критерия расстояния</a:t>
            </a:r>
          </a:p>
        </p:txBody>
      </p:sp>
    </p:spTree>
    <p:extLst>
      <p:ext uri="{BB962C8B-B14F-4D97-AF65-F5344CB8AC3E}">
        <p14:creationId xmlns:p14="http://schemas.microsoft.com/office/powerpoint/2010/main" val="2865336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6734DB-8FF6-4F27-8493-5E8559DE4F13}"/>
              </a:ext>
            </a:extLst>
          </p:cNvPr>
          <p:cNvSpPr txBox="1"/>
          <p:nvPr/>
        </p:nvSpPr>
        <p:spPr>
          <a:xfrm>
            <a:off x="2324100" y="203200"/>
            <a:ext cx="7543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/>
              <a:t>Выводы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A3BBA2-9A77-4500-B27C-CEE72C01F8E7}"/>
              </a:ext>
            </a:extLst>
          </p:cNvPr>
          <p:cNvSpPr txBox="1"/>
          <p:nvPr/>
        </p:nvSpPr>
        <p:spPr>
          <a:xfrm>
            <a:off x="514350" y="1125041"/>
            <a:ext cx="111633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Кластеризация методом К-средних показала наименьшую точность;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Среди моделей кластеризации с использованием алгоритма К-</a:t>
            </a:r>
            <a:r>
              <a:rPr lang="ru-RU" sz="3200" dirty="0" err="1"/>
              <a:t>Медоид</a:t>
            </a:r>
            <a:r>
              <a:rPr lang="ru-RU" sz="3200" dirty="0"/>
              <a:t> нет существенной разницы.</a:t>
            </a:r>
          </a:p>
        </p:txBody>
      </p:sp>
    </p:spTree>
    <p:extLst>
      <p:ext uri="{BB962C8B-B14F-4D97-AF65-F5344CB8AC3E}">
        <p14:creationId xmlns:p14="http://schemas.microsoft.com/office/powerpoint/2010/main" val="659124567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8190</TotalTime>
  <Words>133</Words>
  <Application>Microsoft Office PowerPoint</Application>
  <PresentationFormat>Широкоэкранный</PresentationFormat>
  <Paragraphs>22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Corbel</vt:lpstr>
      <vt:lpstr>Times New Roman</vt:lpstr>
      <vt:lpstr>Wingdings 2</vt:lpstr>
      <vt:lpstr>Рамка</vt:lpstr>
      <vt:lpstr>Федеральное государственное бюджетное образовательное учреждение высшего образования «МИРЭА – Российский Технологический Университет»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Степан Воронцов</dc:creator>
  <cp:lastModifiedBy>Grigoriy Kraskin</cp:lastModifiedBy>
  <cp:revision>16</cp:revision>
  <dcterms:created xsi:type="dcterms:W3CDTF">2021-11-03T16:53:36Z</dcterms:created>
  <dcterms:modified xsi:type="dcterms:W3CDTF">2021-12-01T10:20:09Z</dcterms:modified>
</cp:coreProperties>
</file>