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61889-510C-4D17-A189-5E4C348073E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38400" y="279400"/>
            <a:ext cx="7315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50D8C-C255-4C1C-857F-3E167D77E619}"/>
              </a:ext>
            </a:extLst>
          </p:cNvPr>
          <p:cNvSpPr txBox="1"/>
          <p:nvPr/>
        </p:nvSpPr>
        <p:spPr>
          <a:xfrm>
            <a:off x="1860550" y="2603501"/>
            <a:ext cx="847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Ассоциативные правила в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CDBE5-42A6-46D8-949D-8999F20EC3DA}"/>
              </a:ext>
            </a:extLst>
          </p:cNvPr>
          <p:cNvSpPr txBox="1"/>
          <p:nvPr/>
        </p:nvSpPr>
        <p:spPr>
          <a:xfrm flipH="1">
            <a:off x="8394700" y="5124631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Краскин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Г. 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Латыпова О. 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86693-DFFB-4F61-885D-D4044EC709A0}"/>
              </a:ext>
            </a:extLst>
          </p:cNvPr>
          <p:cNvSpPr txBox="1"/>
          <p:nvPr/>
        </p:nvSpPr>
        <p:spPr>
          <a:xfrm>
            <a:off x="4495800" y="6324960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2021 г.</a:t>
            </a:r>
          </a:p>
        </p:txBody>
      </p:sp>
    </p:spTree>
    <p:extLst>
      <p:ext uri="{BB962C8B-B14F-4D97-AF65-F5344CB8AC3E}">
        <p14:creationId xmlns:p14="http://schemas.microsoft.com/office/powerpoint/2010/main" val="162727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Цель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99780-8125-4C70-80CE-B3A39102BBDE}"/>
              </a:ext>
            </a:extLst>
          </p:cNvPr>
          <p:cNvSpPr txBox="1"/>
          <p:nvPr/>
        </p:nvSpPr>
        <p:spPr>
          <a:xfrm>
            <a:off x="514350" y="1125041"/>
            <a:ext cx="11163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Изучить алгоритм подбора музыкальных рекомендаций;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Рассказать об его работе и используемых в нем алгоритмах;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06FD26-2547-4172-826B-360C1628D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6" y="2247857"/>
            <a:ext cx="5993450" cy="26207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526EFD-8609-4F24-9130-D911E96FC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236" y="4094813"/>
            <a:ext cx="1529936" cy="22871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D854E4-81E2-422C-A602-75892D94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89" y="2384420"/>
            <a:ext cx="4447630" cy="15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7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CA536-45B9-4BDC-B3F6-63E823E71783}"/>
              </a:ext>
            </a:extLst>
          </p:cNvPr>
          <p:cNvSpPr txBox="1"/>
          <p:nvPr/>
        </p:nvSpPr>
        <p:spPr>
          <a:xfrm>
            <a:off x="2324100" y="203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Алгоритм ассоциирования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7FEA8B-A0BF-4BFD-8901-67618900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87" y="3612072"/>
            <a:ext cx="5934075" cy="2838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E50897-4213-4408-B99D-3A830444F1F9}"/>
              </a:ext>
            </a:extLst>
          </p:cNvPr>
          <p:cNvSpPr txBox="1"/>
          <p:nvPr/>
        </p:nvSpPr>
        <p:spPr>
          <a:xfrm>
            <a:off x="514350" y="1125041"/>
            <a:ext cx="11163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Исполнители группируются в множества по пользователям;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Идет подсчет количества встречи исполнителя в других множествах;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Формируются рекомендуемые исполнители исходя из наиболее часто встречаемых исполнителей во множествах с исходным исполнителем;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83B1E9-3258-439B-AE98-F006F6CD0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995" y="3612072"/>
            <a:ext cx="27527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Алгоритм ассоциирования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D531CD-A6BE-49AB-871E-606AC118C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482"/>
            <a:ext cx="12192000" cy="2710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2C4826-55F9-4094-B989-1D4A0595BE9D}"/>
              </a:ext>
            </a:extLst>
          </p:cNvPr>
          <p:cNvSpPr txBox="1"/>
          <p:nvPr/>
        </p:nvSpPr>
        <p:spPr>
          <a:xfrm>
            <a:off x="3726110" y="4899887"/>
            <a:ext cx="473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расчетов</a:t>
            </a:r>
          </a:p>
        </p:txBody>
      </p:sp>
    </p:spTree>
    <p:extLst>
      <p:ext uri="{BB962C8B-B14F-4D97-AF65-F5344CB8AC3E}">
        <p14:creationId xmlns:p14="http://schemas.microsoft.com/office/powerpoint/2010/main" val="265446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CA536-45B9-4BDC-B3F6-63E823E71783}"/>
              </a:ext>
            </a:extLst>
          </p:cNvPr>
          <p:cNvSpPr txBox="1"/>
          <p:nvPr/>
        </p:nvSpPr>
        <p:spPr>
          <a:xfrm>
            <a:off x="2324100" y="203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Результаты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5BE966-2545-4AD3-A247-D865F270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080"/>
            <a:ext cx="12192000" cy="27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27461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8261</TotalTime>
  <Words>86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Corbel</vt:lpstr>
      <vt:lpstr>Times New Roman</vt:lpstr>
      <vt:lpstr>Wingdings 2</vt:lpstr>
      <vt:lpstr>Рамка</vt:lpstr>
      <vt:lpstr>Федеральное государственное бюджетное образовательное учреждение высшего образования «МИРЭА – Российский Технологический Университет»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Воронцов</dc:creator>
  <cp:lastModifiedBy>Степан Воронцов</cp:lastModifiedBy>
  <cp:revision>20</cp:revision>
  <dcterms:created xsi:type="dcterms:W3CDTF">2021-11-03T16:53:36Z</dcterms:created>
  <dcterms:modified xsi:type="dcterms:W3CDTF">2021-12-14T18:35:04Z</dcterms:modified>
</cp:coreProperties>
</file>