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DA24-585E-2B46-898F-DC15A3925C76}" type="datetimeFigureOut">
              <a:rPr lang="en-US" smtClean="0"/>
              <a:t>2017/9/21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2F50-837F-E049-8B7D-7F4E308E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operty_fig2b_step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0" r="-2370"/>
          <a:stretch/>
        </p:blipFill>
        <p:spPr>
          <a:xfrm>
            <a:off x="203201" y="388511"/>
            <a:ext cx="8595360" cy="6382726"/>
          </a:xfrm>
        </p:spPr>
      </p:pic>
    </p:spTree>
    <p:extLst>
      <p:ext uri="{BB962C8B-B14F-4D97-AF65-F5344CB8AC3E}">
        <p14:creationId xmlns:p14="http://schemas.microsoft.com/office/powerpoint/2010/main" val="107575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property_fig2b_step2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9" r="-196"/>
          <a:stretch/>
        </p:blipFill>
        <p:spPr>
          <a:xfrm>
            <a:off x="345440" y="256337"/>
            <a:ext cx="8595360" cy="6601663"/>
          </a:xfrm>
        </p:spPr>
      </p:pic>
    </p:spTree>
    <p:extLst>
      <p:ext uri="{BB962C8B-B14F-4D97-AF65-F5344CB8AC3E}">
        <p14:creationId xmlns:p14="http://schemas.microsoft.com/office/powerpoint/2010/main" val="56752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Chapter 5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Halliday</dc:creator>
  <cp:lastModifiedBy>Simon Halliday</cp:lastModifiedBy>
  <cp:revision>2</cp:revision>
  <dcterms:created xsi:type="dcterms:W3CDTF">2017-09-21T17:46:57Z</dcterms:created>
  <dcterms:modified xsi:type="dcterms:W3CDTF">2017-09-21T17:57:43Z</dcterms:modified>
</cp:coreProperties>
</file>