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2019-04-23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2019-04-23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2019-04-23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2019-04-23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2019-04-23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2019-04-23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2019-04-23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2019-04-23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2019-04-23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2019-04-23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2019-04-23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2019-04-23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2019-04-23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2019-04-23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2019-04-23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2019-04-23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2019-04-23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2019-04-23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48F5-1A0C-44D1-BEC3-3E29CE515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4215" y="1447800"/>
            <a:ext cx="7026398" cy="2511251"/>
          </a:xfrm>
        </p:spPr>
        <p:txBody>
          <a:bodyPr/>
          <a:lstStyle/>
          <a:p>
            <a:r>
              <a:rPr lang="en-US" dirty="0"/>
              <a:t>BASHUNTU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F0DF9-839E-4F38-BBC8-EF086FB2E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“The shell within a shell”</a:t>
            </a:r>
          </a:p>
          <a:p>
            <a:r>
              <a:rPr lang="en-US" cap="none" dirty="0"/>
              <a:t>“</a:t>
            </a:r>
            <a:r>
              <a:rPr lang="en-US" cap="none" dirty="0" err="1"/>
              <a:t>Yo</a:t>
            </a:r>
            <a:r>
              <a:rPr lang="en-US" cap="none" dirty="0"/>
              <a:t> dawg… I heard you like shells…”</a:t>
            </a:r>
          </a:p>
        </p:txBody>
      </p:sp>
    </p:spTree>
    <p:extLst>
      <p:ext uri="{BB962C8B-B14F-4D97-AF65-F5344CB8AC3E}">
        <p14:creationId xmlns:p14="http://schemas.microsoft.com/office/powerpoint/2010/main" val="51387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974F-4E67-435A-AC1C-26D17F9B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BE201-5D70-4D7E-ADE3-E397838C5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resemble an actual shell</a:t>
            </a:r>
          </a:p>
          <a:p>
            <a:pPr lvl="1"/>
            <a:r>
              <a:rPr lang="en-US" dirty="0"/>
              <a:t>The end-user should not know the difference</a:t>
            </a:r>
          </a:p>
          <a:p>
            <a:r>
              <a:rPr lang="en-US" dirty="0"/>
              <a:t>Show a user prompt and Linux Terminal style interface</a:t>
            </a:r>
          </a:p>
          <a:p>
            <a:pPr lvl="1"/>
            <a:r>
              <a:rPr lang="en-US" dirty="0"/>
              <a:t>The “Terminal” accepts commands from the user</a:t>
            </a:r>
          </a:p>
          <a:p>
            <a:pPr lvl="2"/>
            <a:r>
              <a:rPr lang="en-US" dirty="0"/>
              <a:t>Provides the user with feedback based on their input</a:t>
            </a:r>
          </a:p>
          <a:p>
            <a:pPr lvl="3"/>
            <a:r>
              <a:rPr lang="en-US" dirty="0"/>
              <a:t>Logs errors to a dedicated directory</a:t>
            </a:r>
          </a:p>
          <a:p>
            <a:pPr lvl="3"/>
            <a:r>
              <a:rPr lang="en-US" dirty="0"/>
              <a:t>Displays errors in the Terminal</a:t>
            </a:r>
          </a:p>
        </p:txBody>
      </p:sp>
    </p:spTree>
    <p:extLst>
      <p:ext uri="{BB962C8B-B14F-4D97-AF65-F5344CB8AC3E}">
        <p14:creationId xmlns:p14="http://schemas.microsoft.com/office/powerpoint/2010/main" val="127161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B9C9-E79D-41D9-B69E-6A7BAA74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8DF7E-BC12-4D75-8DDA-019FAFC7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26" y="2290209"/>
            <a:ext cx="5064369" cy="925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Entered into the terminal by the user. Example: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340483-26A2-4E89-BED8-B319FFA7BBBC}"/>
              </a:ext>
            </a:extLst>
          </p:cNvPr>
          <p:cNvSpPr txBox="1">
            <a:spLocks/>
          </p:cNvSpPr>
          <p:nvPr/>
        </p:nvSpPr>
        <p:spPr>
          <a:xfrm>
            <a:off x="5747657" y="3215472"/>
            <a:ext cx="4644345" cy="2351315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list</a:t>
            </a:r>
          </a:p>
          <a:p>
            <a:r>
              <a:rPr lang="en-US" dirty="0"/>
              <a:t>cd</a:t>
            </a:r>
          </a:p>
          <a:p>
            <a:r>
              <a:rPr lang="en-US" dirty="0"/>
              <a:t>edit</a:t>
            </a:r>
          </a:p>
          <a:p>
            <a:r>
              <a:rPr lang="en-US" dirty="0"/>
              <a:t>del</a:t>
            </a:r>
          </a:p>
          <a:p>
            <a:r>
              <a:rPr lang="en-US" dirty="0" err="1"/>
              <a:t>delusr</a:t>
            </a:r>
            <a:endParaRPr lang="en-US" dirty="0"/>
          </a:p>
          <a:p>
            <a:r>
              <a:rPr lang="en-US" dirty="0" err="1"/>
              <a:t>mkusr</a:t>
            </a:r>
            <a:endParaRPr lang="en-US" dirty="0"/>
          </a:p>
          <a:p>
            <a:r>
              <a:rPr lang="en-US" dirty="0" err="1"/>
              <a:t>mkfile</a:t>
            </a:r>
            <a:endParaRPr lang="en-US" dirty="0"/>
          </a:p>
          <a:p>
            <a:r>
              <a:rPr lang="en-US" dirty="0" err="1"/>
              <a:t>chgpass</a:t>
            </a:r>
            <a:endParaRPr lang="en-US" dirty="0"/>
          </a:p>
          <a:p>
            <a:r>
              <a:rPr lang="en-US" dirty="0"/>
              <a:t>errors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0A623-A822-4B75-8998-054575B62869}"/>
              </a:ext>
            </a:extLst>
          </p:cNvPr>
          <p:cNvSpPr txBox="1"/>
          <p:nvPr/>
        </p:nvSpPr>
        <p:spPr>
          <a:xfrm>
            <a:off x="5747657" y="2293903"/>
            <a:ext cx="46443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400" dirty="0">
                <a:latin typeface="+mj-lt"/>
                <a:ea typeface="+mj-ea"/>
                <a:cs typeface="+mj-cs"/>
              </a:rPr>
              <a:t>Full list of commands: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F614C-A930-4F06-B05C-CC876A05B778}"/>
              </a:ext>
            </a:extLst>
          </p:cNvPr>
          <p:cNvSpPr txBox="1"/>
          <p:nvPr/>
        </p:nvSpPr>
        <p:spPr>
          <a:xfrm>
            <a:off x="1103311" y="3276852"/>
            <a:ext cx="4644345" cy="14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 err="1">
                <a:latin typeface="+mj-lt"/>
                <a:ea typeface="+mj-ea"/>
                <a:cs typeface="+mj-cs"/>
              </a:rPr>
              <a:t>user@host</a:t>
            </a:r>
            <a:r>
              <a:rPr lang="en-US" sz="2000" dirty="0">
                <a:latin typeface="+mj-lt"/>
                <a:ea typeface="+mj-ea"/>
                <a:cs typeface="+mj-cs"/>
              </a:rPr>
              <a:t>: /</a:t>
            </a:r>
            <a:r>
              <a:rPr lang="en-US" sz="2000" dirty="0" err="1">
                <a:latin typeface="+mj-lt"/>
                <a:ea typeface="+mj-ea"/>
                <a:cs typeface="+mj-cs"/>
              </a:rPr>
              <a:t>general_files</a:t>
            </a:r>
            <a:r>
              <a:rPr lang="en-US" sz="2000" dirty="0">
                <a:latin typeface="+mj-lt"/>
                <a:ea typeface="+mj-ea"/>
                <a:cs typeface="+mj-cs"/>
              </a:rPr>
              <a:t>$ list</a:t>
            </a:r>
          </a:p>
          <a:p>
            <a:pPr marL="342900" lvl="2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Lists the files in the current working directory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08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114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BASHUNTU</vt:lpstr>
      <vt:lpstr>Operational Methodology</vt:lpstr>
      <vt:lpstr>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BASHUNTU</dc:title>
  <dc:creator>Kyle Gray</dc:creator>
  <cp:lastModifiedBy>Kyle Gray</cp:lastModifiedBy>
  <cp:revision>7</cp:revision>
  <dcterms:created xsi:type="dcterms:W3CDTF">2019-04-23T22:42:29Z</dcterms:created>
  <dcterms:modified xsi:type="dcterms:W3CDTF">2019-04-23T19:12:29Z</dcterms:modified>
</cp:coreProperties>
</file>