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2f91d13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2f91d13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2f91d1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f2f91d1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f2f91d1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f2f91d1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2f91d1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2f91d1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f2f91d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f2f91d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2f91d1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2f91d1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f2f91d1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f2f91d1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f2f91d1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f2f91d1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f2f91d1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f2f91d1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2f91d1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2f91d1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f2f91d1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f2f91d1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IMS Starter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 Rule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22825" l="21018" r="39196" t="53788"/>
          <a:stretch/>
        </p:blipFill>
        <p:spPr>
          <a:xfrm>
            <a:off x="311701" y="1231400"/>
            <a:ext cx="8470051" cy="28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Continued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7133" l="21180" r="39515" t="52654"/>
          <a:stretch/>
        </p:blipFill>
        <p:spPr>
          <a:xfrm>
            <a:off x="1251626" y="1017725"/>
            <a:ext cx="6640752" cy="38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setup and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of original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 of my finger tips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didn’t go well: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manage to meet MVP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issues remain unresolved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Went down path I struggled to follow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</a:rPr>
              <a:t>The overall objective of the project is the following:</a:t>
            </a:r>
            <a:endParaRPr sz="17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</a:rPr>
              <a:t>To create an application with utilisation of supporting tools, methodologies and technologies that encapsulate all fundamental modules covered during training.</a:t>
            </a:r>
            <a:endParaRPr sz="17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&amp; organising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4042873" y="261558"/>
            <a:ext cx="4461729" cy="4450587"/>
            <a:chOff x="119675" y="233150"/>
            <a:chExt cx="5933150" cy="5350549"/>
          </a:xfrm>
        </p:grpSpPr>
        <p:pic>
          <p:nvPicPr>
            <p:cNvPr id="68" name="Google Shape;68;p15"/>
            <p:cNvPicPr preferRelativeResize="0"/>
            <p:nvPr/>
          </p:nvPicPr>
          <p:blipFill rotWithShape="1">
            <a:blip r:embed="rId3">
              <a:alphaModFix/>
            </a:blip>
            <a:srcRect b="11168" l="17231" r="35456" t="37080"/>
            <a:stretch/>
          </p:blipFill>
          <p:spPr>
            <a:xfrm>
              <a:off x="119675" y="233150"/>
              <a:ext cx="5933150" cy="3650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5"/>
            <p:cNvPicPr preferRelativeResize="0"/>
            <p:nvPr/>
          </p:nvPicPr>
          <p:blipFill rotWithShape="1">
            <a:blip r:embed="rId4">
              <a:alphaModFix/>
            </a:blip>
            <a:srcRect b="10170" l="18353" r="37196" t="65677"/>
            <a:stretch/>
          </p:blipFill>
          <p:spPr>
            <a:xfrm>
              <a:off x="305125" y="3883725"/>
              <a:ext cx="5562250" cy="1699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- ERD(original)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0710" l="30720" r="18617" t="29624"/>
          <a:stretch/>
        </p:blipFill>
        <p:spPr>
          <a:xfrm>
            <a:off x="0" y="1017725"/>
            <a:ext cx="91440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Diagrams - ERD(updated)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8989" l="29912" r="20099" t="24458"/>
          <a:stretch/>
        </p:blipFill>
        <p:spPr>
          <a:xfrm>
            <a:off x="0" y="1017725"/>
            <a:ext cx="91440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37678" l="37351" r="8270" t="29028"/>
          <a:stretch/>
        </p:blipFill>
        <p:spPr>
          <a:xfrm>
            <a:off x="0" y="1340325"/>
            <a:ext cx="9080650" cy="312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8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32518" l="13638" r="56202" t="44380"/>
          <a:stretch/>
        </p:blipFill>
        <p:spPr>
          <a:xfrm>
            <a:off x="207075" y="1380637"/>
            <a:ext cx="3996149" cy="17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36221" l="13799" r="57385" t="44556"/>
          <a:stretch/>
        </p:blipFill>
        <p:spPr>
          <a:xfrm>
            <a:off x="4572000" y="445019"/>
            <a:ext cx="3833275" cy="14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5">
            <a:alphaModFix/>
          </a:blip>
          <a:srcRect b="35154" l="13801" r="56208" t="44839"/>
          <a:stretch/>
        </p:blipFill>
        <p:spPr>
          <a:xfrm>
            <a:off x="4766625" y="2300672"/>
            <a:ext cx="4265376" cy="16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6">
            <a:alphaModFix/>
          </a:blip>
          <a:srcRect b="35884" l="13570" r="55331" t="43531"/>
          <a:stretch/>
        </p:blipFill>
        <p:spPr>
          <a:xfrm>
            <a:off x="207073" y="3465300"/>
            <a:ext cx="3996149" cy="148790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33975" y="1067925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order_details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4572000" y="44825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766625" y="1830400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07075" y="3102375"/>
            <a:ext cx="20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Screenshot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8260" l="15083" r="9835" t="10157"/>
          <a:stretch/>
        </p:blipFill>
        <p:spPr>
          <a:xfrm>
            <a:off x="664750" y="1285875"/>
            <a:ext cx="7530000" cy="366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810850" y="885675"/>
            <a:ext cx="13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ItemDAO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