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1"/>
  </p:notesMasterIdLst>
  <p:handoutMasterIdLst>
    <p:handoutMasterId r:id="rId32"/>
  </p:handoutMasterIdLst>
  <p:sldIdLst>
    <p:sldId id="402" r:id="rId6"/>
    <p:sldId id="3139" r:id="rId7"/>
    <p:sldId id="3141" r:id="rId8"/>
    <p:sldId id="3142" r:id="rId9"/>
    <p:sldId id="3191" r:id="rId10"/>
    <p:sldId id="3185" r:id="rId11"/>
    <p:sldId id="3148" r:id="rId12"/>
    <p:sldId id="3178" r:id="rId13"/>
    <p:sldId id="3192" r:id="rId14"/>
    <p:sldId id="3180" r:id="rId15"/>
    <p:sldId id="3181" r:id="rId16"/>
    <p:sldId id="3189" r:id="rId17"/>
    <p:sldId id="3190" r:id="rId18"/>
    <p:sldId id="3172" r:id="rId19"/>
    <p:sldId id="3176" r:id="rId20"/>
    <p:sldId id="3175" r:id="rId21"/>
    <p:sldId id="3171" r:id="rId22"/>
    <p:sldId id="3174" r:id="rId23"/>
    <p:sldId id="3183" r:id="rId24"/>
    <p:sldId id="3184" r:id="rId25"/>
    <p:sldId id="3153" r:id="rId26"/>
    <p:sldId id="3158" r:id="rId27"/>
    <p:sldId id="3149" r:id="rId28"/>
    <p:sldId id="3168" r:id="rId29"/>
    <p:sldId id="366" r:id="rId3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F0AC00"/>
    <a:srgbClr val="FFF1D0"/>
    <a:srgbClr val="000000"/>
    <a:srgbClr val="FFFFFF"/>
    <a:srgbClr val="00195A"/>
    <a:srgbClr val="0F46A7"/>
    <a:srgbClr val="970A82"/>
    <a:srgbClr val="FF3399"/>
    <a:srgbClr val="FEE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483B61-A6FA-4F01-8F50-A1AF44175F27}" v="48" dt="2020-05-15T11:24:30.741"/>
    <p1510:client id="{290E9EAB-C55C-A041-9263-C0C6540D7AFF}" v="893" dt="2020-05-15T10:57:32.983"/>
    <p1510:client id="{91ABAA7D-016D-4EE6-88B3-550CD5AE6A10}" v="8" dt="2020-05-19T07:11:36.798"/>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1"/>
        <p:guide orient="horz" pos="216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cker, Marc" userId="S::marc.becker@sap.com::087cab9c-2e97-4247-a1cd-d5fcaa115d90" providerId="AD" clId="Web-{91ABAA7D-016D-4EE6-88B3-550CD5AE6A10}"/>
    <pc:docChg chg="delSld">
      <pc:chgData name="Becker, Marc" userId="S::marc.becker@sap.com::087cab9c-2e97-4247-a1cd-d5fcaa115d90" providerId="AD" clId="Web-{91ABAA7D-016D-4EE6-88B3-550CD5AE6A10}" dt="2020-05-19T07:11:36.798" v="7"/>
      <pc:docMkLst>
        <pc:docMk/>
      </pc:docMkLst>
      <pc:sldChg chg="del">
        <pc:chgData name="Becker, Marc" userId="S::marc.becker@sap.com::087cab9c-2e97-4247-a1cd-d5fcaa115d90" providerId="AD" clId="Web-{91ABAA7D-016D-4EE6-88B3-550CD5AE6A10}" dt="2020-05-19T07:11:03.438" v="1"/>
        <pc:sldMkLst>
          <pc:docMk/>
          <pc:sldMk cId="4144400163" sldId="786"/>
        </pc:sldMkLst>
      </pc:sldChg>
      <pc:sldChg chg="del">
        <pc:chgData name="Becker, Marc" userId="S::marc.becker@sap.com::087cab9c-2e97-4247-a1cd-d5fcaa115d90" providerId="AD" clId="Web-{91ABAA7D-016D-4EE6-88B3-550CD5AE6A10}" dt="2020-05-19T07:11:05.032" v="2"/>
        <pc:sldMkLst>
          <pc:docMk/>
          <pc:sldMk cId="3377539558" sldId="3129"/>
        </pc:sldMkLst>
      </pc:sldChg>
      <pc:sldChg chg="del">
        <pc:chgData name="Becker, Marc" userId="S::marc.becker@sap.com::087cab9c-2e97-4247-a1cd-d5fcaa115d90" providerId="AD" clId="Web-{91ABAA7D-016D-4EE6-88B3-550CD5AE6A10}" dt="2020-05-19T07:11:01.594" v="0"/>
        <pc:sldMkLst>
          <pc:docMk/>
          <pc:sldMk cId="1724093518" sldId="3136"/>
        </pc:sldMkLst>
      </pc:sldChg>
      <pc:sldChg chg="del">
        <pc:chgData name="Becker, Marc" userId="S::marc.becker@sap.com::087cab9c-2e97-4247-a1cd-d5fcaa115d90" providerId="AD" clId="Web-{91ABAA7D-016D-4EE6-88B3-550CD5AE6A10}" dt="2020-05-19T07:11:27.985" v="6"/>
        <pc:sldMkLst>
          <pc:docMk/>
          <pc:sldMk cId="3232411741" sldId="3144"/>
        </pc:sldMkLst>
      </pc:sldChg>
      <pc:sldChg chg="del">
        <pc:chgData name="Becker, Marc" userId="S::marc.becker@sap.com::087cab9c-2e97-4247-a1cd-d5fcaa115d90" providerId="AD" clId="Web-{91ABAA7D-016D-4EE6-88B3-550CD5AE6A10}" dt="2020-05-19T07:11:36.798" v="7"/>
        <pc:sldMkLst>
          <pc:docMk/>
          <pc:sldMk cId="2873190945" sldId="3161"/>
        </pc:sldMkLst>
      </pc:sldChg>
      <pc:sldChg chg="del">
        <pc:chgData name="Becker, Marc" userId="S::marc.becker@sap.com::087cab9c-2e97-4247-a1cd-d5fcaa115d90" providerId="AD" clId="Web-{91ABAA7D-016D-4EE6-88B3-550CD5AE6A10}" dt="2020-05-19T07:11:07.360" v="3"/>
        <pc:sldMkLst>
          <pc:docMk/>
          <pc:sldMk cId="2033197152" sldId="3169"/>
        </pc:sldMkLst>
      </pc:sldChg>
      <pc:sldChg chg="del">
        <pc:chgData name="Becker, Marc" userId="S::marc.becker@sap.com::087cab9c-2e97-4247-a1cd-d5fcaa115d90" providerId="AD" clId="Web-{91ABAA7D-016D-4EE6-88B3-550CD5AE6A10}" dt="2020-05-19T07:11:17.329" v="5"/>
        <pc:sldMkLst>
          <pc:docMk/>
          <pc:sldMk cId="2589867039" sldId="3187"/>
        </pc:sldMkLst>
      </pc:sldChg>
      <pc:sldChg chg="del">
        <pc:chgData name="Becker, Marc" userId="S::marc.becker@sap.com::087cab9c-2e97-4247-a1cd-d5fcaa115d90" providerId="AD" clId="Web-{91ABAA7D-016D-4EE6-88B3-550CD5AE6A10}" dt="2020-05-19T07:11:15.251" v="4"/>
        <pc:sldMkLst>
          <pc:docMk/>
          <pc:sldMk cId="3199994654" sldId="3188"/>
        </pc:sldMkLst>
      </pc:sldChg>
    </pc:docChg>
  </pc:docChgLst>
  <pc:docChgLst>
    <pc:chgData name="Goerler, Adrian" userId="ad89f52a-d0ef-4c7d-a02e-9a87ab34d3de" providerId="ADAL" clId="{290E9EAB-C55C-A041-9263-C0C6540D7AFF}"/>
    <pc:docChg chg="undo custSel addSld delSld modSld sldOrd">
      <pc:chgData name="Goerler, Adrian" userId="ad89f52a-d0ef-4c7d-a02e-9a87ab34d3de" providerId="ADAL" clId="{290E9EAB-C55C-A041-9263-C0C6540D7AFF}" dt="2020-05-15T13:14:17.617" v="1706" actId="20577"/>
      <pc:docMkLst>
        <pc:docMk/>
      </pc:docMkLst>
      <pc:sldChg chg="add">
        <pc:chgData name="Goerler, Adrian" userId="ad89f52a-d0ef-4c7d-a02e-9a87ab34d3de" providerId="ADAL" clId="{290E9EAB-C55C-A041-9263-C0C6540D7AFF}" dt="2020-05-13T22:56:12.394" v="2"/>
        <pc:sldMkLst>
          <pc:docMk/>
          <pc:sldMk cId="237296152" sldId="402"/>
        </pc:sldMkLst>
      </pc:sldChg>
      <pc:sldChg chg="add mod modShow">
        <pc:chgData name="Goerler, Adrian" userId="ad89f52a-d0ef-4c7d-a02e-9a87ab34d3de" providerId="ADAL" clId="{290E9EAB-C55C-A041-9263-C0C6540D7AFF}" dt="2020-05-14T14:24:09.917" v="1133" actId="729"/>
        <pc:sldMkLst>
          <pc:docMk/>
          <pc:sldMk cId="4144400163" sldId="786"/>
        </pc:sldMkLst>
      </pc:sldChg>
      <pc:sldChg chg="add mod modShow">
        <pc:chgData name="Goerler, Adrian" userId="ad89f52a-d0ef-4c7d-a02e-9a87ab34d3de" providerId="ADAL" clId="{290E9EAB-C55C-A041-9263-C0C6540D7AFF}" dt="2020-05-14T14:24:09.917" v="1133" actId="729"/>
        <pc:sldMkLst>
          <pc:docMk/>
          <pc:sldMk cId="3377539558" sldId="3129"/>
        </pc:sldMkLst>
      </pc:sldChg>
      <pc:sldChg chg="add mod modShow">
        <pc:chgData name="Goerler, Adrian" userId="ad89f52a-d0ef-4c7d-a02e-9a87ab34d3de" providerId="ADAL" clId="{290E9EAB-C55C-A041-9263-C0C6540D7AFF}" dt="2020-05-14T14:24:22.068" v="1134" actId="729"/>
        <pc:sldMkLst>
          <pc:docMk/>
          <pc:sldMk cId="1724093518" sldId="3136"/>
        </pc:sldMkLst>
      </pc:sldChg>
      <pc:sldChg chg="modSp add">
        <pc:chgData name="Goerler, Adrian" userId="ad89f52a-d0ef-4c7d-a02e-9a87ab34d3de" providerId="ADAL" clId="{290E9EAB-C55C-A041-9263-C0C6540D7AFF}" dt="2020-05-15T04:59:52.388" v="1416" actId="6549"/>
        <pc:sldMkLst>
          <pc:docMk/>
          <pc:sldMk cId="3629521035" sldId="3139"/>
        </pc:sldMkLst>
        <pc:spChg chg="mod">
          <ac:chgData name="Goerler, Adrian" userId="ad89f52a-d0ef-4c7d-a02e-9a87ab34d3de" providerId="ADAL" clId="{290E9EAB-C55C-A041-9263-C0C6540D7AFF}" dt="2020-05-15T04:59:52.388" v="1416" actId="6549"/>
          <ac:spMkLst>
            <pc:docMk/>
            <pc:sldMk cId="3629521035" sldId="3139"/>
            <ac:spMk id="2" creationId="{EEC81233-5BA7-3A41-A777-5BDC706A9414}"/>
          </ac:spMkLst>
        </pc:spChg>
      </pc:sldChg>
      <pc:sldChg chg="add">
        <pc:chgData name="Goerler, Adrian" userId="ad89f52a-d0ef-4c7d-a02e-9a87ab34d3de" providerId="ADAL" clId="{290E9EAB-C55C-A041-9263-C0C6540D7AFF}" dt="2020-05-13T22:56:30.365" v="4"/>
        <pc:sldMkLst>
          <pc:docMk/>
          <pc:sldMk cId="2752899133" sldId="3141"/>
        </pc:sldMkLst>
      </pc:sldChg>
      <pc:sldChg chg="delSp modSp add delAnim modAnim">
        <pc:chgData name="Goerler, Adrian" userId="ad89f52a-d0ef-4c7d-a02e-9a87ab34d3de" providerId="ADAL" clId="{290E9EAB-C55C-A041-9263-C0C6540D7AFF}" dt="2020-05-15T10:41:02.371" v="1662"/>
        <pc:sldMkLst>
          <pc:docMk/>
          <pc:sldMk cId="2060873100" sldId="3142"/>
        </pc:sldMkLst>
        <pc:spChg chg="mod">
          <ac:chgData name="Goerler, Adrian" userId="ad89f52a-d0ef-4c7d-a02e-9a87ab34d3de" providerId="ADAL" clId="{290E9EAB-C55C-A041-9263-C0C6540D7AFF}" dt="2020-05-15T05:00:44.757" v="1439" actId="20577"/>
          <ac:spMkLst>
            <pc:docMk/>
            <pc:sldMk cId="2060873100" sldId="3142"/>
            <ac:spMk id="3" creationId="{AD684D41-249A-7548-A0B8-56E5FAFCB9BD}"/>
          </ac:spMkLst>
        </pc:spChg>
        <pc:spChg chg="mod">
          <ac:chgData name="Goerler, Adrian" userId="ad89f52a-d0ef-4c7d-a02e-9a87ab34d3de" providerId="ADAL" clId="{290E9EAB-C55C-A041-9263-C0C6540D7AFF}" dt="2020-05-14T09:40:37.666" v="394" actId="20577"/>
          <ac:spMkLst>
            <pc:docMk/>
            <pc:sldMk cId="2060873100" sldId="3142"/>
            <ac:spMk id="36" creationId="{F37AE602-C623-594A-9040-E8E4C3F70083}"/>
          </ac:spMkLst>
        </pc:spChg>
        <pc:spChg chg="del topLvl">
          <ac:chgData name="Goerler, Adrian" userId="ad89f52a-d0ef-4c7d-a02e-9a87ab34d3de" providerId="ADAL" clId="{290E9EAB-C55C-A041-9263-C0C6540D7AFF}" dt="2020-05-14T09:39:31.990" v="382" actId="478"/>
          <ac:spMkLst>
            <pc:docMk/>
            <pc:sldMk cId="2060873100" sldId="3142"/>
            <ac:spMk id="58" creationId="{6A15C578-C463-AB47-917E-7952DB48324D}"/>
          </ac:spMkLst>
        </pc:spChg>
        <pc:spChg chg="topLvl">
          <ac:chgData name="Goerler, Adrian" userId="ad89f52a-d0ef-4c7d-a02e-9a87ab34d3de" providerId="ADAL" clId="{290E9EAB-C55C-A041-9263-C0C6540D7AFF}" dt="2020-05-14T09:39:31.990" v="382" actId="478"/>
          <ac:spMkLst>
            <pc:docMk/>
            <pc:sldMk cId="2060873100" sldId="3142"/>
            <ac:spMk id="59" creationId="{5FB08A9B-6E8D-6C48-A828-741C99E8EDB1}"/>
          </ac:spMkLst>
        </pc:spChg>
        <pc:grpChg chg="mod">
          <ac:chgData name="Goerler, Adrian" userId="ad89f52a-d0ef-4c7d-a02e-9a87ab34d3de" providerId="ADAL" clId="{290E9EAB-C55C-A041-9263-C0C6540D7AFF}" dt="2020-05-14T09:41:07.634" v="395" actId="170"/>
          <ac:grpSpMkLst>
            <pc:docMk/>
            <pc:sldMk cId="2060873100" sldId="3142"/>
            <ac:grpSpMk id="5" creationId="{36A64941-B77D-7048-A35C-715E1C3BB43E}"/>
          </ac:grpSpMkLst>
        </pc:grpChg>
        <pc:grpChg chg="del">
          <ac:chgData name="Goerler, Adrian" userId="ad89f52a-d0ef-4c7d-a02e-9a87ab34d3de" providerId="ADAL" clId="{290E9EAB-C55C-A041-9263-C0C6540D7AFF}" dt="2020-05-14T09:39:31.990" v="382" actId="478"/>
          <ac:grpSpMkLst>
            <pc:docMk/>
            <pc:sldMk cId="2060873100" sldId="3142"/>
            <ac:grpSpMk id="6" creationId="{E340D9B4-0478-E644-956B-41E01070941A}"/>
          </ac:grpSpMkLst>
        </pc:grpChg>
      </pc:sldChg>
      <pc:sldChg chg="add">
        <pc:chgData name="Goerler, Adrian" userId="ad89f52a-d0ef-4c7d-a02e-9a87ab34d3de" providerId="ADAL" clId="{290E9EAB-C55C-A041-9263-C0C6540D7AFF}" dt="2020-05-13T22:57:20.538" v="8"/>
        <pc:sldMkLst>
          <pc:docMk/>
          <pc:sldMk cId="3232411741" sldId="3144"/>
        </pc:sldMkLst>
      </pc:sldChg>
      <pc:sldChg chg="modSp">
        <pc:chgData name="Goerler, Adrian" userId="ad89f52a-d0ef-4c7d-a02e-9a87ab34d3de" providerId="ADAL" clId="{290E9EAB-C55C-A041-9263-C0C6540D7AFF}" dt="2020-05-13T22:56:50.152" v="7" actId="20577"/>
        <pc:sldMkLst>
          <pc:docMk/>
          <pc:sldMk cId="3103655674" sldId="3148"/>
        </pc:sldMkLst>
        <pc:spChg chg="mod">
          <ac:chgData name="Goerler, Adrian" userId="ad89f52a-d0ef-4c7d-a02e-9a87ab34d3de" providerId="ADAL" clId="{290E9EAB-C55C-A041-9263-C0C6540D7AFF}" dt="2020-05-13T22:56:50.152" v="7" actId="20577"/>
          <ac:spMkLst>
            <pc:docMk/>
            <pc:sldMk cId="3103655674" sldId="3148"/>
            <ac:spMk id="2" creationId="{00000000-0000-0000-0000-000000000000}"/>
          </ac:spMkLst>
        </pc:spChg>
      </pc:sldChg>
      <pc:sldChg chg="modSp">
        <pc:chgData name="Goerler, Adrian" userId="ad89f52a-d0ef-4c7d-a02e-9a87ab34d3de" providerId="ADAL" clId="{290E9EAB-C55C-A041-9263-C0C6540D7AFF}" dt="2020-05-13T23:05:27.530" v="53" actId="403"/>
        <pc:sldMkLst>
          <pc:docMk/>
          <pc:sldMk cId="1085007047" sldId="3149"/>
        </pc:sldMkLst>
        <pc:spChg chg="mod">
          <ac:chgData name="Goerler, Adrian" userId="ad89f52a-d0ef-4c7d-a02e-9a87ab34d3de" providerId="ADAL" clId="{290E9EAB-C55C-A041-9263-C0C6540D7AFF}" dt="2020-05-13T23:05:27.530" v="53" actId="403"/>
          <ac:spMkLst>
            <pc:docMk/>
            <pc:sldMk cId="1085007047" sldId="3149"/>
            <ac:spMk id="3" creationId="{60AB0E60-5BC7-9547-9A5D-E2B2F3F330C7}"/>
          </ac:spMkLst>
        </pc:spChg>
        <pc:spChg chg="mod">
          <ac:chgData name="Goerler, Adrian" userId="ad89f52a-d0ef-4c7d-a02e-9a87ab34d3de" providerId="ADAL" clId="{290E9EAB-C55C-A041-9263-C0C6540D7AFF}" dt="2020-05-13T23:01:53.058" v="44" actId="1076"/>
          <ac:spMkLst>
            <pc:docMk/>
            <pc:sldMk cId="1085007047" sldId="3149"/>
            <ac:spMk id="13" creationId="{A41F2CB2-270D-46CA-B7E3-A5D55E83C1EB}"/>
          </ac:spMkLst>
        </pc:spChg>
      </pc:sldChg>
      <pc:sldChg chg="modSp">
        <pc:chgData name="Goerler, Adrian" userId="ad89f52a-d0ef-4c7d-a02e-9a87ab34d3de" providerId="ADAL" clId="{290E9EAB-C55C-A041-9263-C0C6540D7AFF}" dt="2020-05-13T23:05:13.718" v="51" actId="2711"/>
        <pc:sldMkLst>
          <pc:docMk/>
          <pc:sldMk cId="2812727486" sldId="3158"/>
        </pc:sldMkLst>
        <pc:spChg chg="mod">
          <ac:chgData name="Goerler, Adrian" userId="ad89f52a-d0ef-4c7d-a02e-9a87ab34d3de" providerId="ADAL" clId="{290E9EAB-C55C-A041-9263-C0C6540D7AFF}" dt="2020-05-13T23:05:13.718" v="51" actId="2711"/>
          <ac:spMkLst>
            <pc:docMk/>
            <pc:sldMk cId="2812727486" sldId="3158"/>
            <ac:spMk id="3" creationId="{60AB0E60-5BC7-9547-9A5D-E2B2F3F330C7}"/>
          </ac:spMkLst>
        </pc:spChg>
      </pc:sldChg>
      <pc:sldChg chg="addSp delSp modSp add mod ord modShow">
        <pc:chgData name="Goerler, Adrian" userId="ad89f52a-d0ef-4c7d-a02e-9a87ab34d3de" providerId="ADAL" clId="{290E9EAB-C55C-A041-9263-C0C6540D7AFF}" dt="2020-05-15T10:57:40.703" v="1681" actId="729"/>
        <pc:sldMkLst>
          <pc:docMk/>
          <pc:sldMk cId="2873190945" sldId="3161"/>
        </pc:sldMkLst>
        <pc:spChg chg="mod">
          <ac:chgData name="Goerler, Adrian" userId="ad89f52a-d0ef-4c7d-a02e-9a87ab34d3de" providerId="ADAL" clId="{290E9EAB-C55C-A041-9263-C0C6540D7AFF}" dt="2020-05-15T09:36:21.565" v="1658" actId="6549"/>
          <ac:spMkLst>
            <pc:docMk/>
            <pc:sldMk cId="2873190945" sldId="3161"/>
            <ac:spMk id="2" creationId="{E126D519-F94E-0343-A436-9AEB92B4E833}"/>
          </ac:spMkLst>
        </pc:spChg>
        <pc:spChg chg="add del mod">
          <ac:chgData name="Goerler, Adrian" userId="ad89f52a-d0ef-4c7d-a02e-9a87ab34d3de" providerId="ADAL" clId="{290E9EAB-C55C-A041-9263-C0C6540D7AFF}" dt="2020-05-15T08:54:43.353" v="1622" actId="478"/>
          <ac:spMkLst>
            <pc:docMk/>
            <pc:sldMk cId="2873190945" sldId="3161"/>
            <ac:spMk id="10" creationId="{347B6B84-31AC-E54F-A79D-325C2B7CD0E0}"/>
          </ac:spMkLst>
        </pc:spChg>
        <pc:spChg chg="add mod">
          <ac:chgData name="Goerler, Adrian" userId="ad89f52a-d0ef-4c7d-a02e-9a87ab34d3de" providerId="ADAL" clId="{290E9EAB-C55C-A041-9263-C0C6540D7AFF}" dt="2020-05-15T09:02:47.015" v="1656" actId="1076"/>
          <ac:spMkLst>
            <pc:docMk/>
            <pc:sldMk cId="2873190945" sldId="3161"/>
            <ac:spMk id="11" creationId="{4EBBDAE1-A032-394B-AF7A-8554A3127E0D}"/>
          </ac:spMkLst>
        </pc:spChg>
        <pc:spChg chg="mod">
          <ac:chgData name="Goerler, Adrian" userId="ad89f52a-d0ef-4c7d-a02e-9a87ab34d3de" providerId="ADAL" clId="{290E9EAB-C55C-A041-9263-C0C6540D7AFF}" dt="2020-05-15T09:36:24.962" v="1660" actId="20577"/>
          <ac:spMkLst>
            <pc:docMk/>
            <pc:sldMk cId="2873190945" sldId="3161"/>
            <ac:spMk id="17" creationId="{984AA16A-869F-7F41-A499-1B6DBAFC5E69}"/>
          </ac:spMkLst>
        </pc:spChg>
        <pc:picChg chg="mod">
          <ac:chgData name="Goerler, Adrian" userId="ad89f52a-d0ef-4c7d-a02e-9a87ab34d3de" providerId="ADAL" clId="{290E9EAB-C55C-A041-9263-C0C6540D7AFF}" dt="2020-05-15T08:55:18.697" v="1624" actId="14100"/>
          <ac:picMkLst>
            <pc:docMk/>
            <pc:sldMk cId="2873190945" sldId="3161"/>
            <ac:picMk id="19" creationId="{DE3B9997-A79E-BC4A-AC66-6DA1686884A0}"/>
          </ac:picMkLst>
        </pc:picChg>
      </pc:sldChg>
      <pc:sldChg chg="addSp delSp modSp add mod ord modAnim modShow">
        <pc:chgData name="Goerler, Adrian" userId="ad89f52a-d0ef-4c7d-a02e-9a87ab34d3de" providerId="ADAL" clId="{290E9EAB-C55C-A041-9263-C0C6540D7AFF}" dt="2020-05-15T09:37:27.122" v="1661" actId="729"/>
        <pc:sldMkLst>
          <pc:docMk/>
          <pc:sldMk cId="2033197152" sldId="3169"/>
        </pc:sldMkLst>
        <pc:spChg chg="del mod">
          <ac:chgData name="Goerler, Adrian" userId="ad89f52a-d0ef-4c7d-a02e-9a87ab34d3de" providerId="ADAL" clId="{290E9EAB-C55C-A041-9263-C0C6540D7AFF}" dt="2020-05-15T05:00:21.848" v="1425" actId="478"/>
          <ac:spMkLst>
            <pc:docMk/>
            <pc:sldMk cId="2033197152" sldId="3169"/>
            <ac:spMk id="2" creationId="{B6067C2B-2B7E-9B4F-9674-B25E66BF4C1A}"/>
          </ac:spMkLst>
        </pc:spChg>
        <pc:spChg chg="add del mod">
          <ac:chgData name="Goerler, Adrian" userId="ad89f52a-d0ef-4c7d-a02e-9a87ab34d3de" providerId="ADAL" clId="{290E9EAB-C55C-A041-9263-C0C6540D7AFF}" dt="2020-05-15T05:00:27.558" v="1427" actId="478"/>
          <ac:spMkLst>
            <pc:docMk/>
            <pc:sldMk cId="2033197152" sldId="3169"/>
            <ac:spMk id="4" creationId="{8826A9D6-B335-1E47-90AD-637F0910F1D9}"/>
          </ac:spMkLst>
        </pc:spChg>
        <pc:spChg chg="add del mod">
          <ac:chgData name="Goerler, Adrian" userId="ad89f52a-d0ef-4c7d-a02e-9a87ab34d3de" providerId="ADAL" clId="{290E9EAB-C55C-A041-9263-C0C6540D7AFF}" dt="2020-05-15T05:00:56.471" v="1440" actId="478"/>
          <ac:spMkLst>
            <pc:docMk/>
            <pc:sldMk cId="2033197152" sldId="3169"/>
            <ac:spMk id="48" creationId="{80C8016E-EE74-F546-8529-A4BE5E096F43}"/>
          </ac:spMkLst>
        </pc:spChg>
        <pc:spChg chg="add mod">
          <ac:chgData name="Goerler, Adrian" userId="ad89f52a-d0ef-4c7d-a02e-9a87ab34d3de" providerId="ADAL" clId="{290E9EAB-C55C-A041-9263-C0C6540D7AFF}" dt="2020-05-15T05:01:30.017" v="1468" actId="6549"/>
          <ac:spMkLst>
            <pc:docMk/>
            <pc:sldMk cId="2033197152" sldId="3169"/>
            <ac:spMk id="49" creationId="{DD06F4B8-20FB-5142-B1BD-B4C9C7E5494F}"/>
          </ac:spMkLst>
        </pc:spChg>
      </pc:sldChg>
      <pc:sldChg chg="addSp modSp modNotes">
        <pc:chgData name="Goerler, Adrian" userId="ad89f52a-d0ef-4c7d-a02e-9a87ab34d3de" providerId="ADAL" clId="{290E9EAB-C55C-A041-9263-C0C6540D7AFF}" dt="2020-05-13T22:58:24.639" v="12" actId="1076"/>
        <pc:sldMkLst>
          <pc:docMk/>
          <pc:sldMk cId="3444315827" sldId="3171"/>
        </pc:sldMkLst>
        <pc:picChg chg="add mod">
          <ac:chgData name="Goerler, Adrian" userId="ad89f52a-d0ef-4c7d-a02e-9a87ab34d3de" providerId="ADAL" clId="{290E9EAB-C55C-A041-9263-C0C6540D7AFF}" dt="2020-05-13T22:58:24.639" v="12" actId="1076"/>
          <ac:picMkLst>
            <pc:docMk/>
            <pc:sldMk cId="3444315827" sldId="3171"/>
            <ac:picMk id="4" creationId="{BCB70B53-4F14-5742-BC76-8442CC5BF40E}"/>
          </ac:picMkLst>
        </pc:picChg>
      </pc:sldChg>
      <pc:sldChg chg="addSp modSp">
        <pc:chgData name="Goerler, Adrian" userId="ad89f52a-d0ef-4c7d-a02e-9a87ab34d3de" providerId="ADAL" clId="{290E9EAB-C55C-A041-9263-C0C6540D7AFF}" dt="2020-05-13T22:58:50.507" v="16" actId="1076"/>
        <pc:sldMkLst>
          <pc:docMk/>
          <pc:sldMk cId="2134449996" sldId="3172"/>
        </pc:sldMkLst>
        <pc:picChg chg="add mod">
          <ac:chgData name="Goerler, Adrian" userId="ad89f52a-d0ef-4c7d-a02e-9a87ab34d3de" providerId="ADAL" clId="{290E9EAB-C55C-A041-9263-C0C6540D7AFF}" dt="2020-05-13T22:58:50.507" v="16" actId="1076"/>
          <ac:picMkLst>
            <pc:docMk/>
            <pc:sldMk cId="2134449996" sldId="3172"/>
            <ac:picMk id="4" creationId="{F6EB062A-FF47-7D48-B7F4-A2B091E70B02}"/>
          </ac:picMkLst>
        </pc:picChg>
      </pc:sldChg>
      <pc:sldChg chg="addSp modSp">
        <pc:chgData name="Goerler, Adrian" userId="ad89f52a-d0ef-4c7d-a02e-9a87ab34d3de" providerId="ADAL" clId="{290E9EAB-C55C-A041-9263-C0C6540D7AFF}" dt="2020-05-13T23:06:45.912" v="55" actId="1076"/>
        <pc:sldMkLst>
          <pc:docMk/>
          <pc:sldMk cId="3040558069" sldId="3174"/>
        </pc:sldMkLst>
        <pc:spChg chg="mod">
          <ac:chgData name="Goerler, Adrian" userId="ad89f52a-d0ef-4c7d-a02e-9a87ab34d3de" providerId="ADAL" clId="{290E9EAB-C55C-A041-9263-C0C6540D7AFF}" dt="2020-05-13T23:04:57.078" v="49" actId="403"/>
          <ac:spMkLst>
            <pc:docMk/>
            <pc:sldMk cId="3040558069" sldId="3174"/>
            <ac:spMk id="3" creationId="{60AB0E60-5BC7-9547-9A5D-E2B2F3F330C7}"/>
          </ac:spMkLst>
        </pc:spChg>
        <pc:spChg chg="add mod">
          <ac:chgData name="Goerler, Adrian" userId="ad89f52a-d0ef-4c7d-a02e-9a87ab34d3de" providerId="ADAL" clId="{290E9EAB-C55C-A041-9263-C0C6540D7AFF}" dt="2020-05-13T23:06:45.912" v="55" actId="1076"/>
          <ac:spMkLst>
            <pc:docMk/>
            <pc:sldMk cId="3040558069" sldId="3174"/>
            <ac:spMk id="5" creationId="{0181F9E0-10F0-7240-BDDB-07384B7EC635}"/>
          </ac:spMkLst>
        </pc:spChg>
      </pc:sldChg>
      <pc:sldChg chg="addSp delSp modSp">
        <pc:chgData name="Goerler, Adrian" userId="ad89f52a-d0ef-4c7d-a02e-9a87ab34d3de" providerId="ADAL" clId="{290E9EAB-C55C-A041-9263-C0C6540D7AFF}" dt="2020-05-14T14:36:50.581" v="1167" actId="478"/>
        <pc:sldMkLst>
          <pc:docMk/>
          <pc:sldMk cId="1983623542" sldId="3175"/>
        </pc:sldMkLst>
        <pc:spChg chg="mod">
          <ac:chgData name="Goerler, Adrian" userId="ad89f52a-d0ef-4c7d-a02e-9a87ab34d3de" providerId="ADAL" clId="{290E9EAB-C55C-A041-9263-C0C6540D7AFF}" dt="2020-05-13T23:04:34.705" v="47" actId="255"/>
          <ac:spMkLst>
            <pc:docMk/>
            <pc:sldMk cId="1983623542" sldId="3175"/>
            <ac:spMk id="3" creationId="{60AB0E60-5BC7-9547-9A5D-E2B2F3F330C7}"/>
          </ac:spMkLst>
        </pc:spChg>
        <pc:spChg chg="add del mod">
          <ac:chgData name="Goerler, Adrian" userId="ad89f52a-d0ef-4c7d-a02e-9a87ab34d3de" providerId="ADAL" clId="{290E9EAB-C55C-A041-9263-C0C6540D7AFF}" dt="2020-05-14T14:36:50.581" v="1167" actId="478"/>
          <ac:spMkLst>
            <pc:docMk/>
            <pc:sldMk cId="1983623542" sldId="3175"/>
            <ac:spMk id="5" creationId="{08E8AE42-99D0-B24B-81B6-AAF3908FEC0F}"/>
          </ac:spMkLst>
        </pc:spChg>
      </pc:sldChg>
      <pc:sldChg chg="modSp">
        <pc:chgData name="Goerler, Adrian" userId="ad89f52a-d0ef-4c7d-a02e-9a87ab34d3de" providerId="ADAL" clId="{290E9EAB-C55C-A041-9263-C0C6540D7AFF}" dt="2020-05-15T05:25:03.182" v="1591" actId="255"/>
        <pc:sldMkLst>
          <pc:docMk/>
          <pc:sldMk cId="3309063827" sldId="3176"/>
        </pc:sldMkLst>
        <pc:spChg chg="mod">
          <ac:chgData name="Goerler, Adrian" userId="ad89f52a-d0ef-4c7d-a02e-9a87ab34d3de" providerId="ADAL" clId="{290E9EAB-C55C-A041-9263-C0C6540D7AFF}" dt="2020-05-15T05:24:13.613" v="1582" actId="2085"/>
          <ac:spMkLst>
            <pc:docMk/>
            <pc:sldMk cId="3309063827" sldId="3176"/>
            <ac:spMk id="2" creationId="{8AB8E0B6-932F-48C9-8BCF-FC8B662033F6}"/>
          </ac:spMkLst>
        </pc:spChg>
        <pc:spChg chg="mod">
          <ac:chgData name="Goerler, Adrian" userId="ad89f52a-d0ef-4c7d-a02e-9a87ab34d3de" providerId="ADAL" clId="{290E9EAB-C55C-A041-9263-C0C6540D7AFF}" dt="2020-05-15T05:25:03.182" v="1591" actId="255"/>
          <ac:spMkLst>
            <pc:docMk/>
            <pc:sldMk cId="3309063827" sldId="3176"/>
            <ac:spMk id="3" creationId="{60AB0E60-5BC7-9547-9A5D-E2B2F3F330C7}"/>
          </ac:spMkLst>
        </pc:spChg>
        <pc:spChg chg="mod">
          <ac:chgData name="Goerler, Adrian" userId="ad89f52a-d0ef-4c7d-a02e-9a87ab34d3de" providerId="ADAL" clId="{290E9EAB-C55C-A041-9263-C0C6540D7AFF}" dt="2020-05-15T05:24:29.411" v="1586" actId="2085"/>
          <ac:spMkLst>
            <pc:docMk/>
            <pc:sldMk cId="3309063827" sldId="3176"/>
            <ac:spMk id="7" creationId="{A79C0177-9457-4A38-8CE5-821C45BC7C70}"/>
          </ac:spMkLst>
        </pc:spChg>
        <pc:spChg chg="mod">
          <ac:chgData name="Goerler, Adrian" userId="ad89f52a-d0ef-4c7d-a02e-9a87ab34d3de" providerId="ADAL" clId="{290E9EAB-C55C-A041-9263-C0C6540D7AFF}" dt="2020-05-15T05:24:29.411" v="1586" actId="2085"/>
          <ac:spMkLst>
            <pc:docMk/>
            <pc:sldMk cId="3309063827" sldId="3176"/>
            <ac:spMk id="8" creationId="{8F97EB7C-B053-497A-9205-C6CDA41085E1}"/>
          </ac:spMkLst>
        </pc:spChg>
        <pc:spChg chg="mod">
          <ac:chgData name="Goerler, Adrian" userId="ad89f52a-d0ef-4c7d-a02e-9a87ab34d3de" providerId="ADAL" clId="{290E9EAB-C55C-A041-9263-C0C6540D7AFF}" dt="2020-05-15T05:24:31.450" v="1587" actId="2085"/>
          <ac:spMkLst>
            <pc:docMk/>
            <pc:sldMk cId="3309063827" sldId="3176"/>
            <ac:spMk id="9" creationId="{9A9D9DF4-C787-4B57-96C3-4216087D85C3}"/>
          </ac:spMkLst>
        </pc:spChg>
      </pc:sldChg>
      <pc:sldChg chg="add del">
        <pc:chgData name="Goerler, Adrian" userId="ad89f52a-d0ef-4c7d-a02e-9a87ab34d3de" providerId="ADAL" clId="{290E9EAB-C55C-A041-9263-C0C6540D7AFF}" dt="2020-05-14T09:57:52.902" v="417" actId="2696"/>
        <pc:sldMkLst>
          <pc:docMk/>
          <pc:sldMk cId="4267528811" sldId="3177"/>
        </pc:sldMkLst>
      </pc:sldChg>
      <pc:sldChg chg="add">
        <pc:chgData name="Goerler, Adrian" userId="ad89f52a-d0ef-4c7d-a02e-9a87ab34d3de" providerId="ADAL" clId="{290E9EAB-C55C-A041-9263-C0C6540D7AFF}" dt="2020-05-13T22:57:20.538" v="8"/>
        <pc:sldMkLst>
          <pc:docMk/>
          <pc:sldMk cId="2752594849" sldId="3178"/>
        </pc:sldMkLst>
      </pc:sldChg>
      <pc:sldChg chg="modSp add del">
        <pc:chgData name="Goerler, Adrian" userId="ad89f52a-d0ef-4c7d-a02e-9a87ab34d3de" providerId="ADAL" clId="{290E9EAB-C55C-A041-9263-C0C6540D7AFF}" dt="2020-05-15T10:46:15.105" v="1664" actId="2696"/>
        <pc:sldMkLst>
          <pc:docMk/>
          <pc:sldMk cId="3635301494" sldId="3179"/>
        </pc:sldMkLst>
        <pc:spChg chg="mod">
          <ac:chgData name="Goerler, Adrian" userId="ad89f52a-d0ef-4c7d-a02e-9a87ab34d3de" providerId="ADAL" clId="{290E9EAB-C55C-A041-9263-C0C6540D7AFF}" dt="2020-05-13T23:03:52.339" v="45" actId="108"/>
          <ac:spMkLst>
            <pc:docMk/>
            <pc:sldMk cId="3635301494" sldId="3179"/>
            <ac:spMk id="4" creationId="{64B5D0D5-5E84-7641-848A-3C59CB93F4CF}"/>
          </ac:spMkLst>
        </pc:spChg>
      </pc:sldChg>
      <pc:sldChg chg="addSp modSp add modAnim">
        <pc:chgData name="Goerler, Adrian" userId="ad89f52a-d0ef-4c7d-a02e-9a87ab34d3de" providerId="ADAL" clId="{290E9EAB-C55C-A041-9263-C0C6540D7AFF}" dt="2020-05-15T05:22:28.210" v="1579"/>
        <pc:sldMkLst>
          <pc:docMk/>
          <pc:sldMk cId="3911322100" sldId="3180"/>
        </pc:sldMkLst>
        <pc:spChg chg="mod">
          <ac:chgData name="Goerler, Adrian" userId="ad89f52a-d0ef-4c7d-a02e-9a87ab34d3de" providerId="ADAL" clId="{290E9EAB-C55C-A041-9263-C0C6540D7AFF}" dt="2020-05-15T05:22:08.321" v="1576" actId="164"/>
          <ac:spMkLst>
            <pc:docMk/>
            <pc:sldMk cId="3911322100" sldId="3180"/>
            <ac:spMk id="2" creationId="{8B4A5FD2-2D4A-3349-9EFA-2BDEFAEDB592}"/>
          </ac:spMkLst>
        </pc:spChg>
        <pc:spChg chg="add mod">
          <ac:chgData name="Goerler, Adrian" userId="ad89f52a-d0ef-4c7d-a02e-9a87ab34d3de" providerId="ADAL" clId="{290E9EAB-C55C-A041-9263-C0C6540D7AFF}" dt="2020-05-15T05:22:08.321" v="1576" actId="164"/>
          <ac:spMkLst>
            <pc:docMk/>
            <pc:sldMk cId="3911322100" sldId="3180"/>
            <ac:spMk id="36" creationId="{DD3049F2-7158-9343-92CF-AF87AF926A88}"/>
          </ac:spMkLst>
        </pc:spChg>
        <pc:spChg chg="add mod">
          <ac:chgData name="Goerler, Adrian" userId="ad89f52a-d0ef-4c7d-a02e-9a87ab34d3de" providerId="ADAL" clId="{290E9EAB-C55C-A041-9263-C0C6540D7AFF}" dt="2020-05-15T05:22:08.321" v="1576" actId="164"/>
          <ac:spMkLst>
            <pc:docMk/>
            <pc:sldMk cId="3911322100" sldId="3180"/>
            <ac:spMk id="37" creationId="{F869BC2E-F3FD-934C-B543-30D197977ACC}"/>
          </ac:spMkLst>
        </pc:spChg>
        <pc:spChg chg="mod">
          <ac:chgData name="Goerler, Adrian" userId="ad89f52a-d0ef-4c7d-a02e-9a87ab34d3de" providerId="ADAL" clId="{290E9EAB-C55C-A041-9263-C0C6540D7AFF}" dt="2020-05-14T14:32:19.091" v="1143" actId="693"/>
          <ac:spMkLst>
            <pc:docMk/>
            <pc:sldMk cId="3911322100" sldId="3180"/>
            <ac:spMk id="122" creationId="{D71BBC2F-0242-A244-A2FF-7A7284711B58}"/>
          </ac:spMkLst>
        </pc:spChg>
        <pc:grpChg chg="add mod">
          <ac:chgData name="Goerler, Adrian" userId="ad89f52a-d0ef-4c7d-a02e-9a87ab34d3de" providerId="ADAL" clId="{290E9EAB-C55C-A041-9263-C0C6540D7AFF}" dt="2020-05-15T05:22:08.321" v="1576" actId="164"/>
          <ac:grpSpMkLst>
            <pc:docMk/>
            <pc:sldMk cId="3911322100" sldId="3180"/>
            <ac:grpSpMk id="3" creationId="{05A4049C-5831-3143-AF82-91286592D332}"/>
          </ac:grpSpMkLst>
        </pc:grpChg>
        <pc:cxnChg chg="mod">
          <ac:chgData name="Goerler, Adrian" userId="ad89f52a-d0ef-4c7d-a02e-9a87ab34d3de" providerId="ADAL" clId="{290E9EAB-C55C-A041-9263-C0C6540D7AFF}" dt="2020-05-14T14:32:41.523" v="1145"/>
          <ac:cxnSpMkLst>
            <pc:docMk/>
            <pc:sldMk cId="3911322100" sldId="3180"/>
            <ac:cxnSpMk id="19" creationId="{54F711DC-5E8D-3441-9EAF-567CBC588EB1}"/>
          </ac:cxnSpMkLst>
        </pc:cxnChg>
      </pc:sldChg>
      <pc:sldChg chg="add">
        <pc:chgData name="Goerler, Adrian" userId="ad89f52a-d0ef-4c7d-a02e-9a87ab34d3de" providerId="ADAL" clId="{290E9EAB-C55C-A041-9263-C0C6540D7AFF}" dt="2020-05-13T22:57:20.538" v="8"/>
        <pc:sldMkLst>
          <pc:docMk/>
          <pc:sldMk cId="693301909" sldId="3181"/>
        </pc:sldMkLst>
      </pc:sldChg>
      <pc:sldChg chg="modSp add">
        <pc:chgData name="Goerler, Adrian" userId="ad89f52a-d0ef-4c7d-a02e-9a87ab34d3de" providerId="ADAL" clId="{290E9EAB-C55C-A041-9263-C0C6540D7AFF}" dt="2020-05-15T11:47:15.461" v="1700" actId="20577"/>
        <pc:sldMkLst>
          <pc:docMk/>
          <pc:sldMk cId="1500565091" sldId="3183"/>
        </pc:sldMkLst>
        <pc:spChg chg="mod">
          <ac:chgData name="Goerler, Adrian" userId="ad89f52a-d0ef-4c7d-a02e-9a87ab34d3de" providerId="ADAL" clId="{290E9EAB-C55C-A041-9263-C0C6540D7AFF}" dt="2020-05-15T11:47:15.461" v="1700" actId="20577"/>
          <ac:spMkLst>
            <pc:docMk/>
            <pc:sldMk cId="1500565091" sldId="3183"/>
            <ac:spMk id="2" creationId="{00000000-0000-0000-0000-000000000000}"/>
          </ac:spMkLst>
        </pc:spChg>
        <pc:picChg chg="mod">
          <ac:chgData name="Goerler, Adrian" userId="ad89f52a-d0ef-4c7d-a02e-9a87ab34d3de" providerId="ADAL" clId="{290E9EAB-C55C-A041-9263-C0C6540D7AFF}" dt="2020-05-13T22:59:05.523" v="17" actId="1076"/>
          <ac:picMkLst>
            <pc:docMk/>
            <pc:sldMk cId="1500565091" sldId="3183"/>
            <ac:picMk id="5" creationId="{F9C59418-3AB6-AF46-97E2-14E0E01B0808}"/>
          </ac:picMkLst>
        </pc:picChg>
      </pc:sldChg>
      <pc:sldChg chg="addSp delSp modSp add">
        <pc:chgData name="Goerler, Adrian" userId="ad89f52a-d0ef-4c7d-a02e-9a87ab34d3de" providerId="ADAL" clId="{290E9EAB-C55C-A041-9263-C0C6540D7AFF}" dt="2020-05-15T13:14:17.617" v="1706" actId="20577"/>
        <pc:sldMkLst>
          <pc:docMk/>
          <pc:sldMk cId="480090904" sldId="3184"/>
        </pc:sldMkLst>
        <pc:spChg chg="mod">
          <ac:chgData name="Goerler, Adrian" userId="ad89f52a-d0ef-4c7d-a02e-9a87ab34d3de" providerId="ADAL" clId="{290E9EAB-C55C-A041-9263-C0C6540D7AFF}" dt="2020-05-14T21:22:06.556" v="1402" actId="20577"/>
          <ac:spMkLst>
            <pc:docMk/>
            <pc:sldMk cId="480090904" sldId="3184"/>
            <ac:spMk id="2" creationId="{6783ADF4-E48D-D748-8DCD-E4BF1F154861}"/>
          </ac:spMkLst>
        </pc:spChg>
        <pc:spChg chg="mod">
          <ac:chgData name="Goerler, Adrian" userId="ad89f52a-d0ef-4c7d-a02e-9a87ab34d3de" providerId="ADAL" clId="{290E9EAB-C55C-A041-9263-C0C6540D7AFF}" dt="2020-05-15T13:14:17.617" v="1706" actId="20577"/>
          <ac:spMkLst>
            <pc:docMk/>
            <pc:sldMk cId="480090904" sldId="3184"/>
            <ac:spMk id="3" creationId="{00933271-F334-FE46-8E75-3C578B9D231F}"/>
          </ac:spMkLst>
        </pc:spChg>
        <pc:spChg chg="del mod">
          <ac:chgData name="Goerler, Adrian" userId="ad89f52a-d0ef-4c7d-a02e-9a87ab34d3de" providerId="ADAL" clId="{290E9EAB-C55C-A041-9263-C0C6540D7AFF}" dt="2020-05-13T23:09:52.997" v="85" actId="478"/>
          <ac:spMkLst>
            <pc:docMk/>
            <pc:sldMk cId="480090904" sldId="3184"/>
            <ac:spMk id="4" creationId="{C48F0F38-F613-5345-8217-C78557F87F69}"/>
          </ac:spMkLst>
        </pc:spChg>
        <pc:spChg chg="add mod">
          <ac:chgData name="Goerler, Adrian" userId="ad89f52a-d0ef-4c7d-a02e-9a87ab34d3de" providerId="ADAL" clId="{290E9EAB-C55C-A041-9263-C0C6540D7AFF}" dt="2020-05-15T11:15:21.988" v="1697" actId="20577"/>
          <ac:spMkLst>
            <pc:docMk/>
            <pc:sldMk cId="480090904" sldId="3184"/>
            <ac:spMk id="5" creationId="{F81035B4-E280-C04A-B3BE-6DD94239819B}"/>
          </ac:spMkLst>
        </pc:spChg>
        <pc:spChg chg="add mod">
          <ac:chgData name="Goerler, Adrian" userId="ad89f52a-d0ef-4c7d-a02e-9a87ab34d3de" providerId="ADAL" clId="{290E9EAB-C55C-A041-9263-C0C6540D7AFF}" dt="2020-05-15T05:26:46.417" v="1597" actId="1076"/>
          <ac:spMkLst>
            <pc:docMk/>
            <pc:sldMk cId="480090904" sldId="3184"/>
            <ac:spMk id="8" creationId="{8AD9D13A-1D01-5642-86FE-3199C04636CA}"/>
          </ac:spMkLst>
        </pc:spChg>
        <pc:spChg chg="add del mod">
          <ac:chgData name="Goerler, Adrian" userId="ad89f52a-d0ef-4c7d-a02e-9a87ab34d3de" providerId="ADAL" clId="{290E9EAB-C55C-A041-9263-C0C6540D7AFF}" dt="2020-05-15T05:26:39.225" v="1596" actId="478"/>
          <ac:spMkLst>
            <pc:docMk/>
            <pc:sldMk cId="480090904" sldId="3184"/>
            <ac:spMk id="10" creationId="{680D8105-19D9-1546-8BFD-E89F57AD5EA4}"/>
          </ac:spMkLst>
        </pc:spChg>
        <pc:graphicFrameChg chg="add mod modGraphic">
          <ac:chgData name="Goerler, Adrian" userId="ad89f52a-d0ef-4c7d-a02e-9a87ab34d3de" providerId="ADAL" clId="{290E9EAB-C55C-A041-9263-C0C6540D7AFF}" dt="2020-05-15T05:25:52.206" v="1592" actId="1076"/>
          <ac:graphicFrameMkLst>
            <pc:docMk/>
            <pc:sldMk cId="480090904" sldId="3184"/>
            <ac:graphicFrameMk id="9" creationId="{8422CF9D-1144-D048-955D-99334928C632}"/>
          </ac:graphicFrameMkLst>
        </pc:graphicFrameChg>
        <pc:picChg chg="add mod">
          <ac:chgData name="Goerler, Adrian" userId="ad89f52a-d0ef-4c7d-a02e-9a87ab34d3de" providerId="ADAL" clId="{290E9EAB-C55C-A041-9263-C0C6540D7AFF}" dt="2020-05-13T23:10:06.581" v="88" actId="1076"/>
          <ac:picMkLst>
            <pc:docMk/>
            <pc:sldMk cId="480090904" sldId="3184"/>
            <ac:picMk id="6" creationId="{9923FF32-C3B1-BC40-8D6C-0F28E33D2764}"/>
          </ac:picMkLst>
        </pc:picChg>
        <pc:picChg chg="add mod">
          <ac:chgData name="Goerler, Adrian" userId="ad89f52a-d0ef-4c7d-a02e-9a87ab34d3de" providerId="ADAL" clId="{290E9EAB-C55C-A041-9263-C0C6540D7AFF}" dt="2020-05-13T23:10:12.579" v="89"/>
          <ac:picMkLst>
            <pc:docMk/>
            <pc:sldMk cId="480090904" sldId="3184"/>
            <ac:picMk id="7" creationId="{BEE089DE-AB11-AC41-829B-7C3DE7512C21}"/>
          </ac:picMkLst>
        </pc:picChg>
      </pc:sldChg>
      <pc:sldChg chg="addSp delSp modSp add modAnim">
        <pc:chgData name="Goerler, Adrian" userId="ad89f52a-d0ef-4c7d-a02e-9a87ab34d3de" providerId="ADAL" clId="{290E9EAB-C55C-A041-9263-C0C6540D7AFF}" dt="2020-05-15T05:06:12.743" v="1473"/>
        <pc:sldMkLst>
          <pc:docMk/>
          <pc:sldMk cId="4105613642" sldId="3185"/>
        </pc:sldMkLst>
        <pc:spChg chg="mod topLvl">
          <ac:chgData name="Goerler, Adrian" userId="ad89f52a-d0ef-4c7d-a02e-9a87ab34d3de" providerId="ADAL" clId="{290E9EAB-C55C-A041-9263-C0C6540D7AFF}" dt="2020-05-14T10:49:37.604" v="1123" actId="164"/>
          <ac:spMkLst>
            <pc:docMk/>
            <pc:sldMk cId="4105613642" sldId="3185"/>
            <ac:spMk id="5" creationId="{12AF037E-F028-2448-B98B-C9CA29B55EF2}"/>
          </ac:spMkLst>
        </pc:spChg>
        <pc:spChg chg="mod topLvl">
          <ac:chgData name="Goerler, Adrian" userId="ad89f52a-d0ef-4c7d-a02e-9a87ab34d3de" providerId="ADAL" clId="{290E9EAB-C55C-A041-9263-C0C6540D7AFF}" dt="2020-05-14T10:49:37.604" v="1123" actId="164"/>
          <ac:spMkLst>
            <pc:docMk/>
            <pc:sldMk cId="4105613642" sldId="3185"/>
            <ac:spMk id="6" creationId="{B6B5F3ED-BB56-DF46-A69C-F2FF4754B425}"/>
          </ac:spMkLst>
        </pc:spChg>
        <pc:spChg chg="mod">
          <ac:chgData name="Goerler, Adrian" userId="ad89f52a-d0ef-4c7d-a02e-9a87ab34d3de" providerId="ADAL" clId="{290E9EAB-C55C-A041-9263-C0C6540D7AFF}" dt="2020-05-14T09:58:52.275" v="418" actId="165"/>
          <ac:spMkLst>
            <pc:docMk/>
            <pc:sldMk cId="4105613642" sldId="3185"/>
            <ac:spMk id="8" creationId="{E2B49952-FD00-E44B-A627-D26611A759A3}"/>
          </ac:spMkLst>
        </pc:spChg>
        <pc:spChg chg="mod">
          <ac:chgData name="Goerler, Adrian" userId="ad89f52a-d0ef-4c7d-a02e-9a87ab34d3de" providerId="ADAL" clId="{290E9EAB-C55C-A041-9263-C0C6540D7AFF}" dt="2020-05-14T09:58:52.275" v="418" actId="165"/>
          <ac:spMkLst>
            <pc:docMk/>
            <pc:sldMk cId="4105613642" sldId="3185"/>
            <ac:spMk id="9" creationId="{0ADAC3C5-5C0F-8F4C-A569-4D9FB14FB83D}"/>
          </ac:spMkLst>
        </pc:spChg>
        <pc:spChg chg="mod">
          <ac:chgData name="Goerler, Adrian" userId="ad89f52a-d0ef-4c7d-a02e-9a87ab34d3de" providerId="ADAL" clId="{290E9EAB-C55C-A041-9263-C0C6540D7AFF}" dt="2020-05-14T09:58:52.275" v="418" actId="165"/>
          <ac:spMkLst>
            <pc:docMk/>
            <pc:sldMk cId="4105613642" sldId="3185"/>
            <ac:spMk id="10" creationId="{977495C8-31A7-C94B-9E5D-1609DEE6FBC8}"/>
          </ac:spMkLst>
        </pc:spChg>
        <pc:spChg chg="mod topLvl">
          <ac:chgData name="Goerler, Adrian" userId="ad89f52a-d0ef-4c7d-a02e-9a87ab34d3de" providerId="ADAL" clId="{290E9EAB-C55C-A041-9263-C0C6540D7AFF}" dt="2020-05-14T10:49:37.604" v="1123" actId="164"/>
          <ac:spMkLst>
            <pc:docMk/>
            <pc:sldMk cId="4105613642" sldId="3185"/>
            <ac:spMk id="11" creationId="{F5C97559-433E-AE40-B7D0-23CCD15E9D3E}"/>
          </ac:spMkLst>
        </pc:spChg>
        <pc:spChg chg="mod topLvl">
          <ac:chgData name="Goerler, Adrian" userId="ad89f52a-d0ef-4c7d-a02e-9a87ab34d3de" providerId="ADAL" clId="{290E9EAB-C55C-A041-9263-C0C6540D7AFF}" dt="2020-05-14T10:49:37.604" v="1123" actId="164"/>
          <ac:spMkLst>
            <pc:docMk/>
            <pc:sldMk cId="4105613642" sldId="3185"/>
            <ac:spMk id="12" creationId="{6F361598-6DA6-7C43-BA7A-526859BE63C5}"/>
          </ac:spMkLst>
        </pc:spChg>
        <pc:spChg chg="mod topLvl">
          <ac:chgData name="Goerler, Adrian" userId="ad89f52a-d0ef-4c7d-a02e-9a87ab34d3de" providerId="ADAL" clId="{290E9EAB-C55C-A041-9263-C0C6540D7AFF}" dt="2020-05-14T10:49:37.604" v="1123" actId="164"/>
          <ac:spMkLst>
            <pc:docMk/>
            <pc:sldMk cId="4105613642" sldId="3185"/>
            <ac:spMk id="13" creationId="{E1AA750E-DA74-1545-B27C-B8C383AC61C0}"/>
          </ac:spMkLst>
        </pc:spChg>
        <pc:spChg chg="mod topLvl">
          <ac:chgData name="Goerler, Adrian" userId="ad89f52a-d0ef-4c7d-a02e-9a87ab34d3de" providerId="ADAL" clId="{290E9EAB-C55C-A041-9263-C0C6540D7AFF}" dt="2020-05-14T10:49:37.604" v="1123" actId="164"/>
          <ac:spMkLst>
            <pc:docMk/>
            <pc:sldMk cId="4105613642" sldId="3185"/>
            <ac:spMk id="22" creationId="{970D3600-6CAB-6541-831E-61700AFA1087}"/>
          </ac:spMkLst>
        </pc:spChg>
        <pc:spChg chg="add mod">
          <ac:chgData name="Goerler, Adrian" userId="ad89f52a-d0ef-4c7d-a02e-9a87ab34d3de" providerId="ADAL" clId="{290E9EAB-C55C-A041-9263-C0C6540D7AFF}" dt="2020-05-14T10:53:23.591" v="1128" actId="164"/>
          <ac:spMkLst>
            <pc:docMk/>
            <pc:sldMk cId="4105613642" sldId="3185"/>
            <ac:spMk id="33" creationId="{DF0BCC92-E112-FE48-A083-C09AF62BE6E2}"/>
          </ac:spMkLst>
        </pc:spChg>
        <pc:spChg chg="mod topLvl">
          <ac:chgData name="Goerler, Adrian" userId="ad89f52a-d0ef-4c7d-a02e-9a87ab34d3de" providerId="ADAL" clId="{290E9EAB-C55C-A041-9263-C0C6540D7AFF}" dt="2020-05-14T10:49:37.604" v="1123" actId="164"/>
          <ac:spMkLst>
            <pc:docMk/>
            <pc:sldMk cId="4105613642" sldId="3185"/>
            <ac:spMk id="43" creationId="{DF616ACA-2EDF-EF4B-BBCA-DBEF705C20FA}"/>
          </ac:spMkLst>
        </pc:spChg>
        <pc:spChg chg="mod topLvl">
          <ac:chgData name="Goerler, Adrian" userId="ad89f52a-d0ef-4c7d-a02e-9a87ab34d3de" providerId="ADAL" clId="{290E9EAB-C55C-A041-9263-C0C6540D7AFF}" dt="2020-05-14T10:49:37.604" v="1123" actId="164"/>
          <ac:spMkLst>
            <pc:docMk/>
            <pc:sldMk cId="4105613642" sldId="3185"/>
            <ac:spMk id="44" creationId="{6C400C8A-DE52-5748-838E-DBCB4C9DC067}"/>
          </ac:spMkLst>
        </pc:spChg>
        <pc:spChg chg="mod">
          <ac:chgData name="Goerler, Adrian" userId="ad89f52a-d0ef-4c7d-a02e-9a87ab34d3de" providerId="ADAL" clId="{290E9EAB-C55C-A041-9263-C0C6540D7AFF}" dt="2020-05-14T09:58:52.275" v="418" actId="165"/>
          <ac:spMkLst>
            <pc:docMk/>
            <pc:sldMk cId="4105613642" sldId="3185"/>
            <ac:spMk id="46" creationId="{096B51E8-626B-0A42-8944-4838681CD3B8}"/>
          </ac:spMkLst>
        </pc:spChg>
        <pc:spChg chg="mod">
          <ac:chgData name="Goerler, Adrian" userId="ad89f52a-d0ef-4c7d-a02e-9a87ab34d3de" providerId="ADAL" clId="{290E9EAB-C55C-A041-9263-C0C6540D7AFF}" dt="2020-05-14T09:58:52.275" v="418" actId="165"/>
          <ac:spMkLst>
            <pc:docMk/>
            <pc:sldMk cId="4105613642" sldId="3185"/>
            <ac:spMk id="47" creationId="{E09E9287-E466-3A41-AF16-1BFB8EEFDA79}"/>
          </ac:spMkLst>
        </pc:spChg>
        <pc:spChg chg="mod">
          <ac:chgData name="Goerler, Adrian" userId="ad89f52a-d0ef-4c7d-a02e-9a87ab34d3de" providerId="ADAL" clId="{290E9EAB-C55C-A041-9263-C0C6540D7AFF}" dt="2020-05-14T09:58:52.275" v="418" actId="165"/>
          <ac:spMkLst>
            <pc:docMk/>
            <pc:sldMk cId="4105613642" sldId="3185"/>
            <ac:spMk id="48" creationId="{B9364D9F-3933-0548-AB71-A9927F23EF41}"/>
          </ac:spMkLst>
        </pc:spChg>
        <pc:spChg chg="mod topLvl">
          <ac:chgData name="Goerler, Adrian" userId="ad89f52a-d0ef-4c7d-a02e-9a87ab34d3de" providerId="ADAL" clId="{290E9EAB-C55C-A041-9263-C0C6540D7AFF}" dt="2020-05-14T10:49:37.604" v="1123" actId="164"/>
          <ac:spMkLst>
            <pc:docMk/>
            <pc:sldMk cId="4105613642" sldId="3185"/>
            <ac:spMk id="49" creationId="{C7C47BBF-4EF4-0044-88C2-323B5822B23F}"/>
          </ac:spMkLst>
        </pc:spChg>
        <pc:spChg chg="mod topLvl">
          <ac:chgData name="Goerler, Adrian" userId="ad89f52a-d0ef-4c7d-a02e-9a87ab34d3de" providerId="ADAL" clId="{290E9EAB-C55C-A041-9263-C0C6540D7AFF}" dt="2020-05-14T10:49:37.604" v="1123" actId="164"/>
          <ac:spMkLst>
            <pc:docMk/>
            <pc:sldMk cId="4105613642" sldId="3185"/>
            <ac:spMk id="50" creationId="{0D8995ED-710B-2C4B-B15A-531BC5BC819B}"/>
          </ac:spMkLst>
        </pc:spChg>
        <pc:spChg chg="mod topLvl">
          <ac:chgData name="Goerler, Adrian" userId="ad89f52a-d0ef-4c7d-a02e-9a87ab34d3de" providerId="ADAL" clId="{290E9EAB-C55C-A041-9263-C0C6540D7AFF}" dt="2020-05-14T10:49:37.604" v="1123" actId="164"/>
          <ac:spMkLst>
            <pc:docMk/>
            <pc:sldMk cId="4105613642" sldId="3185"/>
            <ac:spMk id="69" creationId="{AD580F47-CA99-9C4C-B03E-65A851FC785C}"/>
          </ac:spMkLst>
        </pc:spChg>
        <pc:spChg chg="mod topLvl">
          <ac:chgData name="Goerler, Adrian" userId="ad89f52a-d0ef-4c7d-a02e-9a87ab34d3de" providerId="ADAL" clId="{290E9EAB-C55C-A041-9263-C0C6540D7AFF}" dt="2020-05-14T10:49:37.604" v="1123" actId="164"/>
          <ac:spMkLst>
            <pc:docMk/>
            <pc:sldMk cId="4105613642" sldId="3185"/>
            <ac:spMk id="70" creationId="{2DE2B160-5EE6-3F4E-821B-DC677310B962}"/>
          </ac:spMkLst>
        </pc:spChg>
        <pc:spChg chg="mod topLvl">
          <ac:chgData name="Goerler, Adrian" userId="ad89f52a-d0ef-4c7d-a02e-9a87ab34d3de" providerId="ADAL" clId="{290E9EAB-C55C-A041-9263-C0C6540D7AFF}" dt="2020-05-14T10:49:37.604" v="1123" actId="164"/>
          <ac:spMkLst>
            <pc:docMk/>
            <pc:sldMk cId="4105613642" sldId="3185"/>
            <ac:spMk id="71" creationId="{B71D0710-33DA-084C-8308-6FFCD2EE8BBB}"/>
          </ac:spMkLst>
        </pc:spChg>
        <pc:spChg chg="mod topLvl">
          <ac:chgData name="Goerler, Adrian" userId="ad89f52a-d0ef-4c7d-a02e-9a87ab34d3de" providerId="ADAL" clId="{290E9EAB-C55C-A041-9263-C0C6540D7AFF}" dt="2020-05-14T10:49:37.604" v="1123" actId="164"/>
          <ac:spMkLst>
            <pc:docMk/>
            <pc:sldMk cId="4105613642" sldId="3185"/>
            <ac:spMk id="72" creationId="{66D7DF38-C8A8-4F4E-832D-479B2FC6C20B}"/>
          </ac:spMkLst>
        </pc:spChg>
        <pc:spChg chg="mod">
          <ac:chgData name="Goerler, Adrian" userId="ad89f52a-d0ef-4c7d-a02e-9a87ab34d3de" providerId="ADAL" clId="{290E9EAB-C55C-A041-9263-C0C6540D7AFF}" dt="2020-05-14T09:58:52.275" v="418" actId="165"/>
          <ac:spMkLst>
            <pc:docMk/>
            <pc:sldMk cId="4105613642" sldId="3185"/>
            <ac:spMk id="74" creationId="{D67365EA-B3D6-5F4D-9326-19AC06898127}"/>
          </ac:spMkLst>
        </pc:spChg>
        <pc:spChg chg="mod">
          <ac:chgData name="Goerler, Adrian" userId="ad89f52a-d0ef-4c7d-a02e-9a87ab34d3de" providerId="ADAL" clId="{290E9EAB-C55C-A041-9263-C0C6540D7AFF}" dt="2020-05-14T09:58:52.275" v="418" actId="165"/>
          <ac:spMkLst>
            <pc:docMk/>
            <pc:sldMk cId="4105613642" sldId="3185"/>
            <ac:spMk id="75" creationId="{736302AE-6736-5D43-9CBA-4E2211A5522B}"/>
          </ac:spMkLst>
        </pc:spChg>
        <pc:spChg chg="mod">
          <ac:chgData name="Goerler, Adrian" userId="ad89f52a-d0ef-4c7d-a02e-9a87ab34d3de" providerId="ADAL" clId="{290E9EAB-C55C-A041-9263-C0C6540D7AFF}" dt="2020-05-14T09:58:52.275" v="418" actId="165"/>
          <ac:spMkLst>
            <pc:docMk/>
            <pc:sldMk cId="4105613642" sldId="3185"/>
            <ac:spMk id="76" creationId="{F6E51C84-83ED-6B46-B4AB-7F358BC2E89F}"/>
          </ac:spMkLst>
        </pc:spChg>
        <pc:spChg chg="mod topLvl">
          <ac:chgData name="Goerler, Adrian" userId="ad89f52a-d0ef-4c7d-a02e-9a87ab34d3de" providerId="ADAL" clId="{290E9EAB-C55C-A041-9263-C0C6540D7AFF}" dt="2020-05-14T10:49:37.604" v="1123" actId="164"/>
          <ac:spMkLst>
            <pc:docMk/>
            <pc:sldMk cId="4105613642" sldId="3185"/>
            <ac:spMk id="77" creationId="{5DC742DD-0B5B-B149-9584-C030E1D30E7E}"/>
          </ac:spMkLst>
        </pc:spChg>
        <pc:spChg chg="mod topLvl">
          <ac:chgData name="Goerler, Adrian" userId="ad89f52a-d0ef-4c7d-a02e-9a87ab34d3de" providerId="ADAL" clId="{290E9EAB-C55C-A041-9263-C0C6540D7AFF}" dt="2020-05-14T10:49:37.604" v="1123" actId="164"/>
          <ac:spMkLst>
            <pc:docMk/>
            <pc:sldMk cId="4105613642" sldId="3185"/>
            <ac:spMk id="78" creationId="{40E399F2-4798-5048-9976-1D352FF280B7}"/>
          </ac:spMkLst>
        </pc:spChg>
        <pc:spChg chg="mod topLvl">
          <ac:chgData name="Goerler, Adrian" userId="ad89f52a-d0ef-4c7d-a02e-9a87ab34d3de" providerId="ADAL" clId="{290E9EAB-C55C-A041-9263-C0C6540D7AFF}" dt="2020-05-14T10:49:37.604" v="1123" actId="164"/>
          <ac:spMkLst>
            <pc:docMk/>
            <pc:sldMk cId="4105613642" sldId="3185"/>
            <ac:spMk id="97" creationId="{B5525296-3038-1046-B3AF-02AEB4532BE2}"/>
          </ac:spMkLst>
        </pc:spChg>
        <pc:spChg chg="mod topLvl">
          <ac:chgData name="Goerler, Adrian" userId="ad89f52a-d0ef-4c7d-a02e-9a87ab34d3de" providerId="ADAL" clId="{290E9EAB-C55C-A041-9263-C0C6540D7AFF}" dt="2020-05-14T10:49:37.604" v="1123" actId="164"/>
          <ac:spMkLst>
            <pc:docMk/>
            <pc:sldMk cId="4105613642" sldId="3185"/>
            <ac:spMk id="98" creationId="{A18B3A55-EFF0-CD44-AE76-B8EFD83F292F}"/>
          </ac:spMkLst>
        </pc:spChg>
        <pc:spChg chg="mod topLvl">
          <ac:chgData name="Goerler, Adrian" userId="ad89f52a-d0ef-4c7d-a02e-9a87ab34d3de" providerId="ADAL" clId="{290E9EAB-C55C-A041-9263-C0C6540D7AFF}" dt="2020-05-14T10:49:37.604" v="1123" actId="164"/>
          <ac:spMkLst>
            <pc:docMk/>
            <pc:sldMk cId="4105613642" sldId="3185"/>
            <ac:spMk id="99" creationId="{D2C88085-E95E-B64C-9878-BD15ACC30A70}"/>
          </ac:spMkLst>
        </pc:spChg>
        <pc:spChg chg="mod">
          <ac:chgData name="Goerler, Adrian" userId="ad89f52a-d0ef-4c7d-a02e-9a87ab34d3de" providerId="ADAL" clId="{290E9EAB-C55C-A041-9263-C0C6540D7AFF}" dt="2020-05-14T09:58:52.275" v="418" actId="165"/>
          <ac:spMkLst>
            <pc:docMk/>
            <pc:sldMk cId="4105613642" sldId="3185"/>
            <ac:spMk id="101" creationId="{EA38F231-B589-8548-ADEE-2EDAA3BDF165}"/>
          </ac:spMkLst>
        </pc:spChg>
        <pc:spChg chg="mod">
          <ac:chgData name="Goerler, Adrian" userId="ad89f52a-d0ef-4c7d-a02e-9a87ab34d3de" providerId="ADAL" clId="{290E9EAB-C55C-A041-9263-C0C6540D7AFF}" dt="2020-05-14T09:58:52.275" v="418" actId="165"/>
          <ac:spMkLst>
            <pc:docMk/>
            <pc:sldMk cId="4105613642" sldId="3185"/>
            <ac:spMk id="102" creationId="{8F12E165-E249-7F4C-9241-E8BB96D1D932}"/>
          </ac:spMkLst>
        </pc:spChg>
        <pc:spChg chg="mod">
          <ac:chgData name="Goerler, Adrian" userId="ad89f52a-d0ef-4c7d-a02e-9a87ab34d3de" providerId="ADAL" clId="{290E9EAB-C55C-A041-9263-C0C6540D7AFF}" dt="2020-05-14T09:58:52.275" v="418" actId="165"/>
          <ac:spMkLst>
            <pc:docMk/>
            <pc:sldMk cId="4105613642" sldId="3185"/>
            <ac:spMk id="103" creationId="{E357098C-A8EC-A048-B819-6481F842B374}"/>
          </ac:spMkLst>
        </pc:spChg>
        <pc:spChg chg="mod topLvl">
          <ac:chgData name="Goerler, Adrian" userId="ad89f52a-d0ef-4c7d-a02e-9a87ab34d3de" providerId="ADAL" clId="{290E9EAB-C55C-A041-9263-C0C6540D7AFF}" dt="2020-05-14T10:49:37.604" v="1123" actId="164"/>
          <ac:spMkLst>
            <pc:docMk/>
            <pc:sldMk cId="4105613642" sldId="3185"/>
            <ac:spMk id="104" creationId="{965EE0FC-F22C-3943-9532-74B6203B3291}"/>
          </ac:spMkLst>
        </pc:spChg>
        <pc:spChg chg="mod">
          <ac:chgData name="Goerler, Adrian" userId="ad89f52a-d0ef-4c7d-a02e-9a87ab34d3de" providerId="ADAL" clId="{290E9EAB-C55C-A041-9263-C0C6540D7AFF}" dt="2020-05-14T09:58:52.275" v="418" actId="165"/>
          <ac:spMkLst>
            <pc:docMk/>
            <pc:sldMk cId="4105613642" sldId="3185"/>
            <ac:spMk id="120" creationId="{439E6CA2-FA66-274A-9DB6-3AE59274E733}"/>
          </ac:spMkLst>
        </pc:spChg>
        <pc:spChg chg="mod topLvl">
          <ac:chgData name="Goerler, Adrian" userId="ad89f52a-d0ef-4c7d-a02e-9a87ab34d3de" providerId="ADAL" clId="{290E9EAB-C55C-A041-9263-C0C6540D7AFF}" dt="2020-05-14T10:53:23.591" v="1128" actId="164"/>
          <ac:spMkLst>
            <pc:docMk/>
            <pc:sldMk cId="4105613642" sldId="3185"/>
            <ac:spMk id="122" creationId="{D71BBC2F-0242-A244-A2FF-7A7284711B58}"/>
          </ac:spMkLst>
        </pc:spChg>
        <pc:spChg chg="mod">
          <ac:chgData name="Goerler, Adrian" userId="ad89f52a-d0ef-4c7d-a02e-9a87ab34d3de" providerId="ADAL" clId="{290E9EAB-C55C-A041-9263-C0C6540D7AFF}" dt="2020-05-14T09:58:52.275" v="418" actId="165"/>
          <ac:spMkLst>
            <pc:docMk/>
            <pc:sldMk cId="4105613642" sldId="3185"/>
            <ac:spMk id="123" creationId="{12603535-F729-FE4A-9436-522A44953016}"/>
          </ac:spMkLst>
        </pc:spChg>
        <pc:spChg chg="mod">
          <ac:chgData name="Goerler, Adrian" userId="ad89f52a-d0ef-4c7d-a02e-9a87ab34d3de" providerId="ADAL" clId="{290E9EAB-C55C-A041-9263-C0C6540D7AFF}" dt="2020-05-14T09:58:52.275" v="418" actId="165"/>
          <ac:spMkLst>
            <pc:docMk/>
            <pc:sldMk cId="4105613642" sldId="3185"/>
            <ac:spMk id="124" creationId="{26EDE378-5E28-1446-AD70-3514B7EFC560}"/>
          </ac:spMkLst>
        </pc:spChg>
        <pc:spChg chg="mod">
          <ac:chgData name="Goerler, Adrian" userId="ad89f52a-d0ef-4c7d-a02e-9a87ab34d3de" providerId="ADAL" clId="{290E9EAB-C55C-A041-9263-C0C6540D7AFF}" dt="2020-05-14T09:58:52.275" v="418" actId="165"/>
          <ac:spMkLst>
            <pc:docMk/>
            <pc:sldMk cId="4105613642" sldId="3185"/>
            <ac:spMk id="127" creationId="{7ECB9248-7217-9E47-A35C-1B3F5D44EBA7}"/>
          </ac:spMkLst>
        </pc:spChg>
        <pc:spChg chg="mod">
          <ac:chgData name="Goerler, Adrian" userId="ad89f52a-d0ef-4c7d-a02e-9a87ab34d3de" providerId="ADAL" clId="{290E9EAB-C55C-A041-9263-C0C6540D7AFF}" dt="2020-05-14T09:58:52.275" v="418" actId="165"/>
          <ac:spMkLst>
            <pc:docMk/>
            <pc:sldMk cId="4105613642" sldId="3185"/>
            <ac:spMk id="128" creationId="{4A08E411-6B19-2046-914B-289354B48A52}"/>
          </ac:spMkLst>
        </pc:spChg>
        <pc:spChg chg="add mod">
          <ac:chgData name="Goerler, Adrian" userId="ad89f52a-d0ef-4c7d-a02e-9a87ab34d3de" providerId="ADAL" clId="{290E9EAB-C55C-A041-9263-C0C6540D7AFF}" dt="2020-05-14T10:53:23.591" v="1128" actId="164"/>
          <ac:spMkLst>
            <pc:docMk/>
            <pc:sldMk cId="4105613642" sldId="3185"/>
            <ac:spMk id="160" creationId="{6E225509-3DA5-9D4A-91DD-8804B3ECBA29}"/>
          </ac:spMkLst>
        </pc:spChg>
        <pc:spChg chg="mod">
          <ac:chgData name="Goerler, Adrian" userId="ad89f52a-d0ef-4c7d-a02e-9a87ab34d3de" providerId="ADAL" clId="{290E9EAB-C55C-A041-9263-C0C6540D7AFF}" dt="2020-05-14T09:58:52.275" v="418" actId="165"/>
          <ac:spMkLst>
            <pc:docMk/>
            <pc:sldMk cId="4105613642" sldId="3185"/>
            <ac:spMk id="167" creationId="{6626ABD4-E9D3-E740-9227-B1418CFCF247}"/>
          </ac:spMkLst>
        </pc:spChg>
        <pc:spChg chg="mod">
          <ac:chgData name="Goerler, Adrian" userId="ad89f52a-d0ef-4c7d-a02e-9a87ab34d3de" providerId="ADAL" clId="{290E9EAB-C55C-A041-9263-C0C6540D7AFF}" dt="2020-05-14T09:58:52.275" v="418" actId="165"/>
          <ac:spMkLst>
            <pc:docMk/>
            <pc:sldMk cId="4105613642" sldId="3185"/>
            <ac:spMk id="168" creationId="{DCB5AFB1-1590-964F-9DE0-9B24C54C7DAE}"/>
          </ac:spMkLst>
        </pc:spChg>
        <pc:spChg chg="mod">
          <ac:chgData name="Goerler, Adrian" userId="ad89f52a-d0ef-4c7d-a02e-9a87ab34d3de" providerId="ADAL" clId="{290E9EAB-C55C-A041-9263-C0C6540D7AFF}" dt="2020-05-14T09:58:52.275" v="418" actId="165"/>
          <ac:spMkLst>
            <pc:docMk/>
            <pc:sldMk cId="4105613642" sldId="3185"/>
            <ac:spMk id="172" creationId="{88BD84E1-0203-F349-8CC4-292955A23814}"/>
          </ac:spMkLst>
        </pc:spChg>
        <pc:spChg chg="mod">
          <ac:chgData name="Goerler, Adrian" userId="ad89f52a-d0ef-4c7d-a02e-9a87ab34d3de" providerId="ADAL" clId="{290E9EAB-C55C-A041-9263-C0C6540D7AFF}" dt="2020-05-14T09:58:52.275" v="418" actId="165"/>
          <ac:spMkLst>
            <pc:docMk/>
            <pc:sldMk cId="4105613642" sldId="3185"/>
            <ac:spMk id="173" creationId="{27F704EC-9DB4-B849-8533-8A843C6CBA4B}"/>
          </ac:spMkLst>
        </pc:spChg>
        <pc:spChg chg="mod">
          <ac:chgData name="Goerler, Adrian" userId="ad89f52a-d0ef-4c7d-a02e-9a87ab34d3de" providerId="ADAL" clId="{290E9EAB-C55C-A041-9263-C0C6540D7AFF}" dt="2020-05-14T09:58:52.275" v="418" actId="165"/>
          <ac:spMkLst>
            <pc:docMk/>
            <pc:sldMk cId="4105613642" sldId="3185"/>
            <ac:spMk id="192" creationId="{026DD8F3-33E1-3146-8A77-1C2871654528}"/>
          </ac:spMkLst>
        </pc:spChg>
        <pc:spChg chg="mod">
          <ac:chgData name="Goerler, Adrian" userId="ad89f52a-d0ef-4c7d-a02e-9a87ab34d3de" providerId="ADAL" clId="{290E9EAB-C55C-A041-9263-C0C6540D7AFF}" dt="2020-05-14T09:58:52.275" v="418" actId="165"/>
          <ac:spMkLst>
            <pc:docMk/>
            <pc:sldMk cId="4105613642" sldId="3185"/>
            <ac:spMk id="193" creationId="{0D4373F7-994B-344F-BDBA-F6CF4D798FC5}"/>
          </ac:spMkLst>
        </pc:spChg>
        <pc:spChg chg="mod">
          <ac:chgData name="Goerler, Adrian" userId="ad89f52a-d0ef-4c7d-a02e-9a87ab34d3de" providerId="ADAL" clId="{290E9EAB-C55C-A041-9263-C0C6540D7AFF}" dt="2020-05-14T09:58:52.275" v="418" actId="165"/>
          <ac:spMkLst>
            <pc:docMk/>
            <pc:sldMk cId="4105613642" sldId="3185"/>
            <ac:spMk id="194" creationId="{066CC436-23C1-A643-B5FB-295AF7A9683A}"/>
          </ac:spMkLst>
        </pc:spChg>
        <pc:spChg chg="mod">
          <ac:chgData name="Goerler, Adrian" userId="ad89f52a-d0ef-4c7d-a02e-9a87ab34d3de" providerId="ADAL" clId="{290E9EAB-C55C-A041-9263-C0C6540D7AFF}" dt="2020-05-14T09:58:52.275" v="418" actId="165"/>
          <ac:spMkLst>
            <pc:docMk/>
            <pc:sldMk cId="4105613642" sldId="3185"/>
            <ac:spMk id="197" creationId="{58C7A910-4734-1947-9231-68EBFFC4290A}"/>
          </ac:spMkLst>
        </pc:spChg>
        <pc:spChg chg="mod">
          <ac:chgData name="Goerler, Adrian" userId="ad89f52a-d0ef-4c7d-a02e-9a87ab34d3de" providerId="ADAL" clId="{290E9EAB-C55C-A041-9263-C0C6540D7AFF}" dt="2020-05-14T09:58:52.275" v="418" actId="165"/>
          <ac:spMkLst>
            <pc:docMk/>
            <pc:sldMk cId="4105613642" sldId="3185"/>
            <ac:spMk id="198" creationId="{D9A694C4-F0C0-1E4F-9A74-59F382CF33C8}"/>
          </ac:spMkLst>
        </pc:spChg>
        <pc:spChg chg="mod">
          <ac:chgData name="Goerler, Adrian" userId="ad89f52a-d0ef-4c7d-a02e-9a87ab34d3de" providerId="ADAL" clId="{290E9EAB-C55C-A041-9263-C0C6540D7AFF}" dt="2020-05-14T09:58:52.275" v="418" actId="165"/>
          <ac:spMkLst>
            <pc:docMk/>
            <pc:sldMk cId="4105613642" sldId="3185"/>
            <ac:spMk id="199" creationId="{BF6BFFD5-3932-9245-94A3-68BD664B72CC}"/>
          </ac:spMkLst>
        </pc:spChg>
        <pc:spChg chg="mod">
          <ac:chgData name="Goerler, Adrian" userId="ad89f52a-d0ef-4c7d-a02e-9a87ab34d3de" providerId="ADAL" clId="{290E9EAB-C55C-A041-9263-C0C6540D7AFF}" dt="2020-05-14T09:58:52.275" v="418" actId="165"/>
          <ac:spMkLst>
            <pc:docMk/>
            <pc:sldMk cId="4105613642" sldId="3185"/>
            <ac:spMk id="213" creationId="{74232074-9AAF-AE4A-A156-393D840E2153}"/>
          </ac:spMkLst>
        </pc:spChg>
        <pc:spChg chg="mod">
          <ac:chgData name="Goerler, Adrian" userId="ad89f52a-d0ef-4c7d-a02e-9a87ab34d3de" providerId="ADAL" clId="{290E9EAB-C55C-A041-9263-C0C6540D7AFF}" dt="2020-05-14T09:58:52.275" v="418" actId="165"/>
          <ac:spMkLst>
            <pc:docMk/>
            <pc:sldMk cId="4105613642" sldId="3185"/>
            <ac:spMk id="214" creationId="{2823CDA4-F406-854E-AE15-050D340156C5}"/>
          </ac:spMkLst>
        </pc:spChg>
        <pc:spChg chg="mod">
          <ac:chgData name="Goerler, Adrian" userId="ad89f52a-d0ef-4c7d-a02e-9a87ab34d3de" providerId="ADAL" clId="{290E9EAB-C55C-A041-9263-C0C6540D7AFF}" dt="2020-05-14T09:58:52.275" v="418" actId="165"/>
          <ac:spMkLst>
            <pc:docMk/>
            <pc:sldMk cId="4105613642" sldId="3185"/>
            <ac:spMk id="215" creationId="{AAE19910-B272-614A-9E59-14D2C3959A38}"/>
          </ac:spMkLst>
        </pc:spChg>
        <pc:spChg chg="mod">
          <ac:chgData name="Goerler, Adrian" userId="ad89f52a-d0ef-4c7d-a02e-9a87ab34d3de" providerId="ADAL" clId="{290E9EAB-C55C-A041-9263-C0C6540D7AFF}" dt="2020-05-14T09:58:52.275" v="418" actId="165"/>
          <ac:spMkLst>
            <pc:docMk/>
            <pc:sldMk cId="4105613642" sldId="3185"/>
            <ac:spMk id="217" creationId="{695107CD-027D-9644-9162-749398FC67FA}"/>
          </ac:spMkLst>
        </pc:spChg>
        <pc:spChg chg="mod">
          <ac:chgData name="Goerler, Adrian" userId="ad89f52a-d0ef-4c7d-a02e-9a87ab34d3de" providerId="ADAL" clId="{290E9EAB-C55C-A041-9263-C0C6540D7AFF}" dt="2020-05-14T09:58:52.275" v="418" actId="165"/>
          <ac:spMkLst>
            <pc:docMk/>
            <pc:sldMk cId="4105613642" sldId="3185"/>
            <ac:spMk id="218" creationId="{7F21B404-A4C4-4A46-81E8-9B8AA200D4B8}"/>
          </ac:spMkLst>
        </pc:spChg>
        <pc:spChg chg="mod">
          <ac:chgData name="Goerler, Adrian" userId="ad89f52a-d0ef-4c7d-a02e-9a87ab34d3de" providerId="ADAL" clId="{290E9EAB-C55C-A041-9263-C0C6540D7AFF}" dt="2020-05-14T09:58:52.275" v="418" actId="165"/>
          <ac:spMkLst>
            <pc:docMk/>
            <pc:sldMk cId="4105613642" sldId="3185"/>
            <ac:spMk id="219" creationId="{C93A0690-3113-124D-9A5D-C03B455BDBC9}"/>
          </ac:spMkLst>
        </pc:spChg>
        <pc:spChg chg="mod">
          <ac:chgData name="Goerler, Adrian" userId="ad89f52a-d0ef-4c7d-a02e-9a87ab34d3de" providerId="ADAL" clId="{290E9EAB-C55C-A041-9263-C0C6540D7AFF}" dt="2020-05-14T09:58:52.275" v="418" actId="165"/>
          <ac:spMkLst>
            <pc:docMk/>
            <pc:sldMk cId="4105613642" sldId="3185"/>
            <ac:spMk id="221" creationId="{1A78C976-E746-C348-89D0-4BC0746F1213}"/>
          </ac:spMkLst>
        </pc:spChg>
        <pc:spChg chg="mod">
          <ac:chgData name="Goerler, Adrian" userId="ad89f52a-d0ef-4c7d-a02e-9a87ab34d3de" providerId="ADAL" clId="{290E9EAB-C55C-A041-9263-C0C6540D7AFF}" dt="2020-05-14T09:58:52.275" v="418" actId="165"/>
          <ac:spMkLst>
            <pc:docMk/>
            <pc:sldMk cId="4105613642" sldId="3185"/>
            <ac:spMk id="222" creationId="{5394D037-AD16-BC43-A9DC-B8275798F5F9}"/>
          </ac:spMkLst>
        </pc:spChg>
        <pc:spChg chg="mod">
          <ac:chgData name="Goerler, Adrian" userId="ad89f52a-d0ef-4c7d-a02e-9a87ab34d3de" providerId="ADAL" clId="{290E9EAB-C55C-A041-9263-C0C6540D7AFF}" dt="2020-05-14T09:58:52.275" v="418" actId="165"/>
          <ac:spMkLst>
            <pc:docMk/>
            <pc:sldMk cId="4105613642" sldId="3185"/>
            <ac:spMk id="225" creationId="{AED1FE06-8A6D-F645-B724-CE9E7EBB2D1F}"/>
          </ac:spMkLst>
        </pc:spChg>
        <pc:spChg chg="mod">
          <ac:chgData name="Goerler, Adrian" userId="ad89f52a-d0ef-4c7d-a02e-9a87ab34d3de" providerId="ADAL" clId="{290E9EAB-C55C-A041-9263-C0C6540D7AFF}" dt="2020-05-14T09:58:52.275" v="418" actId="165"/>
          <ac:spMkLst>
            <pc:docMk/>
            <pc:sldMk cId="4105613642" sldId="3185"/>
            <ac:spMk id="226" creationId="{997D605D-9A04-0240-A9E7-58766B85EC65}"/>
          </ac:spMkLst>
        </pc:spChg>
        <pc:spChg chg="mod">
          <ac:chgData name="Goerler, Adrian" userId="ad89f52a-d0ef-4c7d-a02e-9a87ab34d3de" providerId="ADAL" clId="{290E9EAB-C55C-A041-9263-C0C6540D7AFF}" dt="2020-05-14T09:58:52.275" v="418" actId="165"/>
          <ac:spMkLst>
            <pc:docMk/>
            <pc:sldMk cId="4105613642" sldId="3185"/>
            <ac:spMk id="229" creationId="{6280F1CB-3668-0748-BB91-882687ED0BC2}"/>
          </ac:spMkLst>
        </pc:spChg>
        <pc:spChg chg="mod">
          <ac:chgData name="Goerler, Adrian" userId="ad89f52a-d0ef-4c7d-a02e-9a87ab34d3de" providerId="ADAL" clId="{290E9EAB-C55C-A041-9263-C0C6540D7AFF}" dt="2020-05-14T09:58:52.275" v="418" actId="165"/>
          <ac:spMkLst>
            <pc:docMk/>
            <pc:sldMk cId="4105613642" sldId="3185"/>
            <ac:spMk id="230" creationId="{B23725F9-643D-2D41-BECB-AB99ED1EE3CF}"/>
          </ac:spMkLst>
        </pc:spChg>
        <pc:spChg chg="mod">
          <ac:chgData name="Goerler, Adrian" userId="ad89f52a-d0ef-4c7d-a02e-9a87ab34d3de" providerId="ADAL" clId="{290E9EAB-C55C-A041-9263-C0C6540D7AFF}" dt="2020-05-14T09:58:52.275" v="418" actId="165"/>
          <ac:spMkLst>
            <pc:docMk/>
            <pc:sldMk cId="4105613642" sldId="3185"/>
            <ac:spMk id="233" creationId="{60025195-E564-BB41-A049-AA65455930A7}"/>
          </ac:spMkLst>
        </pc:spChg>
        <pc:spChg chg="mod">
          <ac:chgData name="Goerler, Adrian" userId="ad89f52a-d0ef-4c7d-a02e-9a87ab34d3de" providerId="ADAL" clId="{290E9EAB-C55C-A041-9263-C0C6540D7AFF}" dt="2020-05-14T09:58:52.275" v="418" actId="165"/>
          <ac:spMkLst>
            <pc:docMk/>
            <pc:sldMk cId="4105613642" sldId="3185"/>
            <ac:spMk id="234" creationId="{FAD6C72C-A7D5-F542-B319-AD6B9A7D88DC}"/>
          </ac:spMkLst>
        </pc:spChg>
        <pc:spChg chg="mod">
          <ac:chgData name="Goerler, Adrian" userId="ad89f52a-d0ef-4c7d-a02e-9a87ab34d3de" providerId="ADAL" clId="{290E9EAB-C55C-A041-9263-C0C6540D7AFF}" dt="2020-05-14T09:58:52.275" v="418" actId="165"/>
          <ac:spMkLst>
            <pc:docMk/>
            <pc:sldMk cId="4105613642" sldId="3185"/>
            <ac:spMk id="235" creationId="{9FDFB5A7-450F-CB42-8FFD-0481A3E801C6}"/>
          </ac:spMkLst>
        </pc:spChg>
        <pc:spChg chg="mod">
          <ac:chgData name="Goerler, Adrian" userId="ad89f52a-d0ef-4c7d-a02e-9a87ab34d3de" providerId="ADAL" clId="{290E9EAB-C55C-A041-9263-C0C6540D7AFF}" dt="2020-05-14T09:58:52.275" v="418" actId="165"/>
          <ac:spMkLst>
            <pc:docMk/>
            <pc:sldMk cId="4105613642" sldId="3185"/>
            <ac:spMk id="244" creationId="{9D742B76-1324-3A45-8DA0-A1D29136AF89}"/>
          </ac:spMkLst>
        </pc:spChg>
        <pc:spChg chg="mod">
          <ac:chgData name="Goerler, Adrian" userId="ad89f52a-d0ef-4c7d-a02e-9a87ab34d3de" providerId="ADAL" clId="{290E9EAB-C55C-A041-9263-C0C6540D7AFF}" dt="2020-05-14T09:58:52.275" v="418" actId="165"/>
          <ac:spMkLst>
            <pc:docMk/>
            <pc:sldMk cId="4105613642" sldId="3185"/>
            <ac:spMk id="245" creationId="{6F880EB0-1252-9B4F-86E8-96D99DAEFDF7}"/>
          </ac:spMkLst>
        </pc:spChg>
        <pc:spChg chg="mod">
          <ac:chgData name="Goerler, Adrian" userId="ad89f52a-d0ef-4c7d-a02e-9a87ab34d3de" providerId="ADAL" clId="{290E9EAB-C55C-A041-9263-C0C6540D7AFF}" dt="2020-05-14T09:58:52.275" v="418" actId="165"/>
          <ac:spMkLst>
            <pc:docMk/>
            <pc:sldMk cId="4105613642" sldId="3185"/>
            <ac:spMk id="246" creationId="{0444BC1E-AB39-994D-9998-9B9031AA747E}"/>
          </ac:spMkLst>
        </pc:spChg>
        <pc:spChg chg="mod">
          <ac:chgData name="Goerler, Adrian" userId="ad89f52a-d0ef-4c7d-a02e-9a87ab34d3de" providerId="ADAL" clId="{290E9EAB-C55C-A041-9263-C0C6540D7AFF}" dt="2020-05-14T09:58:52.275" v="418" actId="165"/>
          <ac:spMkLst>
            <pc:docMk/>
            <pc:sldMk cId="4105613642" sldId="3185"/>
            <ac:spMk id="248" creationId="{7340B430-69BA-7D42-BE44-C0EC592FE728}"/>
          </ac:spMkLst>
        </pc:spChg>
        <pc:spChg chg="mod">
          <ac:chgData name="Goerler, Adrian" userId="ad89f52a-d0ef-4c7d-a02e-9a87ab34d3de" providerId="ADAL" clId="{290E9EAB-C55C-A041-9263-C0C6540D7AFF}" dt="2020-05-14T09:58:52.275" v="418" actId="165"/>
          <ac:spMkLst>
            <pc:docMk/>
            <pc:sldMk cId="4105613642" sldId="3185"/>
            <ac:spMk id="249" creationId="{F6F155B3-0063-E744-928D-675B4859102E}"/>
          </ac:spMkLst>
        </pc:spChg>
        <pc:spChg chg="mod">
          <ac:chgData name="Goerler, Adrian" userId="ad89f52a-d0ef-4c7d-a02e-9a87ab34d3de" providerId="ADAL" clId="{290E9EAB-C55C-A041-9263-C0C6540D7AFF}" dt="2020-05-14T09:58:52.275" v="418" actId="165"/>
          <ac:spMkLst>
            <pc:docMk/>
            <pc:sldMk cId="4105613642" sldId="3185"/>
            <ac:spMk id="250" creationId="{BCEF7C06-8507-384B-AE33-ACA5396FF5B0}"/>
          </ac:spMkLst>
        </pc:spChg>
        <pc:spChg chg="mod">
          <ac:chgData name="Goerler, Adrian" userId="ad89f52a-d0ef-4c7d-a02e-9a87ab34d3de" providerId="ADAL" clId="{290E9EAB-C55C-A041-9263-C0C6540D7AFF}" dt="2020-05-14T09:58:52.275" v="418" actId="165"/>
          <ac:spMkLst>
            <pc:docMk/>
            <pc:sldMk cId="4105613642" sldId="3185"/>
            <ac:spMk id="252" creationId="{0BB37DF3-01B8-BA47-97F8-C17828722A28}"/>
          </ac:spMkLst>
        </pc:spChg>
        <pc:spChg chg="mod">
          <ac:chgData name="Goerler, Adrian" userId="ad89f52a-d0ef-4c7d-a02e-9a87ab34d3de" providerId="ADAL" clId="{290E9EAB-C55C-A041-9263-C0C6540D7AFF}" dt="2020-05-14T09:58:52.275" v="418" actId="165"/>
          <ac:spMkLst>
            <pc:docMk/>
            <pc:sldMk cId="4105613642" sldId="3185"/>
            <ac:spMk id="253" creationId="{31DF7CF8-476F-F144-964D-819F5671677E}"/>
          </ac:spMkLst>
        </pc:spChg>
        <pc:spChg chg="mod">
          <ac:chgData name="Goerler, Adrian" userId="ad89f52a-d0ef-4c7d-a02e-9a87ab34d3de" providerId="ADAL" clId="{290E9EAB-C55C-A041-9263-C0C6540D7AFF}" dt="2020-05-14T09:58:52.275" v="418" actId="165"/>
          <ac:spMkLst>
            <pc:docMk/>
            <pc:sldMk cId="4105613642" sldId="3185"/>
            <ac:spMk id="256" creationId="{DF3D61DB-BB6D-F449-8C96-EE260E3CCFFB}"/>
          </ac:spMkLst>
        </pc:spChg>
        <pc:spChg chg="mod">
          <ac:chgData name="Goerler, Adrian" userId="ad89f52a-d0ef-4c7d-a02e-9a87ab34d3de" providerId="ADAL" clId="{290E9EAB-C55C-A041-9263-C0C6540D7AFF}" dt="2020-05-14T09:58:52.275" v="418" actId="165"/>
          <ac:spMkLst>
            <pc:docMk/>
            <pc:sldMk cId="4105613642" sldId="3185"/>
            <ac:spMk id="257" creationId="{67F9C03D-EF1D-8E42-9871-061F8795E0AF}"/>
          </ac:spMkLst>
        </pc:spChg>
        <pc:spChg chg="mod">
          <ac:chgData name="Goerler, Adrian" userId="ad89f52a-d0ef-4c7d-a02e-9a87ab34d3de" providerId="ADAL" clId="{290E9EAB-C55C-A041-9263-C0C6540D7AFF}" dt="2020-05-14T09:58:52.275" v="418" actId="165"/>
          <ac:spMkLst>
            <pc:docMk/>
            <pc:sldMk cId="4105613642" sldId="3185"/>
            <ac:spMk id="260" creationId="{B90811E3-7DB6-3946-B97D-B0D242B1F62C}"/>
          </ac:spMkLst>
        </pc:spChg>
        <pc:spChg chg="mod">
          <ac:chgData name="Goerler, Adrian" userId="ad89f52a-d0ef-4c7d-a02e-9a87ab34d3de" providerId="ADAL" clId="{290E9EAB-C55C-A041-9263-C0C6540D7AFF}" dt="2020-05-14T09:58:52.275" v="418" actId="165"/>
          <ac:spMkLst>
            <pc:docMk/>
            <pc:sldMk cId="4105613642" sldId="3185"/>
            <ac:spMk id="261" creationId="{8B9118E3-6724-DB46-985E-B09958DE772F}"/>
          </ac:spMkLst>
        </pc:spChg>
        <pc:spChg chg="mod">
          <ac:chgData name="Goerler, Adrian" userId="ad89f52a-d0ef-4c7d-a02e-9a87ab34d3de" providerId="ADAL" clId="{290E9EAB-C55C-A041-9263-C0C6540D7AFF}" dt="2020-05-14T09:58:52.275" v="418" actId="165"/>
          <ac:spMkLst>
            <pc:docMk/>
            <pc:sldMk cId="4105613642" sldId="3185"/>
            <ac:spMk id="264" creationId="{45AB7924-3FC1-8744-BD50-8FB395C14C29}"/>
          </ac:spMkLst>
        </pc:spChg>
        <pc:spChg chg="mod">
          <ac:chgData name="Goerler, Adrian" userId="ad89f52a-d0ef-4c7d-a02e-9a87ab34d3de" providerId="ADAL" clId="{290E9EAB-C55C-A041-9263-C0C6540D7AFF}" dt="2020-05-14T09:58:52.275" v="418" actId="165"/>
          <ac:spMkLst>
            <pc:docMk/>
            <pc:sldMk cId="4105613642" sldId="3185"/>
            <ac:spMk id="265" creationId="{2B016964-1767-2742-8CDF-59C4D756A871}"/>
          </ac:spMkLst>
        </pc:spChg>
        <pc:spChg chg="mod">
          <ac:chgData name="Goerler, Adrian" userId="ad89f52a-d0ef-4c7d-a02e-9a87ab34d3de" providerId="ADAL" clId="{290E9EAB-C55C-A041-9263-C0C6540D7AFF}" dt="2020-05-14T09:58:52.275" v="418" actId="165"/>
          <ac:spMkLst>
            <pc:docMk/>
            <pc:sldMk cId="4105613642" sldId="3185"/>
            <ac:spMk id="266" creationId="{03437706-8F70-1248-9A7E-DE09862CB315}"/>
          </ac:spMkLst>
        </pc:spChg>
        <pc:spChg chg="mod topLvl">
          <ac:chgData name="Goerler, Adrian" userId="ad89f52a-d0ef-4c7d-a02e-9a87ab34d3de" providerId="ADAL" clId="{290E9EAB-C55C-A041-9263-C0C6540D7AFF}" dt="2020-05-14T10:53:23.591" v="1128" actId="164"/>
          <ac:spMkLst>
            <pc:docMk/>
            <pc:sldMk cId="4105613642" sldId="3185"/>
            <ac:spMk id="267" creationId="{99518D6F-2722-1744-8CD9-53D92DA1B6BA}"/>
          </ac:spMkLst>
        </pc:spChg>
        <pc:spChg chg="mod topLvl">
          <ac:chgData name="Goerler, Adrian" userId="ad89f52a-d0ef-4c7d-a02e-9a87ab34d3de" providerId="ADAL" clId="{290E9EAB-C55C-A041-9263-C0C6540D7AFF}" dt="2020-05-14T10:53:23.591" v="1128" actId="164"/>
          <ac:spMkLst>
            <pc:docMk/>
            <pc:sldMk cId="4105613642" sldId="3185"/>
            <ac:spMk id="268" creationId="{4FB312D5-2661-EF4F-A6D0-06F622EBB404}"/>
          </ac:spMkLst>
        </pc:spChg>
        <pc:grpChg chg="mod topLvl">
          <ac:chgData name="Goerler, Adrian" userId="ad89f52a-d0ef-4c7d-a02e-9a87ab34d3de" providerId="ADAL" clId="{290E9EAB-C55C-A041-9263-C0C6540D7AFF}" dt="2020-05-14T10:49:37.604" v="1123" actId="164"/>
          <ac:grpSpMkLst>
            <pc:docMk/>
            <pc:sldMk cId="4105613642" sldId="3185"/>
            <ac:grpSpMk id="7" creationId="{30E5B0A6-A82E-7A47-9F40-FD1B188BFE0A}"/>
          </ac:grpSpMkLst>
        </pc:grpChg>
        <pc:grpChg chg="mod">
          <ac:chgData name="Goerler, Adrian" userId="ad89f52a-d0ef-4c7d-a02e-9a87ab34d3de" providerId="ADAL" clId="{290E9EAB-C55C-A041-9263-C0C6540D7AFF}" dt="2020-05-14T09:58:52.275" v="418" actId="165"/>
          <ac:grpSpMkLst>
            <pc:docMk/>
            <pc:sldMk cId="4105613642" sldId="3185"/>
            <ac:grpSpMk id="18" creationId="{BAC929E8-B541-C443-ACA9-A424E58A3BD1}"/>
          </ac:grpSpMkLst>
        </pc:grpChg>
        <pc:grpChg chg="mod">
          <ac:chgData name="Goerler, Adrian" userId="ad89f52a-d0ef-4c7d-a02e-9a87ab34d3de" providerId="ADAL" clId="{290E9EAB-C55C-A041-9263-C0C6540D7AFF}" dt="2020-05-14T09:58:52.275" v="418" actId="165"/>
          <ac:grpSpMkLst>
            <pc:docMk/>
            <pc:sldMk cId="4105613642" sldId="3185"/>
            <ac:grpSpMk id="21" creationId="{3530951B-9D64-E245-809E-CF640E583AE2}"/>
          </ac:grpSpMkLst>
        </pc:grpChg>
        <pc:grpChg chg="mod topLvl">
          <ac:chgData name="Goerler, Adrian" userId="ad89f52a-d0ef-4c7d-a02e-9a87ab34d3de" providerId="ADAL" clId="{290E9EAB-C55C-A041-9263-C0C6540D7AFF}" dt="2020-05-14T10:49:37.604" v="1123" actId="164"/>
          <ac:grpSpMkLst>
            <pc:docMk/>
            <pc:sldMk cId="4105613642" sldId="3185"/>
            <ac:grpSpMk id="23" creationId="{7C34D635-CC91-E246-AADB-C2EC3D91C521}"/>
          </ac:grpSpMkLst>
        </pc:grpChg>
        <pc:grpChg chg="add del mod">
          <ac:chgData name="Goerler, Adrian" userId="ad89f52a-d0ef-4c7d-a02e-9a87ab34d3de" providerId="ADAL" clId="{290E9EAB-C55C-A041-9263-C0C6540D7AFF}" dt="2020-05-14T09:58:52.275" v="418" actId="165"/>
          <ac:grpSpMkLst>
            <pc:docMk/>
            <pc:sldMk cId="4105613642" sldId="3185"/>
            <ac:grpSpMk id="27" creationId="{0B092664-7274-5341-B4B8-3D82690A4DC9}"/>
          </ac:grpSpMkLst>
        </pc:grpChg>
        <pc:grpChg chg="add mod">
          <ac:chgData name="Goerler, Adrian" userId="ad89f52a-d0ef-4c7d-a02e-9a87ab34d3de" providerId="ADAL" clId="{290E9EAB-C55C-A041-9263-C0C6540D7AFF}" dt="2020-05-14T10:53:23.591" v="1128" actId="164"/>
          <ac:grpSpMkLst>
            <pc:docMk/>
            <pc:sldMk cId="4105613642" sldId="3185"/>
            <ac:grpSpMk id="34" creationId="{E73679FE-153C-4F46-BCD7-1C484A336F4D}"/>
          </ac:grpSpMkLst>
        </pc:grpChg>
        <pc:grpChg chg="add mod">
          <ac:chgData name="Goerler, Adrian" userId="ad89f52a-d0ef-4c7d-a02e-9a87ab34d3de" providerId="ADAL" clId="{290E9EAB-C55C-A041-9263-C0C6540D7AFF}" dt="2020-05-14T10:53:23.591" v="1128" actId="164"/>
          <ac:grpSpMkLst>
            <pc:docMk/>
            <pc:sldMk cId="4105613642" sldId="3185"/>
            <ac:grpSpMk id="35" creationId="{D206641C-DC22-5B49-B1FB-D00078BF2203}"/>
          </ac:grpSpMkLst>
        </pc:grpChg>
        <pc:grpChg chg="mod topLvl">
          <ac:chgData name="Goerler, Adrian" userId="ad89f52a-d0ef-4c7d-a02e-9a87ab34d3de" providerId="ADAL" clId="{290E9EAB-C55C-A041-9263-C0C6540D7AFF}" dt="2020-05-14T10:49:37.604" v="1123" actId="164"/>
          <ac:grpSpMkLst>
            <pc:docMk/>
            <pc:sldMk cId="4105613642" sldId="3185"/>
            <ac:grpSpMk id="45" creationId="{E10F8EA7-5BF7-E94B-B637-A400DA70F3F5}"/>
          </ac:grpSpMkLst>
        </pc:grpChg>
        <pc:grpChg chg="mod topLvl">
          <ac:chgData name="Goerler, Adrian" userId="ad89f52a-d0ef-4c7d-a02e-9a87ab34d3de" providerId="ADAL" clId="{290E9EAB-C55C-A041-9263-C0C6540D7AFF}" dt="2020-05-14T10:49:37.604" v="1123" actId="164"/>
          <ac:grpSpMkLst>
            <pc:docMk/>
            <pc:sldMk cId="4105613642" sldId="3185"/>
            <ac:grpSpMk id="73" creationId="{D9FC9930-828A-BF4D-994F-EBDBF8D572F1}"/>
          </ac:grpSpMkLst>
        </pc:grpChg>
        <pc:grpChg chg="mod topLvl">
          <ac:chgData name="Goerler, Adrian" userId="ad89f52a-d0ef-4c7d-a02e-9a87ab34d3de" providerId="ADAL" clId="{290E9EAB-C55C-A041-9263-C0C6540D7AFF}" dt="2020-05-14T10:49:37.604" v="1123" actId="164"/>
          <ac:grpSpMkLst>
            <pc:docMk/>
            <pc:sldMk cId="4105613642" sldId="3185"/>
            <ac:grpSpMk id="100" creationId="{4D6602CE-D92B-8542-B563-9B5D81C0FAE2}"/>
          </ac:grpSpMkLst>
        </pc:grpChg>
        <pc:grpChg chg="mod">
          <ac:chgData name="Goerler, Adrian" userId="ad89f52a-d0ef-4c7d-a02e-9a87ab34d3de" providerId="ADAL" clId="{290E9EAB-C55C-A041-9263-C0C6540D7AFF}" dt="2020-05-14T09:58:52.275" v="418" actId="165"/>
          <ac:grpSpMkLst>
            <pc:docMk/>
            <pc:sldMk cId="4105613642" sldId="3185"/>
            <ac:grpSpMk id="119" creationId="{EEFD548A-E444-1E4C-9EC2-D1D55B855EB6}"/>
          </ac:grpSpMkLst>
        </pc:grpChg>
        <pc:grpChg chg="mod">
          <ac:chgData name="Goerler, Adrian" userId="ad89f52a-d0ef-4c7d-a02e-9a87ab34d3de" providerId="ADAL" clId="{290E9EAB-C55C-A041-9263-C0C6540D7AFF}" dt="2020-05-14T09:58:52.275" v="418" actId="165"/>
          <ac:grpSpMkLst>
            <pc:docMk/>
            <pc:sldMk cId="4105613642" sldId="3185"/>
            <ac:grpSpMk id="165" creationId="{C2ACBC2B-E137-3C4A-B1D7-CDCAB2FCCAB1}"/>
          </ac:grpSpMkLst>
        </pc:grpChg>
        <pc:grpChg chg="mod">
          <ac:chgData name="Goerler, Adrian" userId="ad89f52a-d0ef-4c7d-a02e-9a87ab34d3de" providerId="ADAL" clId="{290E9EAB-C55C-A041-9263-C0C6540D7AFF}" dt="2020-05-14T09:58:52.275" v="418" actId="165"/>
          <ac:grpSpMkLst>
            <pc:docMk/>
            <pc:sldMk cId="4105613642" sldId="3185"/>
            <ac:grpSpMk id="170" creationId="{51847F6D-9F0B-B64D-B4C5-51330103A4C2}"/>
          </ac:grpSpMkLst>
        </pc:grpChg>
        <pc:grpChg chg="mod">
          <ac:chgData name="Goerler, Adrian" userId="ad89f52a-d0ef-4c7d-a02e-9a87ab34d3de" providerId="ADAL" clId="{290E9EAB-C55C-A041-9263-C0C6540D7AFF}" dt="2020-05-14T09:58:52.275" v="418" actId="165"/>
          <ac:grpSpMkLst>
            <pc:docMk/>
            <pc:sldMk cId="4105613642" sldId="3185"/>
            <ac:grpSpMk id="190" creationId="{43C04D54-4527-1C4E-BDB4-DEF35D998BA7}"/>
          </ac:grpSpMkLst>
        </pc:grpChg>
        <pc:grpChg chg="mod">
          <ac:chgData name="Goerler, Adrian" userId="ad89f52a-d0ef-4c7d-a02e-9a87ab34d3de" providerId="ADAL" clId="{290E9EAB-C55C-A041-9263-C0C6540D7AFF}" dt="2020-05-14T09:58:52.275" v="418" actId="165"/>
          <ac:grpSpMkLst>
            <pc:docMk/>
            <pc:sldMk cId="4105613642" sldId="3185"/>
            <ac:grpSpMk id="191" creationId="{172E5542-004E-9142-93B7-774977C07A34}"/>
          </ac:grpSpMkLst>
        </pc:grpChg>
        <pc:grpChg chg="mod">
          <ac:chgData name="Goerler, Adrian" userId="ad89f52a-d0ef-4c7d-a02e-9a87ab34d3de" providerId="ADAL" clId="{290E9EAB-C55C-A041-9263-C0C6540D7AFF}" dt="2020-05-14T09:58:52.275" v="418" actId="165"/>
          <ac:grpSpMkLst>
            <pc:docMk/>
            <pc:sldMk cId="4105613642" sldId="3185"/>
            <ac:grpSpMk id="195" creationId="{2950437F-20E9-CB43-9896-4189DE259D4C}"/>
          </ac:grpSpMkLst>
        </pc:grpChg>
        <pc:grpChg chg="mod">
          <ac:chgData name="Goerler, Adrian" userId="ad89f52a-d0ef-4c7d-a02e-9a87ab34d3de" providerId="ADAL" clId="{290E9EAB-C55C-A041-9263-C0C6540D7AFF}" dt="2020-05-14T09:58:52.275" v="418" actId="165"/>
          <ac:grpSpMkLst>
            <pc:docMk/>
            <pc:sldMk cId="4105613642" sldId="3185"/>
            <ac:grpSpMk id="196" creationId="{DA43E544-F374-6049-A3D4-FE3247238FEF}"/>
          </ac:grpSpMkLst>
        </pc:grpChg>
        <pc:grpChg chg="mod topLvl">
          <ac:chgData name="Goerler, Adrian" userId="ad89f52a-d0ef-4c7d-a02e-9a87ab34d3de" providerId="ADAL" clId="{290E9EAB-C55C-A041-9263-C0C6540D7AFF}" dt="2020-05-14T10:49:37.604" v="1123" actId="164"/>
          <ac:grpSpMkLst>
            <pc:docMk/>
            <pc:sldMk cId="4105613642" sldId="3185"/>
            <ac:grpSpMk id="205" creationId="{7F8290CB-36E4-1E4B-B1B8-FC7F1AE3CAB4}"/>
          </ac:grpSpMkLst>
        </pc:grpChg>
        <pc:grpChg chg="mod">
          <ac:chgData name="Goerler, Adrian" userId="ad89f52a-d0ef-4c7d-a02e-9a87ab34d3de" providerId="ADAL" clId="{290E9EAB-C55C-A041-9263-C0C6540D7AFF}" dt="2020-05-14T09:58:52.275" v="418" actId="165"/>
          <ac:grpSpMkLst>
            <pc:docMk/>
            <pc:sldMk cId="4105613642" sldId="3185"/>
            <ac:grpSpMk id="206" creationId="{66AEEB52-B40A-CB4A-9740-8C362F8952F4}"/>
          </ac:grpSpMkLst>
        </pc:grpChg>
        <pc:grpChg chg="mod">
          <ac:chgData name="Goerler, Adrian" userId="ad89f52a-d0ef-4c7d-a02e-9a87ab34d3de" providerId="ADAL" clId="{290E9EAB-C55C-A041-9263-C0C6540D7AFF}" dt="2020-05-14T09:58:52.275" v="418" actId="165"/>
          <ac:grpSpMkLst>
            <pc:docMk/>
            <pc:sldMk cId="4105613642" sldId="3185"/>
            <ac:grpSpMk id="207" creationId="{6E8D93E5-4530-1743-A7B6-2364F29AC81F}"/>
          </ac:grpSpMkLst>
        </pc:grpChg>
        <pc:grpChg chg="mod">
          <ac:chgData name="Goerler, Adrian" userId="ad89f52a-d0ef-4c7d-a02e-9a87ab34d3de" providerId="ADAL" clId="{290E9EAB-C55C-A041-9263-C0C6540D7AFF}" dt="2020-05-14T09:58:52.275" v="418" actId="165"/>
          <ac:grpSpMkLst>
            <pc:docMk/>
            <pc:sldMk cId="4105613642" sldId="3185"/>
            <ac:grpSpMk id="208" creationId="{4779C533-DFD4-E648-AD55-B82312F9C809}"/>
          </ac:grpSpMkLst>
        </pc:grpChg>
        <pc:grpChg chg="mod">
          <ac:chgData name="Goerler, Adrian" userId="ad89f52a-d0ef-4c7d-a02e-9a87ab34d3de" providerId="ADAL" clId="{290E9EAB-C55C-A041-9263-C0C6540D7AFF}" dt="2020-05-14T09:58:52.275" v="418" actId="165"/>
          <ac:grpSpMkLst>
            <pc:docMk/>
            <pc:sldMk cId="4105613642" sldId="3185"/>
            <ac:grpSpMk id="209" creationId="{BCB45089-8AA8-754E-BD2A-7B7E852769FC}"/>
          </ac:grpSpMkLst>
        </pc:grpChg>
        <pc:grpChg chg="mod">
          <ac:chgData name="Goerler, Adrian" userId="ad89f52a-d0ef-4c7d-a02e-9a87ab34d3de" providerId="ADAL" clId="{290E9EAB-C55C-A041-9263-C0C6540D7AFF}" dt="2020-05-14T09:58:52.275" v="418" actId="165"/>
          <ac:grpSpMkLst>
            <pc:docMk/>
            <pc:sldMk cId="4105613642" sldId="3185"/>
            <ac:grpSpMk id="210" creationId="{35CA932E-7CB5-914F-97F8-673A5B2D1C2B}"/>
          </ac:grpSpMkLst>
        </pc:grpChg>
        <pc:grpChg chg="mod">
          <ac:chgData name="Goerler, Adrian" userId="ad89f52a-d0ef-4c7d-a02e-9a87ab34d3de" providerId="ADAL" clId="{290E9EAB-C55C-A041-9263-C0C6540D7AFF}" dt="2020-05-14T09:58:52.275" v="418" actId="165"/>
          <ac:grpSpMkLst>
            <pc:docMk/>
            <pc:sldMk cId="4105613642" sldId="3185"/>
            <ac:grpSpMk id="211" creationId="{6FA7EA82-2D60-3640-9B95-784AC875C1D4}"/>
          </ac:grpSpMkLst>
        </pc:grpChg>
        <pc:grpChg chg="mod">
          <ac:chgData name="Goerler, Adrian" userId="ad89f52a-d0ef-4c7d-a02e-9a87ab34d3de" providerId="ADAL" clId="{290E9EAB-C55C-A041-9263-C0C6540D7AFF}" dt="2020-05-14T09:58:52.275" v="418" actId="165"/>
          <ac:grpSpMkLst>
            <pc:docMk/>
            <pc:sldMk cId="4105613642" sldId="3185"/>
            <ac:grpSpMk id="212" creationId="{B7C205B7-4A41-464E-B721-584FDBAFB157}"/>
          </ac:grpSpMkLst>
        </pc:grpChg>
        <pc:grpChg chg="mod">
          <ac:chgData name="Goerler, Adrian" userId="ad89f52a-d0ef-4c7d-a02e-9a87ab34d3de" providerId="ADAL" clId="{290E9EAB-C55C-A041-9263-C0C6540D7AFF}" dt="2020-05-14T09:58:52.275" v="418" actId="165"/>
          <ac:grpSpMkLst>
            <pc:docMk/>
            <pc:sldMk cId="4105613642" sldId="3185"/>
            <ac:grpSpMk id="216" creationId="{FF2C6E52-B37B-A343-B185-FF71097A6791}"/>
          </ac:grpSpMkLst>
        </pc:grpChg>
        <pc:grpChg chg="mod">
          <ac:chgData name="Goerler, Adrian" userId="ad89f52a-d0ef-4c7d-a02e-9a87ab34d3de" providerId="ADAL" clId="{290E9EAB-C55C-A041-9263-C0C6540D7AFF}" dt="2020-05-14T09:58:52.275" v="418" actId="165"/>
          <ac:grpSpMkLst>
            <pc:docMk/>
            <pc:sldMk cId="4105613642" sldId="3185"/>
            <ac:grpSpMk id="232" creationId="{6400A9B0-BA3C-D448-BD72-927C68164A11}"/>
          </ac:grpSpMkLst>
        </pc:grpChg>
        <pc:grpChg chg="mod topLvl">
          <ac:chgData name="Goerler, Adrian" userId="ad89f52a-d0ef-4c7d-a02e-9a87ab34d3de" providerId="ADAL" clId="{290E9EAB-C55C-A041-9263-C0C6540D7AFF}" dt="2020-05-14T10:49:37.604" v="1123" actId="164"/>
          <ac:grpSpMkLst>
            <pc:docMk/>
            <pc:sldMk cId="4105613642" sldId="3185"/>
            <ac:grpSpMk id="236" creationId="{233A925A-9383-C240-A7F6-8278E41BA43F}"/>
          </ac:grpSpMkLst>
        </pc:grpChg>
        <pc:grpChg chg="mod">
          <ac:chgData name="Goerler, Adrian" userId="ad89f52a-d0ef-4c7d-a02e-9a87ab34d3de" providerId="ADAL" clId="{290E9EAB-C55C-A041-9263-C0C6540D7AFF}" dt="2020-05-14T09:58:52.275" v="418" actId="165"/>
          <ac:grpSpMkLst>
            <pc:docMk/>
            <pc:sldMk cId="4105613642" sldId="3185"/>
            <ac:grpSpMk id="237" creationId="{8BF50B7C-F6E7-A24E-8EDF-E9288D64E121}"/>
          </ac:grpSpMkLst>
        </pc:grpChg>
        <pc:grpChg chg="mod">
          <ac:chgData name="Goerler, Adrian" userId="ad89f52a-d0ef-4c7d-a02e-9a87ab34d3de" providerId="ADAL" clId="{290E9EAB-C55C-A041-9263-C0C6540D7AFF}" dt="2020-05-14T09:58:52.275" v="418" actId="165"/>
          <ac:grpSpMkLst>
            <pc:docMk/>
            <pc:sldMk cId="4105613642" sldId="3185"/>
            <ac:grpSpMk id="238" creationId="{9DAB36F0-E797-6747-9B31-26CF9DB9630C}"/>
          </ac:grpSpMkLst>
        </pc:grpChg>
        <pc:grpChg chg="mod">
          <ac:chgData name="Goerler, Adrian" userId="ad89f52a-d0ef-4c7d-a02e-9a87ab34d3de" providerId="ADAL" clId="{290E9EAB-C55C-A041-9263-C0C6540D7AFF}" dt="2020-05-14T09:58:52.275" v="418" actId="165"/>
          <ac:grpSpMkLst>
            <pc:docMk/>
            <pc:sldMk cId="4105613642" sldId="3185"/>
            <ac:grpSpMk id="239" creationId="{AC783A73-2307-1F4B-A152-2E8954A4C653}"/>
          </ac:grpSpMkLst>
        </pc:grpChg>
        <pc:grpChg chg="mod">
          <ac:chgData name="Goerler, Adrian" userId="ad89f52a-d0ef-4c7d-a02e-9a87ab34d3de" providerId="ADAL" clId="{290E9EAB-C55C-A041-9263-C0C6540D7AFF}" dt="2020-05-14T09:58:52.275" v="418" actId="165"/>
          <ac:grpSpMkLst>
            <pc:docMk/>
            <pc:sldMk cId="4105613642" sldId="3185"/>
            <ac:grpSpMk id="240" creationId="{302D0681-1F02-254F-9D63-D4B5DF759F1C}"/>
          </ac:grpSpMkLst>
        </pc:grpChg>
        <pc:grpChg chg="mod">
          <ac:chgData name="Goerler, Adrian" userId="ad89f52a-d0ef-4c7d-a02e-9a87ab34d3de" providerId="ADAL" clId="{290E9EAB-C55C-A041-9263-C0C6540D7AFF}" dt="2020-05-14T09:58:52.275" v="418" actId="165"/>
          <ac:grpSpMkLst>
            <pc:docMk/>
            <pc:sldMk cId="4105613642" sldId="3185"/>
            <ac:grpSpMk id="241" creationId="{E7899FF6-7814-B141-8576-11D91A1D3C53}"/>
          </ac:grpSpMkLst>
        </pc:grpChg>
        <pc:grpChg chg="mod">
          <ac:chgData name="Goerler, Adrian" userId="ad89f52a-d0ef-4c7d-a02e-9a87ab34d3de" providerId="ADAL" clId="{290E9EAB-C55C-A041-9263-C0C6540D7AFF}" dt="2020-05-14T09:58:52.275" v="418" actId="165"/>
          <ac:grpSpMkLst>
            <pc:docMk/>
            <pc:sldMk cId="4105613642" sldId="3185"/>
            <ac:grpSpMk id="242" creationId="{C064CD0F-D9E1-964F-85D9-0CD80F593FE9}"/>
          </ac:grpSpMkLst>
        </pc:grpChg>
        <pc:grpChg chg="mod">
          <ac:chgData name="Goerler, Adrian" userId="ad89f52a-d0ef-4c7d-a02e-9a87ab34d3de" providerId="ADAL" clId="{290E9EAB-C55C-A041-9263-C0C6540D7AFF}" dt="2020-05-14T09:58:52.275" v="418" actId="165"/>
          <ac:grpSpMkLst>
            <pc:docMk/>
            <pc:sldMk cId="4105613642" sldId="3185"/>
            <ac:grpSpMk id="243" creationId="{F4DDDDB4-4F4E-6243-946A-D30E65ACC35C}"/>
          </ac:grpSpMkLst>
        </pc:grpChg>
        <pc:grpChg chg="mod">
          <ac:chgData name="Goerler, Adrian" userId="ad89f52a-d0ef-4c7d-a02e-9a87ab34d3de" providerId="ADAL" clId="{290E9EAB-C55C-A041-9263-C0C6540D7AFF}" dt="2020-05-14T09:58:52.275" v="418" actId="165"/>
          <ac:grpSpMkLst>
            <pc:docMk/>
            <pc:sldMk cId="4105613642" sldId="3185"/>
            <ac:grpSpMk id="247" creationId="{7AC863F8-E587-594C-B6BB-EA5089942E11}"/>
          </ac:grpSpMkLst>
        </pc:grpChg>
        <pc:grpChg chg="mod">
          <ac:chgData name="Goerler, Adrian" userId="ad89f52a-d0ef-4c7d-a02e-9a87ab34d3de" providerId="ADAL" clId="{290E9EAB-C55C-A041-9263-C0C6540D7AFF}" dt="2020-05-14T09:58:52.275" v="418" actId="165"/>
          <ac:grpSpMkLst>
            <pc:docMk/>
            <pc:sldMk cId="4105613642" sldId="3185"/>
            <ac:grpSpMk id="263" creationId="{659C1096-5522-184B-8357-1C25BE14695E}"/>
          </ac:grpSpMkLst>
        </pc:grpChg>
        <pc:cxnChg chg="mod topLvl">
          <ac:chgData name="Goerler, Adrian" userId="ad89f52a-d0ef-4c7d-a02e-9a87ab34d3de" providerId="ADAL" clId="{290E9EAB-C55C-A041-9263-C0C6540D7AFF}" dt="2020-05-14T10:53:23.591" v="1128" actId="164"/>
          <ac:cxnSpMkLst>
            <pc:docMk/>
            <pc:sldMk cId="4105613642" sldId="3185"/>
            <ac:cxnSpMk id="19" creationId="{54F711DC-5E8D-3441-9EAF-567CBC588EB1}"/>
          </ac:cxnSpMkLst>
        </pc:cxnChg>
        <pc:cxnChg chg="mod topLvl">
          <ac:chgData name="Goerler, Adrian" userId="ad89f52a-d0ef-4c7d-a02e-9a87ab34d3de" providerId="ADAL" clId="{290E9EAB-C55C-A041-9263-C0C6540D7AFF}" dt="2020-05-14T10:53:23.591" v="1128" actId="164"/>
          <ac:cxnSpMkLst>
            <pc:docMk/>
            <pc:sldMk cId="4105613642" sldId="3185"/>
            <ac:cxnSpMk id="117" creationId="{B18800D1-4162-F948-BD54-D84BB0A6F90C}"/>
          </ac:cxnSpMkLst>
        </pc:cxnChg>
        <pc:cxnChg chg="mod topLvl">
          <ac:chgData name="Goerler, Adrian" userId="ad89f52a-d0ef-4c7d-a02e-9a87ab34d3de" providerId="ADAL" clId="{290E9EAB-C55C-A041-9263-C0C6540D7AFF}" dt="2020-05-14T10:53:23.591" v="1128" actId="164"/>
          <ac:cxnSpMkLst>
            <pc:docMk/>
            <pc:sldMk cId="4105613642" sldId="3185"/>
            <ac:cxnSpMk id="118" creationId="{C2596EAE-765C-944C-B572-4852F6446FD1}"/>
          </ac:cxnSpMkLst>
        </pc:cxnChg>
        <pc:cxnChg chg="mod">
          <ac:chgData name="Goerler, Adrian" userId="ad89f52a-d0ef-4c7d-a02e-9a87ab34d3de" providerId="ADAL" clId="{290E9EAB-C55C-A041-9263-C0C6540D7AFF}" dt="2020-05-14T09:58:52.275" v="418" actId="165"/>
          <ac:cxnSpMkLst>
            <pc:docMk/>
            <pc:sldMk cId="4105613642" sldId="3185"/>
            <ac:cxnSpMk id="126" creationId="{7A820AD3-3A04-AE44-A255-801C4AD722FF}"/>
          </ac:cxnSpMkLst>
        </pc:cxnChg>
        <pc:cxnChg chg="mod">
          <ac:chgData name="Goerler, Adrian" userId="ad89f52a-d0ef-4c7d-a02e-9a87ab34d3de" providerId="ADAL" clId="{290E9EAB-C55C-A041-9263-C0C6540D7AFF}" dt="2020-05-14T09:58:52.275" v="418" actId="165"/>
          <ac:cxnSpMkLst>
            <pc:docMk/>
            <pc:sldMk cId="4105613642" sldId="3185"/>
            <ac:cxnSpMk id="129" creationId="{4FD03610-61C1-5C45-B63B-1F41176743D7}"/>
          </ac:cxnSpMkLst>
        </pc:cxnChg>
        <pc:cxnChg chg="add mod topLvl">
          <ac:chgData name="Goerler, Adrian" userId="ad89f52a-d0ef-4c7d-a02e-9a87ab34d3de" providerId="ADAL" clId="{290E9EAB-C55C-A041-9263-C0C6540D7AFF}" dt="2020-05-14T10:53:23.591" v="1128" actId="164"/>
          <ac:cxnSpMkLst>
            <pc:docMk/>
            <pc:sldMk cId="4105613642" sldId="3185"/>
            <ac:cxnSpMk id="141" creationId="{360CBAB0-0F3B-1048-A205-93526E37CE7B}"/>
          </ac:cxnSpMkLst>
        </pc:cxnChg>
        <pc:cxnChg chg="add mod topLvl">
          <ac:chgData name="Goerler, Adrian" userId="ad89f52a-d0ef-4c7d-a02e-9a87ab34d3de" providerId="ADAL" clId="{290E9EAB-C55C-A041-9263-C0C6540D7AFF}" dt="2020-05-14T10:53:23.591" v="1128" actId="164"/>
          <ac:cxnSpMkLst>
            <pc:docMk/>
            <pc:sldMk cId="4105613642" sldId="3185"/>
            <ac:cxnSpMk id="146" creationId="{2641D6E7-D4DB-E746-8EE7-59920A297109}"/>
          </ac:cxnSpMkLst>
        </pc:cxnChg>
        <pc:cxnChg chg="mod">
          <ac:chgData name="Goerler, Adrian" userId="ad89f52a-d0ef-4c7d-a02e-9a87ab34d3de" providerId="ADAL" clId="{290E9EAB-C55C-A041-9263-C0C6540D7AFF}" dt="2020-05-14T09:58:52.275" v="418" actId="165"/>
          <ac:cxnSpMkLst>
            <pc:docMk/>
            <pc:sldMk cId="4105613642" sldId="3185"/>
            <ac:cxnSpMk id="166" creationId="{6E92E46A-BFC1-E94F-BADD-6ABCF7FC7DAD}"/>
          </ac:cxnSpMkLst>
        </pc:cxnChg>
        <pc:cxnChg chg="mod">
          <ac:chgData name="Goerler, Adrian" userId="ad89f52a-d0ef-4c7d-a02e-9a87ab34d3de" providerId="ADAL" clId="{290E9EAB-C55C-A041-9263-C0C6540D7AFF}" dt="2020-05-14T09:58:52.275" v="418" actId="165"/>
          <ac:cxnSpMkLst>
            <pc:docMk/>
            <pc:sldMk cId="4105613642" sldId="3185"/>
            <ac:cxnSpMk id="169" creationId="{AACDADC5-19FD-5F4E-9FBB-5A937A039D9D}"/>
          </ac:cxnSpMkLst>
        </pc:cxnChg>
        <pc:cxnChg chg="mod">
          <ac:chgData name="Goerler, Adrian" userId="ad89f52a-d0ef-4c7d-a02e-9a87ab34d3de" providerId="ADAL" clId="{290E9EAB-C55C-A041-9263-C0C6540D7AFF}" dt="2020-05-14T09:58:52.275" v="418" actId="165"/>
          <ac:cxnSpMkLst>
            <pc:docMk/>
            <pc:sldMk cId="4105613642" sldId="3185"/>
            <ac:cxnSpMk id="171" creationId="{41EE2A43-484A-DB4C-ADA8-BB874B62D899}"/>
          </ac:cxnSpMkLst>
        </pc:cxnChg>
        <pc:cxnChg chg="mod">
          <ac:chgData name="Goerler, Adrian" userId="ad89f52a-d0ef-4c7d-a02e-9a87ab34d3de" providerId="ADAL" clId="{290E9EAB-C55C-A041-9263-C0C6540D7AFF}" dt="2020-05-14T09:58:52.275" v="418" actId="165"/>
          <ac:cxnSpMkLst>
            <pc:docMk/>
            <pc:sldMk cId="4105613642" sldId="3185"/>
            <ac:cxnSpMk id="174" creationId="{067F75AD-1111-AF4D-8167-C5434A9DAEC5}"/>
          </ac:cxnSpMkLst>
        </pc:cxnChg>
        <pc:cxnChg chg="mod">
          <ac:chgData name="Goerler, Adrian" userId="ad89f52a-d0ef-4c7d-a02e-9a87ab34d3de" providerId="ADAL" clId="{290E9EAB-C55C-A041-9263-C0C6540D7AFF}" dt="2020-05-14T09:58:52.275" v="418" actId="165"/>
          <ac:cxnSpMkLst>
            <pc:docMk/>
            <pc:sldMk cId="4105613642" sldId="3185"/>
            <ac:cxnSpMk id="220" creationId="{28CB0659-7A40-894B-B21D-4AB6F880EC02}"/>
          </ac:cxnSpMkLst>
        </pc:cxnChg>
        <pc:cxnChg chg="mod">
          <ac:chgData name="Goerler, Adrian" userId="ad89f52a-d0ef-4c7d-a02e-9a87ab34d3de" providerId="ADAL" clId="{290E9EAB-C55C-A041-9263-C0C6540D7AFF}" dt="2020-05-14T09:58:52.275" v="418" actId="165"/>
          <ac:cxnSpMkLst>
            <pc:docMk/>
            <pc:sldMk cId="4105613642" sldId="3185"/>
            <ac:cxnSpMk id="223" creationId="{AD110D41-E5EA-B14E-B31A-DC021B53BB43}"/>
          </ac:cxnSpMkLst>
        </pc:cxnChg>
        <pc:cxnChg chg="mod">
          <ac:chgData name="Goerler, Adrian" userId="ad89f52a-d0ef-4c7d-a02e-9a87ab34d3de" providerId="ADAL" clId="{290E9EAB-C55C-A041-9263-C0C6540D7AFF}" dt="2020-05-14T09:58:52.275" v="418" actId="165"/>
          <ac:cxnSpMkLst>
            <pc:docMk/>
            <pc:sldMk cId="4105613642" sldId="3185"/>
            <ac:cxnSpMk id="224" creationId="{7F8699D7-B0A3-9E49-91CA-DE4AB4A87DE1}"/>
          </ac:cxnSpMkLst>
        </pc:cxnChg>
        <pc:cxnChg chg="mod">
          <ac:chgData name="Goerler, Adrian" userId="ad89f52a-d0ef-4c7d-a02e-9a87ab34d3de" providerId="ADAL" clId="{290E9EAB-C55C-A041-9263-C0C6540D7AFF}" dt="2020-05-14T09:58:52.275" v="418" actId="165"/>
          <ac:cxnSpMkLst>
            <pc:docMk/>
            <pc:sldMk cId="4105613642" sldId="3185"/>
            <ac:cxnSpMk id="227" creationId="{C052DE6E-270E-C545-B8FA-7C92B63D7B83}"/>
          </ac:cxnSpMkLst>
        </pc:cxnChg>
        <pc:cxnChg chg="mod">
          <ac:chgData name="Goerler, Adrian" userId="ad89f52a-d0ef-4c7d-a02e-9a87ab34d3de" providerId="ADAL" clId="{290E9EAB-C55C-A041-9263-C0C6540D7AFF}" dt="2020-05-14T09:58:52.275" v="418" actId="165"/>
          <ac:cxnSpMkLst>
            <pc:docMk/>
            <pc:sldMk cId="4105613642" sldId="3185"/>
            <ac:cxnSpMk id="228" creationId="{911619C9-BB03-EA4E-B9B8-C0145B4CD0E6}"/>
          </ac:cxnSpMkLst>
        </pc:cxnChg>
        <pc:cxnChg chg="mod">
          <ac:chgData name="Goerler, Adrian" userId="ad89f52a-d0ef-4c7d-a02e-9a87ab34d3de" providerId="ADAL" clId="{290E9EAB-C55C-A041-9263-C0C6540D7AFF}" dt="2020-05-14T09:58:52.275" v="418" actId="165"/>
          <ac:cxnSpMkLst>
            <pc:docMk/>
            <pc:sldMk cId="4105613642" sldId="3185"/>
            <ac:cxnSpMk id="231" creationId="{DF1D3C5C-0C43-FC4F-A929-616D1F926504}"/>
          </ac:cxnSpMkLst>
        </pc:cxnChg>
        <pc:cxnChg chg="mod">
          <ac:chgData name="Goerler, Adrian" userId="ad89f52a-d0ef-4c7d-a02e-9a87ab34d3de" providerId="ADAL" clId="{290E9EAB-C55C-A041-9263-C0C6540D7AFF}" dt="2020-05-14T09:58:52.275" v="418" actId="165"/>
          <ac:cxnSpMkLst>
            <pc:docMk/>
            <pc:sldMk cId="4105613642" sldId="3185"/>
            <ac:cxnSpMk id="251" creationId="{4F15680C-6608-C942-9A51-634D03053F45}"/>
          </ac:cxnSpMkLst>
        </pc:cxnChg>
        <pc:cxnChg chg="mod">
          <ac:chgData name="Goerler, Adrian" userId="ad89f52a-d0ef-4c7d-a02e-9a87ab34d3de" providerId="ADAL" clId="{290E9EAB-C55C-A041-9263-C0C6540D7AFF}" dt="2020-05-14T09:58:52.275" v="418" actId="165"/>
          <ac:cxnSpMkLst>
            <pc:docMk/>
            <pc:sldMk cId="4105613642" sldId="3185"/>
            <ac:cxnSpMk id="254" creationId="{7F8D97C9-BF1A-9D40-9D2E-28B97433BEFB}"/>
          </ac:cxnSpMkLst>
        </pc:cxnChg>
        <pc:cxnChg chg="mod">
          <ac:chgData name="Goerler, Adrian" userId="ad89f52a-d0ef-4c7d-a02e-9a87ab34d3de" providerId="ADAL" clId="{290E9EAB-C55C-A041-9263-C0C6540D7AFF}" dt="2020-05-14T09:58:52.275" v="418" actId="165"/>
          <ac:cxnSpMkLst>
            <pc:docMk/>
            <pc:sldMk cId="4105613642" sldId="3185"/>
            <ac:cxnSpMk id="255" creationId="{016061BF-4ABC-C94B-BFEE-A109CAADF78A}"/>
          </ac:cxnSpMkLst>
        </pc:cxnChg>
        <pc:cxnChg chg="mod">
          <ac:chgData name="Goerler, Adrian" userId="ad89f52a-d0ef-4c7d-a02e-9a87ab34d3de" providerId="ADAL" clId="{290E9EAB-C55C-A041-9263-C0C6540D7AFF}" dt="2020-05-14T09:58:52.275" v="418" actId="165"/>
          <ac:cxnSpMkLst>
            <pc:docMk/>
            <pc:sldMk cId="4105613642" sldId="3185"/>
            <ac:cxnSpMk id="258" creationId="{4F415722-020C-CA4E-ADFB-081A85400133}"/>
          </ac:cxnSpMkLst>
        </pc:cxnChg>
        <pc:cxnChg chg="mod">
          <ac:chgData name="Goerler, Adrian" userId="ad89f52a-d0ef-4c7d-a02e-9a87ab34d3de" providerId="ADAL" clId="{290E9EAB-C55C-A041-9263-C0C6540D7AFF}" dt="2020-05-14T09:58:52.275" v="418" actId="165"/>
          <ac:cxnSpMkLst>
            <pc:docMk/>
            <pc:sldMk cId="4105613642" sldId="3185"/>
            <ac:cxnSpMk id="259" creationId="{B723D71E-0BD3-FC48-8BBC-C09393392221}"/>
          </ac:cxnSpMkLst>
        </pc:cxnChg>
        <pc:cxnChg chg="mod">
          <ac:chgData name="Goerler, Adrian" userId="ad89f52a-d0ef-4c7d-a02e-9a87ab34d3de" providerId="ADAL" clId="{290E9EAB-C55C-A041-9263-C0C6540D7AFF}" dt="2020-05-14T09:58:52.275" v="418" actId="165"/>
          <ac:cxnSpMkLst>
            <pc:docMk/>
            <pc:sldMk cId="4105613642" sldId="3185"/>
            <ac:cxnSpMk id="262" creationId="{281A84D0-A414-9E4A-93ED-A21A64360D4F}"/>
          </ac:cxnSpMkLst>
        </pc:cxnChg>
        <pc:cxnChg chg="mod topLvl">
          <ac:chgData name="Goerler, Adrian" userId="ad89f52a-d0ef-4c7d-a02e-9a87ab34d3de" providerId="ADAL" clId="{290E9EAB-C55C-A041-9263-C0C6540D7AFF}" dt="2020-05-14T10:53:23.591" v="1128" actId="164"/>
          <ac:cxnSpMkLst>
            <pc:docMk/>
            <pc:sldMk cId="4105613642" sldId="3185"/>
            <ac:cxnSpMk id="269" creationId="{86D7E0B0-3A4E-5E46-9674-5AA36B59644D}"/>
          </ac:cxnSpMkLst>
        </pc:cxnChg>
        <pc:cxnChg chg="mod topLvl">
          <ac:chgData name="Goerler, Adrian" userId="ad89f52a-d0ef-4c7d-a02e-9a87ab34d3de" providerId="ADAL" clId="{290E9EAB-C55C-A041-9263-C0C6540D7AFF}" dt="2020-05-14T10:53:23.591" v="1128" actId="164"/>
          <ac:cxnSpMkLst>
            <pc:docMk/>
            <pc:sldMk cId="4105613642" sldId="3185"/>
            <ac:cxnSpMk id="270" creationId="{84D552F4-26C1-5846-960B-130D99178B7E}"/>
          </ac:cxnSpMkLst>
        </pc:cxnChg>
      </pc:sldChg>
      <pc:sldChg chg="addSp delSp modSp add del mod ord modShow">
        <pc:chgData name="Goerler, Adrian" userId="ad89f52a-d0ef-4c7d-a02e-9a87ab34d3de" providerId="ADAL" clId="{290E9EAB-C55C-A041-9263-C0C6540D7AFF}" dt="2020-05-15T05:04:55.447" v="1470" actId="2696"/>
        <pc:sldMkLst>
          <pc:docMk/>
          <pc:sldMk cId="1302869611" sldId="3186"/>
        </pc:sldMkLst>
        <pc:spChg chg="mod">
          <ac:chgData name="Goerler, Adrian" userId="ad89f52a-d0ef-4c7d-a02e-9a87ab34d3de" providerId="ADAL" clId="{290E9EAB-C55C-A041-9263-C0C6540D7AFF}" dt="2020-05-14T10:14:50.760" v="630"/>
          <ac:spMkLst>
            <pc:docMk/>
            <pc:sldMk cId="1302869611" sldId="3186"/>
            <ac:spMk id="4" creationId="{64B5D0D5-5E84-7641-848A-3C59CB93F4CF}"/>
          </ac:spMkLst>
        </pc:spChg>
        <pc:spChg chg="del mod">
          <ac:chgData name="Goerler, Adrian" userId="ad89f52a-d0ef-4c7d-a02e-9a87ab34d3de" providerId="ADAL" clId="{290E9EAB-C55C-A041-9263-C0C6540D7AFF}" dt="2020-05-14T10:10:51.898" v="569" actId="478"/>
          <ac:spMkLst>
            <pc:docMk/>
            <pc:sldMk cId="1302869611" sldId="3186"/>
            <ac:spMk id="5" creationId="{12AF037E-F028-2448-B98B-C9CA29B55EF2}"/>
          </ac:spMkLst>
        </pc:spChg>
        <pc:spChg chg="mod">
          <ac:chgData name="Goerler, Adrian" userId="ad89f52a-d0ef-4c7d-a02e-9a87ab34d3de" providerId="ADAL" clId="{290E9EAB-C55C-A041-9263-C0C6540D7AFF}" dt="2020-05-14T10:11:02.831" v="611" actId="1035"/>
          <ac:spMkLst>
            <pc:docMk/>
            <pc:sldMk cId="1302869611" sldId="3186"/>
            <ac:spMk id="6" creationId="{B6B5F3ED-BB56-DF46-A69C-F2FF4754B425}"/>
          </ac:spMkLst>
        </pc:spChg>
        <pc:spChg chg="mod">
          <ac:chgData name="Goerler, Adrian" userId="ad89f52a-d0ef-4c7d-a02e-9a87ab34d3de" providerId="ADAL" clId="{290E9EAB-C55C-A041-9263-C0C6540D7AFF}" dt="2020-05-14T10:07:51.841" v="473" actId="14100"/>
          <ac:spMkLst>
            <pc:docMk/>
            <pc:sldMk cId="1302869611" sldId="3186"/>
            <ac:spMk id="11" creationId="{F5C97559-433E-AE40-B7D0-23CCD15E9D3E}"/>
          </ac:spMkLst>
        </pc:spChg>
        <pc:spChg chg="del">
          <ac:chgData name="Goerler, Adrian" userId="ad89f52a-d0ef-4c7d-a02e-9a87ab34d3de" providerId="ADAL" clId="{290E9EAB-C55C-A041-9263-C0C6540D7AFF}" dt="2020-05-14T10:09:13.143" v="552" actId="478"/>
          <ac:spMkLst>
            <pc:docMk/>
            <pc:sldMk cId="1302869611" sldId="3186"/>
            <ac:spMk id="12" creationId="{6F361598-6DA6-7C43-BA7A-526859BE63C5}"/>
          </ac:spMkLst>
        </pc:spChg>
        <pc:spChg chg="mod">
          <ac:chgData name="Goerler, Adrian" userId="ad89f52a-d0ef-4c7d-a02e-9a87ab34d3de" providerId="ADAL" clId="{290E9EAB-C55C-A041-9263-C0C6540D7AFF}" dt="2020-05-14T10:10:02.405" v="561" actId="1076"/>
          <ac:spMkLst>
            <pc:docMk/>
            <pc:sldMk cId="1302869611" sldId="3186"/>
            <ac:spMk id="13" creationId="{E1AA750E-DA74-1545-B27C-B8C383AC61C0}"/>
          </ac:spMkLst>
        </pc:spChg>
        <pc:spChg chg="del mod">
          <ac:chgData name="Goerler, Adrian" userId="ad89f52a-d0ef-4c7d-a02e-9a87ab34d3de" providerId="ADAL" clId="{290E9EAB-C55C-A041-9263-C0C6540D7AFF}" dt="2020-05-14T10:10:27.842" v="564" actId="478"/>
          <ac:spMkLst>
            <pc:docMk/>
            <pc:sldMk cId="1302869611" sldId="3186"/>
            <ac:spMk id="22" creationId="{970D3600-6CAB-6541-831E-61700AFA1087}"/>
          </ac:spMkLst>
        </pc:spChg>
        <pc:spChg chg="del mod">
          <ac:chgData name="Goerler, Adrian" userId="ad89f52a-d0ef-4c7d-a02e-9a87ab34d3de" providerId="ADAL" clId="{290E9EAB-C55C-A041-9263-C0C6540D7AFF}" dt="2020-05-14T10:06:37.256" v="465" actId="478"/>
          <ac:spMkLst>
            <pc:docMk/>
            <pc:sldMk cId="1302869611" sldId="3186"/>
            <ac:spMk id="43" creationId="{DF616ACA-2EDF-EF4B-BBCA-DBEF705C20FA}"/>
          </ac:spMkLst>
        </pc:spChg>
        <pc:spChg chg="del">
          <ac:chgData name="Goerler, Adrian" userId="ad89f52a-d0ef-4c7d-a02e-9a87ab34d3de" providerId="ADAL" clId="{290E9EAB-C55C-A041-9263-C0C6540D7AFF}" dt="2020-05-14T10:06:37.256" v="465" actId="478"/>
          <ac:spMkLst>
            <pc:docMk/>
            <pc:sldMk cId="1302869611" sldId="3186"/>
            <ac:spMk id="44" creationId="{6C400C8A-DE52-5748-838E-DBCB4C9DC067}"/>
          </ac:spMkLst>
        </pc:spChg>
        <pc:spChg chg="del">
          <ac:chgData name="Goerler, Adrian" userId="ad89f52a-d0ef-4c7d-a02e-9a87ab34d3de" providerId="ADAL" clId="{290E9EAB-C55C-A041-9263-C0C6540D7AFF}" dt="2020-05-14T10:07:26.352" v="469" actId="478"/>
          <ac:spMkLst>
            <pc:docMk/>
            <pc:sldMk cId="1302869611" sldId="3186"/>
            <ac:spMk id="49" creationId="{C7C47BBF-4EF4-0044-88C2-323B5822B23F}"/>
          </ac:spMkLst>
        </pc:spChg>
        <pc:spChg chg="del">
          <ac:chgData name="Goerler, Adrian" userId="ad89f52a-d0ef-4c7d-a02e-9a87ab34d3de" providerId="ADAL" clId="{290E9EAB-C55C-A041-9263-C0C6540D7AFF}" dt="2020-05-14T10:07:26.352" v="469" actId="478"/>
          <ac:spMkLst>
            <pc:docMk/>
            <pc:sldMk cId="1302869611" sldId="3186"/>
            <ac:spMk id="50" creationId="{0D8995ED-710B-2C4B-B15A-531BC5BC819B}"/>
          </ac:spMkLst>
        </pc:spChg>
        <pc:spChg chg="del">
          <ac:chgData name="Goerler, Adrian" userId="ad89f52a-d0ef-4c7d-a02e-9a87ab34d3de" providerId="ADAL" clId="{290E9EAB-C55C-A041-9263-C0C6540D7AFF}" dt="2020-05-14T10:07:12.092" v="467" actId="478"/>
          <ac:spMkLst>
            <pc:docMk/>
            <pc:sldMk cId="1302869611" sldId="3186"/>
            <ac:spMk id="70" creationId="{2DE2B160-5EE6-3F4E-821B-DC677310B962}"/>
          </ac:spMkLst>
        </pc:spChg>
        <pc:spChg chg="del">
          <ac:chgData name="Goerler, Adrian" userId="ad89f52a-d0ef-4c7d-a02e-9a87ab34d3de" providerId="ADAL" clId="{290E9EAB-C55C-A041-9263-C0C6540D7AFF}" dt="2020-05-14T10:06:37.256" v="465" actId="478"/>
          <ac:spMkLst>
            <pc:docMk/>
            <pc:sldMk cId="1302869611" sldId="3186"/>
            <ac:spMk id="71" creationId="{B71D0710-33DA-084C-8308-6FFCD2EE8BBB}"/>
          </ac:spMkLst>
        </pc:spChg>
        <pc:spChg chg="del">
          <ac:chgData name="Goerler, Adrian" userId="ad89f52a-d0ef-4c7d-a02e-9a87ab34d3de" providerId="ADAL" clId="{290E9EAB-C55C-A041-9263-C0C6540D7AFF}" dt="2020-05-14T10:06:37.256" v="465" actId="478"/>
          <ac:spMkLst>
            <pc:docMk/>
            <pc:sldMk cId="1302869611" sldId="3186"/>
            <ac:spMk id="72" creationId="{66D7DF38-C8A8-4F4E-832D-479B2FC6C20B}"/>
          </ac:spMkLst>
        </pc:spChg>
        <pc:spChg chg="del">
          <ac:chgData name="Goerler, Adrian" userId="ad89f52a-d0ef-4c7d-a02e-9a87ab34d3de" providerId="ADAL" clId="{290E9EAB-C55C-A041-9263-C0C6540D7AFF}" dt="2020-05-14T10:07:26.352" v="469" actId="478"/>
          <ac:spMkLst>
            <pc:docMk/>
            <pc:sldMk cId="1302869611" sldId="3186"/>
            <ac:spMk id="77" creationId="{5DC742DD-0B5B-B149-9584-C030E1D30E7E}"/>
          </ac:spMkLst>
        </pc:spChg>
        <pc:spChg chg="del">
          <ac:chgData name="Goerler, Adrian" userId="ad89f52a-d0ef-4c7d-a02e-9a87ab34d3de" providerId="ADAL" clId="{290E9EAB-C55C-A041-9263-C0C6540D7AFF}" dt="2020-05-14T10:07:26.352" v="469" actId="478"/>
          <ac:spMkLst>
            <pc:docMk/>
            <pc:sldMk cId="1302869611" sldId="3186"/>
            <ac:spMk id="78" creationId="{40E399F2-4798-5048-9976-1D352FF280B7}"/>
          </ac:spMkLst>
        </pc:spChg>
        <pc:spChg chg="del">
          <ac:chgData name="Goerler, Adrian" userId="ad89f52a-d0ef-4c7d-a02e-9a87ab34d3de" providerId="ADAL" clId="{290E9EAB-C55C-A041-9263-C0C6540D7AFF}" dt="2020-05-14T10:07:12.092" v="467" actId="478"/>
          <ac:spMkLst>
            <pc:docMk/>
            <pc:sldMk cId="1302869611" sldId="3186"/>
            <ac:spMk id="98" creationId="{A18B3A55-EFF0-CD44-AE76-B8EFD83F292F}"/>
          </ac:spMkLst>
        </pc:spChg>
        <pc:spChg chg="mod">
          <ac:chgData name="Goerler, Adrian" userId="ad89f52a-d0ef-4c7d-a02e-9a87ab34d3de" providerId="ADAL" clId="{290E9EAB-C55C-A041-9263-C0C6540D7AFF}" dt="2020-05-14T10:08:25.174" v="549" actId="1038"/>
          <ac:spMkLst>
            <pc:docMk/>
            <pc:sldMk cId="1302869611" sldId="3186"/>
            <ac:spMk id="99" creationId="{D2C88085-E95E-B64C-9878-BD15ACC30A70}"/>
          </ac:spMkLst>
        </pc:spChg>
        <pc:spChg chg="del mod">
          <ac:chgData name="Goerler, Adrian" userId="ad89f52a-d0ef-4c7d-a02e-9a87ab34d3de" providerId="ADAL" clId="{290E9EAB-C55C-A041-9263-C0C6540D7AFF}" dt="2020-05-14T10:10:31.677" v="565" actId="478"/>
          <ac:spMkLst>
            <pc:docMk/>
            <pc:sldMk cId="1302869611" sldId="3186"/>
            <ac:spMk id="104" creationId="{965EE0FC-F22C-3943-9532-74B6203B3291}"/>
          </ac:spMkLst>
        </pc:spChg>
        <pc:spChg chg="mod">
          <ac:chgData name="Goerler, Adrian" userId="ad89f52a-d0ef-4c7d-a02e-9a87ab34d3de" providerId="ADAL" clId="{290E9EAB-C55C-A041-9263-C0C6540D7AFF}" dt="2020-05-14T10:07:37.374" v="471" actId="165"/>
          <ac:spMkLst>
            <pc:docMk/>
            <pc:sldMk cId="1302869611" sldId="3186"/>
            <ac:spMk id="120" creationId="{439E6CA2-FA66-274A-9DB6-3AE59274E733}"/>
          </ac:spMkLst>
        </pc:spChg>
        <pc:spChg chg="mod">
          <ac:chgData name="Goerler, Adrian" userId="ad89f52a-d0ef-4c7d-a02e-9a87ab34d3de" providerId="ADAL" clId="{290E9EAB-C55C-A041-9263-C0C6540D7AFF}" dt="2020-05-14T10:07:37.374" v="471" actId="165"/>
          <ac:spMkLst>
            <pc:docMk/>
            <pc:sldMk cId="1302869611" sldId="3186"/>
            <ac:spMk id="123" creationId="{12603535-F729-FE4A-9436-522A44953016}"/>
          </ac:spMkLst>
        </pc:spChg>
        <pc:spChg chg="mod">
          <ac:chgData name="Goerler, Adrian" userId="ad89f52a-d0ef-4c7d-a02e-9a87ab34d3de" providerId="ADAL" clId="{290E9EAB-C55C-A041-9263-C0C6540D7AFF}" dt="2020-05-14T10:07:37.374" v="471" actId="165"/>
          <ac:spMkLst>
            <pc:docMk/>
            <pc:sldMk cId="1302869611" sldId="3186"/>
            <ac:spMk id="124" creationId="{26EDE378-5E28-1446-AD70-3514B7EFC560}"/>
          </ac:spMkLst>
        </pc:spChg>
        <pc:spChg chg="mod">
          <ac:chgData name="Goerler, Adrian" userId="ad89f52a-d0ef-4c7d-a02e-9a87ab34d3de" providerId="ADAL" clId="{290E9EAB-C55C-A041-9263-C0C6540D7AFF}" dt="2020-05-14T10:07:37.374" v="471" actId="165"/>
          <ac:spMkLst>
            <pc:docMk/>
            <pc:sldMk cId="1302869611" sldId="3186"/>
            <ac:spMk id="127" creationId="{7ECB9248-7217-9E47-A35C-1B3F5D44EBA7}"/>
          </ac:spMkLst>
        </pc:spChg>
        <pc:spChg chg="mod">
          <ac:chgData name="Goerler, Adrian" userId="ad89f52a-d0ef-4c7d-a02e-9a87ab34d3de" providerId="ADAL" clId="{290E9EAB-C55C-A041-9263-C0C6540D7AFF}" dt="2020-05-14T10:07:37.374" v="471" actId="165"/>
          <ac:spMkLst>
            <pc:docMk/>
            <pc:sldMk cId="1302869611" sldId="3186"/>
            <ac:spMk id="128" creationId="{4A08E411-6B19-2046-914B-289354B48A52}"/>
          </ac:spMkLst>
        </pc:spChg>
        <pc:spChg chg="mod">
          <ac:chgData name="Goerler, Adrian" userId="ad89f52a-d0ef-4c7d-a02e-9a87ab34d3de" providerId="ADAL" clId="{290E9EAB-C55C-A041-9263-C0C6540D7AFF}" dt="2020-05-14T10:12:12.208" v="619"/>
          <ac:spMkLst>
            <pc:docMk/>
            <pc:sldMk cId="1302869611" sldId="3186"/>
            <ac:spMk id="149" creationId="{F1CF43A4-6613-8A4F-A367-9D54548330B8}"/>
          </ac:spMkLst>
        </pc:spChg>
        <pc:spChg chg="mod">
          <ac:chgData name="Goerler, Adrian" userId="ad89f52a-d0ef-4c7d-a02e-9a87ab34d3de" providerId="ADAL" clId="{290E9EAB-C55C-A041-9263-C0C6540D7AFF}" dt="2020-05-14T10:12:12.208" v="619"/>
          <ac:spMkLst>
            <pc:docMk/>
            <pc:sldMk cId="1302869611" sldId="3186"/>
            <ac:spMk id="150" creationId="{C4E7070F-8212-8947-B0DD-7D61030858F9}"/>
          </ac:spMkLst>
        </pc:spChg>
        <pc:spChg chg="mod">
          <ac:chgData name="Goerler, Adrian" userId="ad89f52a-d0ef-4c7d-a02e-9a87ab34d3de" providerId="ADAL" clId="{290E9EAB-C55C-A041-9263-C0C6540D7AFF}" dt="2020-05-14T10:12:12.208" v="619"/>
          <ac:spMkLst>
            <pc:docMk/>
            <pc:sldMk cId="1302869611" sldId="3186"/>
            <ac:spMk id="151" creationId="{F3D8E0FD-3B21-B643-9259-CA05FA187438}"/>
          </ac:spMkLst>
        </pc:spChg>
        <pc:spChg chg="mod">
          <ac:chgData name="Goerler, Adrian" userId="ad89f52a-d0ef-4c7d-a02e-9a87ab34d3de" providerId="ADAL" clId="{290E9EAB-C55C-A041-9263-C0C6540D7AFF}" dt="2020-05-14T10:07:37.374" v="471" actId="165"/>
          <ac:spMkLst>
            <pc:docMk/>
            <pc:sldMk cId="1302869611" sldId="3186"/>
            <ac:spMk id="167" creationId="{6626ABD4-E9D3-E740-9227-B1418CFCF247}"/>
          </ac:spMkLst>
        </pc:spChg>
        <pc:spChg chg="mod">
          <ac:chgData name="Goerler, Adrian" userId="ad89f52a-d0ef-4c7d-a02e-9a87ab34d3de" providerId="ADAL" clId="{290E9EAB-C55C-A041-9263-C0C6540D7AFF}" dt="2020-05-14T10:07:37.374" v="471" actId="165"/>
          <ac:spMkLst>
            <pc:docMk/>
            <pc:sldMk cId="1302869611" sldId="3186"/>
            <ac:spMk id="168" creationId="{DCB5AFB1-1590-964F-9DE0-9B24C54C7DAE}"/>
          </ac:spMkLst>
        </pc:spChg>
        <pc:spChg chg="mod">
          <ac:chgData name="Goerler, Adrian" userId="ad89f52a-d0ef-4c7d-a02e-9a87ab34d3de" providerId="ADAL" clId="{290E9EAB-C55C-A041-9263-C0C6540D7AFF}" dt="2020-05-14T10:07:37.374" v="471" actId="165"/>
          <ac:spMkLst>
            <pc:docMk/>
            <pc:sldMk cId="1302869611" sldId="3186"/>
            <ac:spMk id="172" creationId="{88BD84E1-0203-F349-8CC4-292955A23814}"/>
          </ac:spMkLst>
        </pc:spChg>
        <pc:spChg chg="mod">
          <ac:chgData name="Goerler, Adrian" userId="ad89f52a-d0ef-4c7d-a02e-9a87ab34d3de" providerId="ADAL" clId="{290E9EAB-C55C-A041-9263-C0C6540D7AFF}" dt="2020-05-14T10:07:37.374" v="471" actId="165"/>
          <ac:spMkLst>
            <pc:docMk/>
            <pc:sldMk cId="1302869611" sldId="3186"/>
            <ac:spMk id="173" creationId="{27F704EC-9DB4-B849-8533-8A843C6CBA4B}"/>
          </ac:spMkLst>
        </pc:spChg>
        <pc:spChg chg="mod">
          <ac:chgData name="Goerler, Adrian" userId="ad89f52a-d0ef-4c7d-a02e-9a87ab34d3de" providerId="ADAL" clId="{290E9EAB-C55C-A041-9263-C0C6540D7AFF}" dt="2020-05-14T10:07:37.374" v="471" actId="165"/>
          <ac:spMkLst>
            <pc:docMk/>
            <pc:sldMk cId="1302869611" sldId="3186"/>
            <ac:spMk id="192" creationId="{026DD8F3-33E1-3146-8A77-1C2871654528}"/>
          </ac:spMkLst>
        </pc:spChg>
        <pc:spChg chg="mod">
          <ac:chgData name="Goerler, Adrian" userId="ad89f52a-d0ef-4c7d-a02e-9a87ab34d3de" providerId="ADAL" clId="{290E9EAB-C55C-A041-9263-C0C6540D7AFF}" dt="2020-05-14T10:07:37.374" v="471" actId="165"/>
          <ac:spMkLst>
            <pc:docMk/>
            <pc:sldMk cId="1302869611" sldId="3186"/>
            <ac:spMk id="193" creationId="{0D4373F7-994B-344F-BDBA-F6CF4D798FC5}"/>
          </ac:spMkLst>
        </pc:spChg>
        <pc:spChg chg="mod">
          <ac:chgData name="Goerler, Adrian" userId="ad89f52a-d0ef-4c7d-a02e-9a87ab34d3de" providerId="ADAL" clId="{290E9EAB-C55C-A041-9263-C0C6540D7AFF}" dt="2020-05-14T10:07:37.374" v="471" actId="165"/>
          <ac:spMkLst>
            <pc:docMk/>
            <pc:sldMk cId="1302869611" sldId="3186"/>
            <ac:spMk id="194" creationId="{066CC436-23C1-A643-B5FB-295AF7A9683A}"/>
          </ac:spMkLst>
        </pc:spChg>
        <pc:spChg chg="mod">
          <ac:chgData name="Goerler, Adrian" userId="ad89f52a-d0ef-4c7d-a02e-9a87ab34d3de" providerId="ADAL" clId="{290E9EAB-C55C-A041-9263-C0C6540D7AFF}" dt="2020-05-14T10:07:37.374" v="471" actId="165"/>
          <ac:spMkLst>
            <pc:docMk/>
            <pc:sldMk cId="1302869611" sldId="3186"/>
            <ac:spMk id="197" creationId="{58C7A910-4734-1947-9231-68EBFFC4290A}"/>
          </ac:spMkLst>
        </pc:spChg>
        <pc:spChg chg="mod">
          <ac:chgData name="Goerler, Adrian" userId="ad89f52a-d0ef-4c7d-a02e-9a87ab34d3de" providerId="ADAL" clId="{290E9EAB-C55C-A041-9263-C0C6540D7AFF}" dt="2020-05-14T10:07:37.374" v="471" actId="165"/>
          <ac:spMkLst>
            <pc:docMk/>
            <pc:sldMk cId="1302869611" sldId="3186"/>
            <ac:spMk id="198" creationId="{D9A694C4-F0C0-1E4F-9A74-59F382CF33C8}"/>
          </ac:spMkLst>
        </pc:spChg>
        <pc:spChg chg="mod">
          <ac:chgData name="Goerler, Adrian" userId="ad89f52a-d0ef-4c7d-a02e-9a87ab34d3de" providerId="ADAL" clId="{290E9EAB-C55C-A041-9263-C0C6540D7AFF}" dt="2020-05-14T10:07:37.374" v="471" actId="165"/>
          <ac:spMkLst>
            <pc:docMk/>
            <pc:sldMk cId="1302869611" sldId="3186"/>
            <ac:spMk id="199" creationId="{BF6BFFD5-3932-9245-94A3-68BD664B72CC}"/>
          </ac:spMkLst>
        </pc:spChg>
        <pc:spChg chg="mod">
          <ac:chgData name="Goerler, Adrian" userId="ad89f52a-d0ef-4c7d-a02e-9a87ab34d3de" providerId="ADAL" clId="{290E9EAB-C55C-A041-9263-C0C6540D7AFF}" dt="2020-05-14T10:07:19.362" v="468" actId="165"/>
          <ac:spMkLst>
            <pc:docMk/>
            <pc:sldMk cId="1302869611" sldId="3186"/>
            <ac:spMk id="213" creationId="{74232074-9AAF-AE4A-A156-393D840E2153}"/>
          </ac:spMkLst>
        </pc:spChg>
        <pc:spChg chg="mod">
          <ac:chgData name="Goerler, Adrian" userId="ad89f52a-d0ef-4c7d-a02e-9a87ab34d3de" providerId="ADAL" clId="{290E9EAB-C55C-A041-9263-C0C6540D7AFF}" dt="2020-05-14T10:07:19.362" v="468" actId="165"/>
          <ac:spMkLst>
            <pc:docMk/>
            <pc:sldMk cId="1302869611" sldId="3186"/>
            <ac:spMk id="214" creationId="{2823CDA4-F406-854E-AE15-050D340156C5}"/>
          </ac:spMkLst>
        </pc:spChg>
        <pc:spChg chg="mod">
          <ac:chgData name="Goerler, Adrian" userId="ad89f52a-d0ef-4c7d-a02e-9a87ab34d3de" providerId="ADAL" clId="{290E9EAB-C55C-A041-9263-C0C6540D7AFF}" dt="2020-05-14T10:07:19.362" v="468" actId="165"/>
          <ac:spMkLst>
            <pc:docMk/>
            <pc:sldMk cId="1302869611" sldId="3186"/>
            <ac:spMk id="215" creationId="{AAE19910-B272-614A-9E59-14D2C3959A38}"/>
          </ac:spMkLst>
        </pc:spChg>
        <pc:spChg chg="mod">
          <ac:chgData name="Goerler, Adrian" userId="ad89f52a-d0ef-4c7d-a02e-9a87ab34d3de" providerId="ADAL" clId="{290E9EAB-C55C-A041-9263-C0C6540D7AFF}" dt="2020-05-14T10:07:19.362" v="468" actId="165"/>
          <ac:spMkLst>
            <pc:docMk/>
            <pc:sldMk cId="1302869611" sldId="3186"/>
            <ac:spMk id="217" creationId="{695107CD-027D-9644-9162-749398FC67FA}"/>
          </ac:spMkLst>
        </pc:spChg>
        <pc:spChg chg="mod">
          <ac:chgData name="Goerler, Adrian" userId="ad89f52a-d0ef-4c7d-a02e-9a87ab34d3de" providerId="ADAL" clId="{290E9EAB-C55C-A041-9263-C0C6540D7AFF}" dt="2020-05-14T10:07:19.362" v="468" actId="165"/>
          <ac:spMkLst>
            <pc:docMk/>
            <pc:sldMk cId="1302869611" sldId="3186"/>
            <ac:spMk id="218" creationId="{7F21B404-A4C4-4A46-81E8-9B8AA200D4B8}"/>
          </ac:spMkLst>
        </pc:spChg>
        <pc:spChg chg="mod">
          <ac:chgData name="Goerler, Adrian" userId="ad89f52a-d0ef-4c7d-a02e-9a87ab34d3de" providerId="ADAL" clId="{290E9EAB-C55C-A041-9263-C0C6540D7AFF}" dt="2020-05-14T10:07:19.362" v="468" actId="165"/>
          <ac:spMkLst>
            <pc:docMk/>
            <pc:sldMk cId="1302869611" sldId="3186"/>
            <ac:spMk id="219" creationId="{C93A0690-3113-124D-9A5D-C03B455BDBC9}"/>
          </ac:spMkLst>
        </pc:spChg>
        <pc:spChg chg="mod">
          <ac:chgData name="Goerler, Adrian" userId="ad89f52a-d0ef-4c7d-a02e-9a87ab34d3de" providerId="ADAL" clId="{290E9EAB-C55C-A041-9263-C0C6540D7AFF}" dt="2020-05-14T10:07:19.362" v="468" actId="165"/>
          <ac:spMkLst>
            <pc:docMk/>
            <pc:sldMk cId="1302869611" sldId="3186"/>
            <ac:spMk id="221" creationId="{1A78C976-E746-C348-89D0-4BC0746F1213}"/>
          </ac:spMkLst>
        </pc:spChg>
        <pc:spChg chg="mod">
          <ac:chgData name="Goerler, Adrian" userId="ad89f52a-d0ef-4c7d-a02e-9a87ab34d3de" providerId="ADAL" clId="{290E9EAB-C55C-A041-9263-C0C6540D7AFF}" dt="2020-05-14T10:07:19.362" v="468" actId="165"/>
          <ac:spMkLst>
            <pc:docMk/>
            <pc:sldMk cId="1302869611" sldId="3186"/>
            <ac:spMk id="222" creationId="{5394D037-AD16-BC43-A9DC-B8275798F5F9}"/>
          </ac:spMkLst>
        </pc:spChg>
        <pc:spChg chg="mod">
          <ac:chgData name="Goerler, Adrian" userId="ad89f52a-d0ef-4c7d-a02e-9a87ab34d3de" providerId="ADAL" clId="{290E9EAB-C55C-A041-9263-C0C6540D7AFF}" dt="2020-05-14T10:07:19.362" v="468" actId="165"/>
          <ac:spMkLst>
            <pc:docMk/>
            <pc:sldMk cId="1302869611" sldId="3186"/>
            <ac:spMk id="225" creationId="{AED1FE06-8A6D-F645-B724-CE9E7EBB2D1F}"/>
          </ac:spMkLst>
        </pc:spChg>
        <pc:spChg chg="mod">
          <ac:chgData name="Goerler, Adrian" userId="ad89f52a-d0ef-4c7d-a02e-9a87ab34d3de" providerId="ADAL" clId="{290E9EAB-C55C-A041-9263-C0C6540D7AFF}" dt="2020-05-14T10:07:19.362" v="468" actId="165"/>
          <ac:spMkLst>
            <pc:docMk/>
            <pc:sldMk cId="1302869611" sldId="3186"/>
            <ac:spMk id="226" creationId="{997D605D-9A04-0240-A9E7-58766B85EC65}"/>
          </ac:spMkLst>
        </pc:spChg>
        <pc:spChg chg="mod">
          <ac:chgData name="Goerler, Adrian" userId="ad89f52a-d0ef-4c7d-a02e-9a87ab34d3de" providerId="ADAL" clId="{290E9EAB-C55C-A041-9263-C0C6540D7AFF}" dt="2020-05-14T10:07:19.362" v="468" actId="165"/>
          <ac:spMkLst>
            <pc:docMk/>
            <pc:sldMk cId="1302869611" sldId="3186"/>
            <ac:spMk id="229" creationId="{6280F1CB-3668-0748-BB91-882687ED0BC2}"/>
          </ac:spMkLst>
        </pc:spChg>
        <pc:spChg chg="mod">
          <ac:chgData name="Goerler, Adrian" userId="ad89f52a-d0ef-4c7d-a02e-9a87ab34d3de" providerId="ADAL" clId="{290E9EAB-C55C-A041-9263-C0C6540D7AFF}" dt="2020-05-14T10:07:19.362" v="468" actId="165"/>
          <ac:spMkLst>
            <pc:docMk/>
            <pc:sldMk cId="1302869611" sldId="3186"/>
            <ac:spMk id="230" creationId="{B23725F9-643D-2D41-BECB-AB99ED1EE3CF}"/>
          </ac:spMkLst>
        </pc:spChg>
        <pc:spChg chg="mod">
          <ac:chgData name="Goerler, Adrian" userId="ad89f52a-d0ef-4c7d-a02e-9a87ab34d3de" providerId="ADAL" clId="{290E9EAB-C55C-A041-9263-C0C6540D7AFF}" dt="2020-05-14T10:09:36.394" v="559" actId="14100"/>
          <ac:spMkLst>
            <pc:docMk/>
            <pc:sldMk cId="1302869611" sldId="3186"/>
            <ac:spMk id="233" creationId="{60025195-E564-BB41-A049-AA65455930A7}"/>
          </ac:spMkLst>
        </pc:spChg>
        <pc:spChg chg="mod">
          <ac:chgData name="Goerler, Adrian" userId="ad89f52a-d0ef-4c7d-a02e-9a87ab34d3de" providerId="ADAL" clId="{290E9EAB-C55C-A041-9263-C0C6540D7AFF}" dt="2020-05-14T10:07:19.362" v="468" actId="165"/>
          <ac:spMkLst>
            <pc:docMk/>
            <pc:sldMk cId="1302869611" sldId="3186"/>
            <ac:spMk id="234" creationId="{FAD6C72C-A7D5-F542-B319-AD6B9A7D88DC}"/>
          </ac:spMkLst>
        </pc:spChg>
        <pc:spChg chg="mod">
          <ac:chgData name="Goerler, Adrian" userId="ad89f52a-d0ef-4c7d-a02e-9a87ab34d3de" providerId="ADAL" clId="{290E9EAB-C55C-A041-9263-C0C6540D7AFF}" dt="2020-05-14T10:07:19.362" v="468" actId="165"/>
          <ac:spMkLst>
            <pc:docMk/>
            <pc:sldMk cId="1302869611" sldId="3186"/>
            <ac:spMk id="235" creationId="{9FDFB5A7-450F-CB42-8FFD-0481A3E801C6}"/>
          </ac:spMkLst>
        </pc:spChg>
        <pc:spChg chg="mod">
          <ac:chgData name="Goerler, Adrian" userId="ad89f52a-d0ef-4c7d-a02e-9a87ab34d3de" providerId="ADAL" clId="{290E9EAB-C55C-A041-9263-C0C6540D7AFF}" dt="2020-05-14T10:07:07.123" v="466" actId="165"/>
          <ac:spMkLst>
            <pc:docMk/>
            <pc:sldMk cId="1302869611" sldId="3186"/>
            <ac:spMk id="244" creationId="{9D742B76-1324-3A45-8DA0-A1D29136AF89}"/>
          </ac:spMkLst>
        </pc:spChg>
        <pc:spChg chg="mod">
          <ac:chgData name="Goerler, Adrian" userId="ad89f52a-d0ef-4c7d-a02e-9a87ab34d3de" providerId="ADAL" clId="{290E9EAB-C55C-A041-9263-C0C6540D7AFF}" dt="2020-05-14T10:07:07.123" v="466" actId="165"/>
          <ac:spMkLst>
            <pc:docMk/>
            <pc:sldMk cId="1302869611" sldId="3186"/>
            <ac:spMk id="245" creationId="{6F880EB0-1252-9B4F-86E8-96D99DAEFDF7}"/>
          </ac:spMkLst>
        </pc:spChg>
        <pc:spChg chg="mod">
          <ac:chgData name="Goerler, Adrian" userId="ad89f52a-d0ef-4c7d-a02e-9a87ab34d3de" providerId="ADAL" clId="{290E9EAB-C55C-A041-9263-C0C6540D7AFF}" dt="2020-05-14T10:07:07.123" v="466" actId="165"/>
          <ac:spMkLst>
            <pc:docMk/>
            <pc:sldMk cId="1302869611" sldId="3186"/>
            <ac:spMk id="246" creationId="{0444BC1E-AB39-994D-9998-9B9031AA747E}"/>
          </ac:spMkLst>
        </pc:spChg>
        <pc:spChg chg="mod">
          <ac:chgData name="Goerler, Adrian" userId="ad89f52a-d0ef-4c7d-a02e-9a87ab34d3de" providerId="ADAL" clId="{290E9EAB-C55C-A041-9263-C0C6540D7AFF}" dt="2020-05-14T10:07:07.123" v="466" actId="165"/>
          <ac:spMkLst>
            <pc:docMk/>
            <pc:sldMk cId="1302869611" sldId="3186"/>
            <ac:spMk id="248" creationId="{7340B430-69BA-7D42-BE44-C0EC592FE728}"/>
          </ac:spMkLst>
        </pc:spChg>
        <pc:spChg chg="mod">
          <ac:chgData name="Goerler, Adrian" userId="ad89f52a-d0ef-4c7d-a02e-9a87ab34d3de" providerId="ADAL" clId="{290E9EAB-C55C-A041-9263-C0C6540D7AFF}" dt="2020-05-14T10:07:07.123" v="466" actId="165"/>
          <ac:spMkLst>
            <pc:docMk/>
            <pc:sldMk cId="1302869611" sldId="3186"/>
            <ac:spMk id="249" creationId="{F6F155B3-0063-E744-928D-675B4859102E}"/>
          </ac:spMkLst>
        </pc:spChg>
        <pc:spChg chg="mod">
          <ac:chgData name="Goerler, Adrian" userId="ad89f52a-d0ef-4c7d-a02e-9a87ab34d3de" providerId="ADAL" clId="{290E9EAB-C55C-A041-9263-C0C6540D7AFF}" dt="2020-05-14T10:07:07.123" v="466" actId="165"/>
          <ac:spMkLst>
            <pc:docMk/>
            <pc:sldMk cId="1302869611" sldId="3186"/>
            <ac:spMk id="250" creationId="{BCEF7C06-8507-384B-AE33-ACA5396FF5B0}"/>
          </ac:spMkLst>
        </pc:spChg>
        <pc:spChg chg="mod">
          <ac:chgData name="Goerler, Adrian" userId="ad89f52a-d0ef-4c7d-a02e-9a87ab34d3de" providerId="ADAL" clId="{290E9EAB-C55C-A041-9263-C0C6540D7AFF}" dt="2020-05-14T10:07:07.123" v="466" actId="165"/>
          <ac:spMkLst>
            <pc:docMk/>
            <pc:sldMk cId="1302869611" sldId="3186"/>
            <ac:spMk id="252" creationId="{0BB37DF3-01B8-BA47-97F8-C17828722A28}"/>
          </ac:spMkLst>
        </pc:spChg>
        <pc:spChg chg="mod">
          <ac:chgData name="Goerler, Adrian" userId="ad89f52a-d0ef-4c7d-a02e-9a87ab34d3de" providerId="ADAL" clId="{290E9EAB-C55C-A041-9263-C0C6540D7AFF}" dt="2020-05-14T10:07:07.123" v="466" actId="165"/>
          <ac:spMkLst>
            <pc:docMk/>
            <pc:sldMk cId="1302869611" sldId="3186"/>
            <ac:spMk id="253" creationId="{31DF7CF8-476F-F144-964D-819F5671677E}"/>
          </ac:spMkLst>
        </pc:spChg>
        <pc:spChg chg="mod">
          <ac:chgData name="Goerler, Adrian" userId="ad89f52a-d0ef-4c7d-a02e-9a87ab34d3de" providerId="ADAL" clId="{290E9EAB-C55C-A041-9263-C0C6540D7AFF}" dt="2020-05-14T10:07:07.123" v="466" actId="165"/>
          <ac:spMkLst>
            <pc:docMk/>
            <pc:sldMk cId="1302869611" sldId="3186"/>
            <ac:spMk id="256" creationId="{DF3D61DB-BB6D-F449-8C96-EE260E3CCFFB}"/>
          </ac:spMkLst>
        </pc:spChg>
        <pc:spChg chg="mod">
          <ac:chgData name="Goerler, Adrian" userId="ad89f52a-d0ef-4c7d-a02e-9a87ab34d3de" providerId="ADAL" clId="{290E9EAB-C55C-A041-9263-C0C6540D7AFF}" dt="2020-05-14T10:07:07.123" v="466" actId="165"/>
          <ac:spMkLst>
            <pc:docMk/>
            <pc:sldMk cId="1302869611" sldId="3186"/>
            <ac:spMk id="257" creationId="{67F9C03D-EF1D-8E42-9871-061F8795E0AF}"/>
          </ac:spMkLst>
        </pc:spChg>
        <pc:spChg chg="mod">
          <ac:chgData name="Goerler, Adrian" userId="ad89f52a-d0ef-4c7d-a02e-9a87ab34d3de" providerId="ADAL" clId="{290E9EAB-C55C-A041-9263-C0C6540D7AFF}" dt="2020-05-14T10:07:07.123" v="466" actId="165"/>
          <ac:spMkLst>
            <pc:docMk/>
            <pc:sldMk cId="1302869611" sldId="3186"/>
            <ac:spMk id="260" creationId="{B90811E3-7DB6-3946-B97D-B0D242B1F62C}"/>
          </ac:spMkLst>
        </pc:spChg>
        <pc:spChg chg="mod">
          <ac:chgData name="Goerler, Adrian" userId="ad89f52a-d0ef-4c7d-a02e-9a87ab34d3de" providerId="ADAL" clId="{290E9EAB-C55C-A041-9263-C0C6540D7AFF}" dt="2020-05-14T10:07:07.123" v="466" actId="165"/>
          <ac:spMkLst>
            <pc:docMk/>
            <pc:sldMk cId="1302869611" sldId="3186"/>
            <ac:spMk id="261" creationId="{8B9118E3-6724-DB46-985E-B09958DE772F}"/>
          </ac:spMkLst>
        </pc:spChg>
        <pc:spChg chg="mod">
          <ac:chgData name="Goerler, Adrian" userId="ad89f52a-d0ef-4c7d-a02e-9a87ab34d3de" providerId="ADAL" clId="{290E9EAB-C55C-A041-9263-C0C6540D7AFF}" dt="2020-05-14T10:10:43.279" v="567" actId="6549"/>
          <ac:spMkLst>
            <pc:docMk/>
            <pc:sldMk cId="1302869611" sldId="3186"/>
            <ac:spMk id="264" creationId="{45AB7924-3FC1-8744-BD50-8FB395C14C29}"/>
          </ac:spMkLst>
        </pc:spChg>
        <pc:spChg chg="mod">
          <ac:chgData name="Goerler, Adrian" userId="ad89f52a-d0ef-4c7d-a02e-9a87ab34d3de" providerId="ADAL" clId="{290E9EAB-C55C-A041-9263-C0C6540D7AFF}" dt="2020-05-14T10:07:07.123" v="466" actId="165"/>
          <ac:spMkLst>
            <pc:docMk/>
            <pc:sldMk cId="1302869611" sldId="3186"/>
            <ac:spMk id="265" creationId="{2B016964-1767-2742-8CDF-59C4D756A871}"/>
          </ac:spMkLst>
        </pc:spChg>
        <pc:spChg chg="mod">
          <ac:chgData name="Goerler, Adrian" userId="ad89f52a-d0ef-4c7d-a02e-9a87ab34d3de" providerId="ADAL" clId="{290E9EAB-C55C-A041-9263-C0C6540D7AFF}" dt="2020-05-14T10:07:07.123" v="466" actId="165"/>
          <ac:spMkLst>
            <pc:docMk/>
            <pc:sldMk cId="1302869611" sldId="3186"/>
            <ac:spMk id="266" creationId="{03437706-8F70-1248-9A7E-DE09862CB315}"/>
          </ac:spMkLst>
        </pc:spChg>
        <pc:spChg chg="mod">
          <ac:chgData name="Goerler, Adrian" userId="ad89f52a-d0ef-4c7d-a02e-9a87ab34d3de" providerId="ADAL" clId="{290E9EAB-C55C-A041-9263-C0C6540D7AFF}" dt="2020-05-14T10:06:13.293" v="462" actId="20577"/>
          <ac:spMkLst>
            <pc:docMk/>
            <pc:sldMk cId="1302869611" sldId="3186"/>
            <ac:spMk id="267" creationId="{99518D6F-2722-1744-8CD9-53D92DA1B6BA}"/>
          </ac:spMkLst>
        </pc:spChg>
        <pc:grpChg chg="mod">
          <ac:chgData name="Goerler, Adrian" userId="ad89f52a-d0ef-4c7d-a02e-9a87ab34d3de" providerId="ADAL" clId="{290E9EAB-C55C-A041-9263-C0C6540D7AFF}" dt="2020-05-14T10:11:02.831" v="611" actId="1035"/>
          <ac:grpSpMkLst>
            <pc:docMk/>
            <pc:sldMk cId="1302869611" sldId="3186"/>
            <ac:grpSpMk id="7" creationId="{30E5B0A6-A82E-7A47-9F40-FD1B188BFE0A}"/>
          </ac:grpSpMkLst>
        </pc:grpChg>
        <pc:grpChg chg="del mod topLvl">
          <ac:chgData name="Goerler, Adrian" userId="ad89f52a-d0ef-4c7d-a02e-9a87ab34d3de" providerId="ADAL" clId="{290E9EAB-C55C-A041-9263-C0C6540D7AFF}" dt="2020-05-14T10:09:23.289" v="553" actId="478"/>
          <ac:grpSpMkLst>
            <pc:docMk/>
            <pc:sldMk cId="1302869611" sldId="3186"/>
            <ac:grpSpMk id="18" creationId="{BAC929E8-B541-C443-ACA9-A424E58A3BD1}"/>
          </ac:grpSpMkLst>
        </pc:grpChg>
        <pc:grpChg chg="del mod topLvl">
          <ac:chgData name="Goerler, Adrian" userId="ad89f52a-d0ef-4c7d-a02e-9a87ab34d3de" providerId="ADAL" clId="{290E9EAB-C55C-A041-9263-C0C6540D7AFF}" dt="2020-05-14T10:09:49.366" v="560" actId="478"/>
          <ac:grpSpMkLst>
            <pc:docMk/>
            <pc:sldMk cId="1302869611" sldId="3186"/>
            <ac:grpSpMk id="21" creationId="{3530951B-9D64-E245-809E-CF640E583AE2}"/>
          </ac:grpSpMkLst>
        </pc:grpChg>
        <pc:grpChg chg="del">
          <ac:chgData name="Goerler, Adrian" userId="ad89f52a-d0ef-4c7d-a02e-9a87ab34d3de" providerId="ADAL" clId="{290E9EAB-C55C-A041-9263-C0C6540D7AFF}" dt="2020-05-14T10:07:37.374" v="471" actId="165"/>
          <ac:grpSpMkLst>
            <pc:docMk/>
            <pc:sldMk cId="1302869611" sldId="3186"/>
            <ac:grpSpMk id="23" creationId="{7C34D635-CC91-E246-AADB-C2EC3D91C521}"/>
          </ac:grpSpMkLst>
        </pc:grpChg>
        <pc:grpChg chg="del">
          <ac:chgData name="Goerler, Adrian" userId="ad89f52a-d0ef-4c7d-a02e-9a87ab34d3de" providerId="ADAL" clId="{290E9EAB-C55C-A041-9263-C0C6540D7AFF}" dt="2020-05-14T10:06:37.256" v="465" actId="478"/>
          <ac:grpSpMkLst>
            <pc:docMk/>
            <pc:sldMk cId="1302869611" sldId="3186"/>
            <ac:grpSpMk id="45" creationId="{E10F8EA7-5BF7-E94B-B637-A400DA70F3F5}"/>
          </ac:grpSpMkLst>
        </pc:grpChg>
        <pc:grpChg chg="del">
          <ac:chgData name="Goerler, Adrian" userId="ad89f52a-d0ef-4c7d-a02e-9a87ab34d3de" providerId="ADAL" clId="{290E9EAB-C55C-A041-9263-C0C6540D7AFF}" dt="2020-05-14T10:06:37.256" v="465" actId="478"/>
          <ac:grpSpMkLst>
            <pc:docMk/>
            <pc:sldMk cId="1302869611" sldId="3186"/>
            <ac:grpSpMk id="73" creationId="{D9FC9930-828A-BF4D-994F-EBDBF8D572F1}"/>
          </ac:grpSpMkLst>
        </pc:grpChg>
        <pc:grpChg chg="mod">
          <ac:chgData name="Goerler, Adrian" userId="ad89f52a-d0ef-4c7d-a02e-9a87ab34d3de" providerId="ADAL" clId="{290E9EAB-C55C-A041-9263-C0C6540D7AFF}" dt="2020-05-14T10:08:25.174" v="549" actId="1038"/>
          <ac:grpSpMkLst>
            <pc:docMk/>
            <pc:sldMk cId="1302869611" sldId="3186"/>
            <ac:grpSpMk id="100" creationId="{4D6602CE-D92B-8542-B563-9B5D81C0FAE2}"/>
          </ac:grpSpMkLst>
        </pc:grpChg>
        <pc:grpChg chg="mod">
          <ac:chgData name="Goerler, Adrian" userId="ad89f52a-d0ef-4c7d-a02e-9a87ab34d3de" providerId="ADAL" clId="{290E9EAB-C55C-A041-9263-C0C6540D7AFF}" dt="2020-05-14T10:07:37.374" v="471" actId="165"/>
          <ac:grpSpMkLst>
            <pc:docMk/>
            <pc:sldMk cId="1302869611" sldId="3186"/>
            <ac:grpSpMk id="119" creationId="{EEFD548A-E444-1E4C-9EC2-D1D55B855EB6}"/>
          </ac:grpSpMkLst>
        </pc:grpChg>
        <pc:grpChg chg="add mod">
          <ac:chgData name="Goerler, Adrian" userId="ad89f52a-d0ef-4c7d-a02e-9a87ab34d3de" providerId="ADAL" clId="{290E9EAB-C55C-A041-9263-C0C6540D7AFF}" dt="2020-05-14T10:12:19.265" v="620" actId="1076"/>
          <ac:grpSpMkLst>
            <pc:docMk/>
            <pc:sldMk cId="1302869611" sldId="3186"/>
            <ac:grpSpMk id="147" creationId="{FE6B7BD3-245A-7745-BF6E-E96F3C5C8DF8}"/>
          </ac:grpSpMkLst>
        </pc:grpChg>
        <pc:grpChg chg="mod">
          <ac:chgData name="Goerler, Adrian" userId="ad89f52a-d0ef-4c7d-a02e-9a87ab34d3de" providerId="ADAL" clId="{290E9EAB-C55C-A041-9263-C0C6540D7AFF}" dt="2020-05-14T10:12:12.208" v="619"/>
          <ac:grpSpMkLst>
            <pc:docMk/>
            <pc:sldMk cId="1302869611" sldId="3186"/>
            <ac:grpSpMk id="148" creationId="{EB8604EF-A9A9-EE45-B480-3376872A3506}"/>
          </ac:grpSpMkLst>
        </pc:grpChg>
        <pc:grpChg chg="del mod topLvl">
          <ac:chgData name="Goerler, Adrian" userId="ad89f52a-d0ef-4c7d-a02e-9a87ab34d3de" providerId="ADAL" clId="{290E9EAB-C55C-A041-9263-C0C6540D7AFF}" dt="2020-05-14T10:07:40.779" v="472" actId="478"/>
          <ac:grpSpMkLst>
            <pc:docMk/>
            <pc:sldMk cId="1302869611" sldId="3186"/>
            <ac:grpSpMk id="165" creationId="{C2ACBC2B-E137-3C4A-B1D7-CDCAB2FCCAB1}"/>
          </ac:grpSpMkLst>
        </pc:grpChg>
        <pc:grpChg chg="del mod topLvl">
          <ac:chgData name="Goerler, Adrian" userId="ad89f52a-d0ef-4c7d-a02e-9a87ab34d3de" providerId="ADAL" clId="{290E9EAB-C55C-A041-9263-C0C6540D7AFF}" dt="2020-05-14T10:07:40.779" v="472" actId="478"/>
          <ac:grpSpMkLst>
            <pc:docMk/>
            <pc:sldMk cId="1302869611" sldId="3186"/>
            <ac:grpSpMk id="170" creationId="{51847F6D-9F0B-B64D-B4C5-51330103A4C2}"/>
          </ac:grpSpMkLst>
        </pc:grpChg>
        <pc:grpChg chg="del mod topLvl">
          <ac:chgData name="Goerler, Adrian" userId="ad89f52a-d0ef-4c7d-a02e-9a87ab34d3de" providerId="ADAL" clId="{290E9EAB-C55C-A041-9263-C0C6540D7AFF}" dt="2020-05-14T10:07:40.779" v="472" actId="478"/>
          <ac:grpSpMkLst>
            <pc:docMk/>
            <pc:sldMk cId="1302869611" sldId="3186"/>
            <ac:grpSpMk id="190" creationId="{43C04D54-4527-1C4E-BDB4-DEF35D998BA7}"/>
          </ac:grpSpMkLst>
        </pc:grpChg>
        <pc:grpChg chg="mod">
          <ac:chgData name="Goerler, Adrian" userId="ad89f52a-d0ef-4c7d-a02e-9a87ab34d3de" providerId="ADAL" clId="{290E9EAB-C55C-A041-9263-C0C6540D7AFF}" dt="2020-05-14T10:07:37.374" v="471" actId="165"/>
          <ac:grpSpMkLst>
            <pc:docMk/>
            <pc:sldMk cId="1302869611" sldId="3186"/>
            <ac:grpSpMk id="191" creationId="{172E5542-004E-9142-93B7-774977C07A34}"/>
          </ac:grpSpMkLst>
        </pc:grpChg>
        <pc:grpChg chg="del mod topLvl">
          <ac:chgData name="Goerler, Adrian" userId="ad89f52a-d0ef-4c7d-a02e-9a87ab34d3de" providerId="ADAL" clId="{290E9EAB-C55C-A041-9263-C0C6540D7AFF}" dt="2020-05-14T10:07:40.779" v="472" actId="478"/>
          <ac:grpSpMkLst>
            <pc:docMk/>
            <pc:sldMk cId="1302869611" sldId="3186"/>
            <ac:grpSpMk id="195" creationId="{2950437F-20E9-CB43-9896-4189DE259D4C}"/>
          </ac:grpSpMkLst>
        </pc:grpChg>
        <pc:grpChg chg="mod">
          <ac:chgData name="Goerler, Adrian" userId="ad89f52a-d0ef-4c7d-a02e-9a87ab34d3de" providerId="ADAL" clId="{290E9EAB-C55C-A041-9263-C0C6540D7AFF}" dt="2020-05-14T10:07:37.374" v="471" actId="165"/>
          <ac:grpSpMkLst>
            <pc:docMk/>
            <pc:sldMk cId="1302869611" sldId="3186"/>
            <ac:grpSpMk id="196" creationId="{DA43E544-F374-6049-A3D4-FE3247238FEF}"/>
          </ac:grpSpMkLst>
        </pc:grpChg>
        <pc:grpChg chg="del">
          <ac:chgData name="Goerler, Adrian" userId="ad89f52a-d0ef-4c7d-a02e-9a87ab34d3de" providerId="ADAL" clId="{290E9EAB-C55C-A041-9263-C0C6540D7AFF}" dt="2020-05-14T10:07:19.362" v="468" actId="165"/>
          <ac:grpSpMkLst>
            <pc:docMk/>
            <pc:sldMk cId="1302869611" sldId="3186"/>
            <ac:grpSpMk id="205" creationId="{7F8290CB-36E4-1E4B-B1B8-FC7F1AE3CAB4}"/>
          </ac:grpSpMkLst>
        </pc:grpChg>
        <pc:grpChg chg="mod topLvl">
          <ac:chgData name="Goerler, Adrian" userId="ad89f52a-d0ef-4c7d-a02e-9a87ab34d3de" providerId="ADAL" clId="{290E9EAB-C55C-A041-9263-C0C6540D7AFF}" dt="2020-05-14T10:07:19.362" v="468" actId="165"/>
          <ac:grpSpMkLst>
            <pc:docMk/>
            <pc:sldMk cId="1302869611" sldId="3186"/>
            <ac:grpSpMk id="206" creationId="{66AEEB52-B40A-CB4A-9740-8C362F8952F4}"/>
          </ac:grpSpMkLst>
        </pc:grpChg>
        <pc:grpChg chg="mod topLvl">
          <ac:chgData name="Goerler, Adrian" userId="ad89f52a-d0ef-4c7d-a02e-9a87ab34d3de" providerId="ADAL" clId="{290E9EAB-C55C-A041-9263-C0C6540D7AFF}" dt="2020-05-14T10:07:19.362" v="468" actId="165"/>
          <ac:grpSpMkLst>
            <pc:docMk/>
            <pc:sldMk cId="1302869611" sldId="3186"/>
            <ac:grpSpMk id="207" creationId="{6E8D93E5-4530-1743-A7B6-2364F29AC81F}"/>
          </ac:grpSpMkLst>
        </pc:grpChg>
        <pc:grpChg chg="del mod topLvl">
          <ac:chgData name="Goerler, Adrian" userId="ad89f52a-d0ef-4c7d-a02e-9a87ab34d3de" providerId="ADAL" clId="{290E9EAB-C55C-A041-9263-C0C6540D7AFF}" dt="2020-05-14T10:07:30.250" v="470" actId="478"/>
          <ac:grpSpMkLst>
            <pc:docMk/>
            <pc:sldMk cId="1302869611" sldId="3186"/>
            <ac:grpSpMk id="208" creationId="{4779C533-DFD4-E648-AD55-B82312F9C809}"/>
          </ac:grpSpMkLst>
        </pc:grpChg>
        <pc:grpChg chg="del mod topLvl">
          <ac:chgData name="Goerler, Adrian" userId="ad89f52a-d0ef-4c7d-a02e-9a87ab34d3de" providerId="ADAL" clId="{290E9EAB-C55C-A041-9263-C0C6540D7AFF}" dt="2020-05-14T10:07:26.352" v="469" actId="478"/>
          <ac:grpSpMkLst>
            <pc:docMk/>
            <pc:sldMk cId="1302869611" sldId="3186"/>
            <ac:grpSpMk id="209" creationId="{BCB45089-8AA8-754E-BD2A-7B7E852769FC}"/>
          </ac:grpSpMkLst>
        </pc:grpChg>
        <pc:grpChg chg="del mod topLvl">
          <ac:chgData name="Goerler, Adrian" userId="ad89f52a-d0ef-4c7d-a02e-9a87ab34d3de" providerId="ADAL" clId="{290E9EAB-C55C-A041-9263-C0C6540D7AFF}" dt="2020-05-14T10:07:26.352" v="469" actId="478"/>
          <ac:grpSpMkLst>
            <pc:docMk/>
            <pc:sldMk cId="1302869611" sldId="3186"/>
            <ac:grpSpMk id="210" creationId="{35CA932E-7CB5-914F-97F8-673A5B2D1C2B}"/>
          </ac:grpSpMkLst>
        </pc:grpChg>
        <pc:grpChg chg="del mod topLvl">
          <ac:chgData name="Goerler, Adrian" userId="ad89f52a-d0ef-4c7d-a02e-9a87ab34d3de" providerId="ADAL" clId="{290E9EAB-C55C-A041-9263-C0C6540D7AFF}" dt="2020-05-14T10:07:26.352" v="469" actId="478"/>
          <ac:grpSpMkLst>
            <pc:docMk/>
            <pc:sldMk cId="1302869611" sldId="3186"/>
            <ac:grpSpMk id="211" creationId="{6FA7EA82-2D60-3640-9B95-784AC875C1D4}"/>
          </ac:grpSpMkLst>
        </pc:grpChg>
        <pc:grpChg chg="mod">
          <ac:chgData name="Goerler, Adrian" userId="ad89f52a-d0ef-4c7d-a02e-9a87ab34d3de" providerId="ADAL" clId="{290E9EAB-C55C-A041-9263-C0C6540D7AFF}" dt="2020-05-14T10:07:19.362" v="468" actId="165"/>
          <ac:grpSpMkLst>
            <pc:docMk/>
            <pc:sldMk cId="1302869611" sldId="3186"/>
            <ac:grpSpMk id="212" creationId="{B7C205B7-4A41-464E-B721-584FDBAFB157}"/>
          </ac:grpSpMkLst>
        </pc:grpChg>
        <pc:grpChg chg="mod">
          <ac:chgData name="Goerler, Adrian" userId="ad89f52a-d0ef-4c7d-a02e-9a87ab34d3de" providerId="ADAL" clId="{290E9EAB-C55C-A041-9263-C0C6540D7AFF}" dt="2020-05-14T10:07:19.362" v="468" actId="165"/>
          <ac:grpSpMkLst>
            <pc:docMk/>
            <pc:sldMk cId="1302869611" sldId="3186"/>
            <ac:grpSpMk id="216" creationId="{FF2C6E52-B37B-A343-B185-FF71097A6791}"/>
          </ac:grpSpMkLst>
        </pc:grpChg>
        <pc:grpChg chg="mod">
          <ac:chgData name="Goerler, Adrian" userId="ad89f52a-d0ef-4c7d-a02e-9a87ab34d3de" providerId="ADAL" clId="{290E9EAB-C55C-A041-9263-C0C6540D7AFF}" dt="2020-05-14T10:07:19.362" v="468" actId="165"/>
          <ac:grpSpMkLst>
            <pc:docMk/>
            <pc:sldMk cId="1302869611" sldId="3186"/>
            <ac:grpSpMk id="232" creationId="{6400A9B0-BA3C-D448-BD72-927C68164A11}"/>
          </ac:grpSpMkLst>
        </pc:grpChg>
        <pc:grpChg chg="del">
          <ac:chgData name="Goerler, Adrian" userId="ad89f52a-d0ef-4c7d-a02e-9a87ab34d3de" providerId="ADAL" clId="{290E9EAB-C55C-A041-9263-C0C6540D7AFF}" dt="2020-05-14T10:07:07.123" v="466" actId="165"/>
          <ac:grpSpMkLst>
            <pc:docMk/>
            <pc:sldMk cId="1302869611" sldId="3186"/>
            <ac:grpSpMk id="236" creationId="{233A925A-9383-C240-A7F6-8278E41BA43F}"/>
          </ac:grpSpMkLst>
        </pc:grpChg>
        <pc:grpChg chg="del mod topLvl">
          <ac:chgData name="Goerler, Adrian" userId="ad89f52a-d0ef-4c7d-a02e-9a87ab34d3de" providerId="ADAL" clId="{290E9EAB-C55C-A041-9263-C0C6540D7AFF}" dt="2020-05-14T10:10:48.855" v="568" actId="478"/>
          <ac:grpSpMkLst>
            <pc:docMk/>
            <pc:sldMk cId="1302869611" sldId="3186"/>
            <ac:grpSpMk id="237" creationId="{8BF50B7C-F6E7-A24E-8EDF-E9288D64E121}"/>
          </ac:grpSpMkLst>
        </pc:grpChg>
        <pc:grpChg chg="del mod topLvl">
          <ac:chgData name="Goerler, Adrian" userId="ad89f52a-d0ef-4c7d-a02e-9a87ab34d3de" providerId="ADAL" clId="{290E9EAB-C55C-A041-9263-C0C6540D7AFF}" dt="2020-05-14T10:10:34.822" v="566" actId="478"/>
          <ac:grpSpMkLst>
            <pc:docMk/>
            <pc:sldMk cId="1302869611" sldId="3186"/>
            <ac:grpSpMk id="238" creationId="{9DAB36F0-E797-6747-9B31-26CF9DB9630C}"/>
          </ac:grpSpMkLst>
        </pc:grpChg>
        <pc:grpChg chg="del mod topLvl">
          <ac:chgData name="Goerler, Adrian" userId="ad89f52a-d0ef-4c7d-a02e-9a87ab34d3de" providerId="ADAL" clId="{290E9EAB-C55C-A041-9263-C0C6540D7AFF}" dt="2020-05-14T10:07:12.092" v="467" actId="478"/>
          <ac:grpSpMkLst>
            <pc:docMk/>
            <pc:sldMk cId="1302869611" sldId="3186"/>
            <ac:grpSpMk id="239" creationId="{AC783A73-2307-1F4B-A152-2E8954A4C653}"/>
          </ac:grpSpMkLst>
        </pc:grpChg>
        <pc:grpChg chg="del mod topLvl">
          <ac:chgData name="Goerler, Adrian" userId="ad89f52a-d0ef-4c7d-a02e-9a87ab34d3de" providerId="ADAL" clId="{290E9EAB-C55C-A041-9263-C0C6540D7AFF}" dt="2020-05-14T10:07:12.092" v="467" actId="478"/>
          <ac:grpSpMkLst>
            <pc:docMk/>
            <pc:sldMk cId="1302869611" sldId="3186"/>
            <ac:grpSpMk id="240" creationId="{302D0681-1F02-254F-9D63-D4B5DF759F1C}"/>
          </ac:grpSpMkLst>
        </pc:grpChg>
        <pc:grpChg chg="del mod topLvl">
          <ac:chgData name="Goerler, Adrian" userId="ad89f52a-d0ef-4c7d-a02e-9a87ab34d3de" providerId="ADAL" clId="{290E9EAB-C55C-A041-9263-C0C6540D7AFF}" dt="2020-05-14T10:07:12.092" v="467" actId="478"/>
          <ac:grpSpMkLst>
            <pc:docMk/>
            <pc:sldMk cId="1302869611" sldId="3186"/>
            <ac:grpSpMk id="241" creationId="{E7899FF6-7814-B141-8576-11D91A1D3C53}"/>
          </ac:grpSpMkLst>
        </pc:grpChg>
        <pc:grpChg chg="del mod topLvl">
          <ac:chgData name="Goerler, Adrian" userId="ad89f52a-d0ef-4c7d-a02e-9a87ab34d3de" providerId="ADAL" clId="{290E9EAB-C55C-A041-9263-C0C6540D7AFF}" dt="2020-05-14T10:07:12.092" v="467" actId="478"/>
          <ac:grpSpMkLst>
            <pc:docMk/>
            <pc:sldMk cId="1302869611" sldId="3186"/>
            <ac:grpSpMk id="242" creationId="{C064CD0F-D9E1-964F-85D9-0CD80F593FE9}"/>
          </ac:grpSpMkLst>
        </pc:grpChg>
        <pc:grpChg chg="mod">
          <ac:chgData name="Goerler, Adrian" userId="ad89f52a-d0ef-4c7d-a02e-9a87ab34d3de" providerId="ADAL" clId="{290E9EAB-C55C-A041-9263-C0C6540D7AFF}" dt="2020-05-14T10:07:07.123" v="466" actId="165"/>
          <ac:grpSpMkLst>
            <pc:docMk/>
            <pc:sldMk cId="1302869611" sldId="3186"/>
            <ac:grpSpMk id="243" creationId="{F4DDDDB4-4F4E-6243-946A-D30E65ACC35C}"/>
          </ac:grpSpMkLst>
        </pc:grpChg>
        <pc:grpChg chg="mod">
          <ac:chgData name="Goerler, Adrian" userId="ad89f52a-d0ef-4c7d-a02e-9a87ab34d3de" providerId="ADAL" clId="{290E9EAB-C55C-A041-9263-C0C6540D7AFF}" dt="2020-05-14T10:07:07.123" v="466" actId="165"/>
          <ac:grpSpMkLst>
            <pc:docMk/>
            <pc:sldMk cId="1302869611" sldId="3186"/>
            <ac:grpSpMk id="247" creationId="{7AC863F8-E587-594C-B6BB-EA5089942E11}"/>
          </ac:grpSpMkLst>
        </pc:grpChg>
        <pc:grpChg chg="mod">
          <ac:chgData name="Goerler, Adrian" userId="ad89f52a-d0ef-4c7d-a02e-9a87ab34d3de" providerId="ADAL" clId="{290E9EAB-C55C-A041-9263-C0C6540D7AFF}" dt="2020-05-14T10:07:07.123" v="466" actId="165"/>
          <ac:grpSpMkLst>
            <pc:docMk/>
            <pc:sldMk cId="1302869611" sldId="3186"/>
            <ac:grpSpMk id="263" creationId="{659C1096-5522-184B-8357-1C25BE14695E}"/>
          </ac:grpSpMkLst>
        </pc:grpChg>
        <pc:cxnChg chg="mod">
          <ac:chgData name="Goerler, Adrian" userId="ad89f52a-d0ef-4c7d-a02e-9a87ab34d3de" providerId="ADAL" clId="{290E9EAB-C55C-A041-9263-C0C6540D7AFF}" dt="2020-05-14T10:10:18.221" v="563" actId="14100"/>
          <ac:cxnSpMkLst>
            <pc:docMk/>
            <pc:sldMk cId="1302869611" sldId="3186"/>
            <ac:cxnSpMk id="117" creationId="{B18800D1-4162-F948-BD54-D84BB0A6F90C}"/>
          </ac:cxnSpMkLst>
        </pc:cxnChg>
        <pc:cxnChg chg="del">
          <ac:chgData name="Goerler, Adrian" userId="ad89f52a-d0ef-4c7d-a02e-9a87ab34d3de" providerId="ADAL" clId="{290E9EAB-C55C-A041-9263-C0C6540D7AFF}" dt="2020-05-14T10:11:07.060" v="612" actId="478"/>
          <ac:cxnSpMkLst>
            <pc:docMk/>
            <pc:sldMk cId="1302869611" sldId="3186"/>
            <ac:cxnSpMk id="118" creationId="{C2596EAE-765C-944C-B572-4852F6446FD1}"/>
          </ac:cxnSpMkLst>
        </pc:cxnChg>
        <pc:cxnChg chg="mod">
          <ac:chgData name="Goerler, Adrian" userId="ad89f52a-d0ef-4c7d-a02e-9a87ab34d3de" providerId="ADAL" clId="{290E9EAB-C55C-A041-9263-C0C6540D7AFF}" dt="2020-05-14T10:07:37.374" v="471" actId="165"/>
          <ac:cxnSpMkLst>
            <pc:docMk/>
            <pc:sldMk cId="1302869611" sldId="3186"/>
            <ac:cxnSpMk id="126" creationId="{7A820AD3-3A04-AE44-A255-801C4AD722FF}"/>
          </ac:cxnSpMkLst>
        </pc:cxnChg>
        <pc:cxnChg chg="mod">
          <ac:chgData name="Goerler, Adrian" userId="ad89f52a-d0ef-4c7d-a02e-9a87ab34d3de" providerId="ADAL" clId="{290E9EAB-C55C-A041-9263-C0C6540D7AFF}" dt="2020-05-14T10:07:37.374" v="471" actId="165"/>
          <ac:cxnSpMkLst>
            <pc:docMk/>
            <pc:sldMk cId="1302869611" sldId="3186"/>
            <ac:cxnSpMk id="129" creationId="{4FD03610-61C1-5C45-B63B-1F41176743D7}"/>
          </ac:cxnSpMkLst>
        </pc:cxnChg>
        <pc:cxnChg chg="mod">
          <ac:chgData name="Goerler, Adrian" userId="ad89f52a-d0ef-4c7d-a02e-9a87ab34d3de" providerId="ADAL" clId="{290E9EAB-C55C-A041-9263-C0C6540D7AFF}" dt="2020-05-14T10:07:37.374" v="471" actId="165"/>
          <ac:cxnSpMkLst>
            <pc:docMk/>
            <pc:sldMk cId="1302869611" sldId="3186"/>
            <ac:cxnSpMk id="166" creationId="{6E92E46A-BFC1-E94F-BADD-6ABCF7FC7DAD}"/>
          </ac:cxnSpMkLst>
        </pc:cxnChg>
        <pc:cxnChg chg="mod">
          <ac:chgData name="Goerler, Adrian" userId="ad89f52a-d0ef-4c7d-a02e-9a87ab34d3de" providerId="ADAL" clId="{290E9EAB-C55C-A041-9263-C0C6540D7AFF}" dt="2020-05-14T10:07:37.374" v="471" actId="165"/>
          <ac:cxnSpMkLst>
            <pc:docMk/>
            <pc:sldMk cId="1302869611" sldId="3186"/>
            <ac:cxnSpMk id="169" creationId="{AACDADC5-19FD-5F4E-9FBB-5A937A039D9D}"/>
          </ac:cxnSpMkLst>
        </pc:cxnChg>
        <pc:cxnChg chg="mod">
          <ac:chgData name="Goerler, Adrian" userId="ad89f52a-d0ef-4c7d-a02e-9a87ab34d3de" providerId="ADAL" clId="{290E9EAB-C55C-A041-9263-C0C6540D7AFF}" dt="2020-05-14T10:07:37.374" v="471" actId="165"/>
          <ac:cxnSpMkLst>
            <pc:docMk/>
            <pc:sldMk cId="1302869611" sldId="3186"/>
            <ac:cxnSpMk id="171" creationId="{41EE2A43-484A-DB4C-ADA8-BB874B62D899}"/>
          </ac:cxnSpMkLst>
        </pc:cxnChg>
        <pc:cxnChg chg="mod">
          <ac:chgData name="Goerler, Adrian" userId="ad89f52a-d0ef-4c7d-a02e-9a87ab34d3de" providerId="ADAL" clId="{290E9EAB-C55C-A041-9263-C0C6540D7AFF}" dt="2020-05-14T10:07:37.374" v="471" actId="165"/>
          <ac:cxnSpMkLst>
            <pc:docMk/>
            <pc:sldMk cId="1302869611" sldId="3186"/>
            <ac:cxnSpMk id="174" creationId="{067F75AD-1111-AF4D-8167-C5434A9DAEC5}"/>
          </ac:cxnSpMkLst>
        </pc:cxnChg>
        <pc:cxnChg chg="mod">
          <ac:chgData name="Goerler, Adrian" userId="ad89f52a-d0ef-4c7d-a02e-9a87ab34d3de" providerId="ADAL" clId="{290E9EAB-C55C-A041-9263-C0C6540D7AFF}" dt="2020-05-14T10:07:19.362" v="468" actId="165"/>
          <ac:cxnSpMkLst>
            <pc:docMk/>
            <pc:sldMk cId="1302869611" sldId="3186"/>
            <ac:cxnSpMk id="220" creationId="{28CB0659-7A40-894B-B21D-4AB6F880EC02}"/>
          </ac:cxnSpMkLst>
        </pc:cxnChg>
        <pc:cxnChg chg="mod">
          <ac:chgData name="Goerler, Adrian" userId="ad89f52a-d0ef-4c7d-a02e-9a87ab34d3de" providerId="ADAL" clId="{290E9EAB-C55C-A041-9263-C0C6540D7AFF}" dt="2020-05-14T10:07:19.362" v="468" actId="165"/>
          <ac:cxnSpMkLst>
            <pc:docMk/>
            <pc:sldMk cId="1302869611" sldId="3186"/>
            <ac:cxnSpMk id="223" creationId="{AD110D41-E5EA-B14E-B31A-DC021B53BB43}"/>
          </ac:cxnSpMkLst>
        </pc:cxnChg>
        <pc:cxnChg chg="mod">
          <ac:chgData name="Goerler, Adrian" userId="ad89f52a-d0ef-4c7d-a02e-9a87ab34d3de" providerId="ADAL" clId="{290E9EAB-C55C-A041-9263-C0C6540D7AFF}" dt="2020-05-14T10:07:19.362" v="468" actId="165"/>
          <ac:cxnSpMkLst>
            <pc:docMk/>
            <pc:sldMk cId="1302869611" sldId="3186"/>
            <ac:cxnSpMk id="224" creationId="{7F8699D7-B0A3-9E49-91CA-DE4AB4A87DE1}"/>
          </ac:cxnSpMkLst>
        </pc:cxnChg>
        <pc:cxnChg chg="mod">
          <ac:chgData name="Goerler, Adrian" userId="ad89f52a-d0ef-4c7d-a02e-9a87ab34d3de" providerId="ADAL" clId="{290E9EAB-C55C-A041-9263-C0C6540D7AFF}" dt="2020-05-14T10:07:19.362" v="468" actId="165"/>
          <ac:cxnSpMkLst>
            <pc:docMk/>
            <pc:sldMk cId="1302869611" sldId="3186"/>
            <ac:cxnSpMk id="227" creationId="{C052DE6E-270E-C545-B8FA-7C92B63D7B83}"/>
          </ac:cxnSpMkLst>
        </pc:cxnChg>
        <pc:cxnChg chg="mod">
          <ac:chgData name="Goerler, Adrian" userId="ad89f52a-d0ef-4c7d-a02e-9a87ab34d3de" providerId="ADAL" clId="{290E9EAB-C55C-A041-9263-C0C6540D7AFF}" dt="2020-05-14T10:07:19.362" v="468" actId="165"/>
          <ac:cxnSpMkLst>
            <pc:docMk/>
            <pc:sldMk cId="1302869611" sldId="3186"/>
            <ac:cxnSpMk id="228" creationId="{911619C9-BB03-EA4E-B9B8-C0145B4CD0E6}"/>
          </ac:cxnSpMkLst>
        </pc:cxnChg>
        <pc:cxnChg chg="mod">
          <ac:chgData name="Goerler, Adrian" userId="ad89f52a-d0ef-4c7d-a02e-9a87ab34d3de" providerId="ADAL" clId="{290E9EAB-C55C-A041-9263-C0C6540D7AFF}" dt="2020-05-14T10:07:19.362" v="468" actId="165"/>
          <ac:cxnSpMkLst>
            <pc:docMk/>
            <pc:sldMk cId="1302869611" sldId="3186"/>
            <ac:cxnSpMk id="231" creationId="{DF1D3C5C-0C43-FC4F-A929-616D1F926504}"/>
          </ac:cxnSpMkLst>
        </pc:cxnChg>
        <pc:cxnChg chg="mod">
          <ac:chgData name="Goerler, Adrian" userId="ad89f52a-d0ef-4c7d-a02e-9a87ab34d3de" providerId="ADAL" clId="{290E9EAB-C55C-A041-9263-C0C6540D7AFF}" dt="2020-05-14T10:07:07.123" v="466" actId="165"/>
          <ac:cxnSpMkLst>
            <pc:docMk/>
            <pc:sldMk cId="1302869611" sldId="3186"/>
            <ac:cxnSpMk id="251" creationId="{4F15680C-6608-C942-9A51-634D03053F45}"/>
          </ac:cxnSpMkLst>
        </pc:cxnChg>
        <pc:cxnChg chg="mod">
          <ac:chgData name="Goerler, Adrian" userId="ad89f52a-d0ef-4c7d-a02e-9a87ab34d3de" providerId="ADAL" clId="{290E9EAB-C55C-A041-9263-C0C6540D7AFF}" dt="2020-05-14T10:07:07.123" v="466" actId="165"/>
          <ac:cxnSpMkLst>
            <pc:docMk/>
            <pc:sldMk cId="1302869611" sldId="3186"/>
            <ac:cxnSpMk id="254" creationId="{7F8D97C9-BF1A-9D40-9D2E-28B97433BEFB}"/>
          </ac:cxnSpMkLst>
        </pc:cxnChg>
        <pc:cxnChg chg="mod">
          <ac:chgData name="Goerler, Adrian" userId="ad89f52a-d0ef-4c7d-a02e-9a87ab34d3de" providerId="ADAL" clId="{290E9EAB-C55C-A041-9263-C0C6540D7AFF}" dt="2020-05-14T10:07:07.123" v="466" actId="165"/>
          <ac:cxnSpMkLst>
            <pc:docMk/>
            <pc:sldMk cId="1302869611" sldId="3186"/>
            <ac:cxnSpMk id="255" creationId="{016061BF-4ABC-C94B-BFEE-A109CAADF78A}"/>
          </ac:cxnSpMkLst>
        </pc:cxnChg>
        <pc:cxnChg chg="mod">
          <ac:chgData name="Goerler, Adrian" userId="ad89f52a-d0ef-4c7d-a02e-9a87ab34d3de" providerId="ADAL" clId="{290E9EAB-C55C-A041-9263-C0C6540D7AFF}" dt="2020-05-14T10:07:07.123" v="466" actId="165"/>
          <ac:cxnSpMkLst>
            <pc:docMk/>
            <pc:sldMk cId="1302869611" sldId="3186"/>
            <ac:cxnSpMk id="258" creationId="{4F415722-020C-CA4E-ADFB-081A85400133}"/>
          </ac:cxnSpMkLst>
        </pc:cxnChg>
        <pc:cxnChg chg="mod">
          <ac:chgData name="Goerler, Adrian" userId="ad89f52a-d0ef-4c7d-a02e-9a87ab34d3de" providerId="ADAL" clId="{290E9EAB-C55C-A041-9263-C0C6540D7AFF}" dt="2020-05-14T10:07:07.123" v="466" actId="165"/>
          <ac:cxnSpMkLst>
            <pc:docMk/>
            <pc:sldMk cId="1302869611" sldId="3186"/>
            <ac:cxnSpMk id="259" creationId="{B723D71E-0BD3-FC48-8BBC-C09393392221}"/>
          </ac:cxnSpMkLst>
        </pc:cxnChg>
        <pc:cxnChg chg="mod">
          <ac:chgData name="Goerler, Adrian" userId="ad89f52a-d0ef-4c7d-a02e-9a87ab34d3de" providerId="ADAL" clId="{290E9EAB-C55C-A041-9263-C0C6540D7AFF}" dt="2020-05-14T10:07:07.123" v="466" actId="165"/>
          <ac:cxnSpMkLst>
            <pc:docMk/>
            <pc:sldMk cId="1302869611" sldId="3186"/>
            <ac:cxnSpMk id="262" creationId="{281A84D0-A414-9E4A-93ED-A21A64360D4F}"/>
          </ac:cxnSpMkLst>
        </pc:cxnChg>
        <pc:cxnChg chg="del">
          <ac:chgData name="Goerler, Adrian" userId="ad89f52a-d0ef-4c7d-a02e-9a87ab34d3de" providerId="ADAL" clId="{290E9EAB-C55C-A041-9263-C0C6540D7AFF}" dt="2020-05-14T10:10:06.469" v="562" actId="478"/>
          <ac:cxnSpMkLst>
            <pc:docMk/>
            <pc:sldMk cId="1302869611" sldId="3186"/>
            <ac:cxnSpMk id="269" creationId="{86D7E0B0-3A4E-5E46-9674-5AA36B59644D}"/>
          </ac:cxnSpMkLst>
        </pc:cxnChg>
        <pc:cxnChg chg="mod">
          <ac:chgData name="Goerler, Adrian" userId="ad89f52a-d0ef-4c7d-a02e-9a87ab34d3de" providerId="ADAL" clId="{290E9EAB-C55C-A041-9263-C0C6540D7AFF}" dt="2020-05-14T10:11:12.566" v="613" actId="14100"/>
          <ac:cxnSpMkLst>
            <pc:docMk/>
            <pc:sldMk cId="1302869611" sldId="3186"/>
            <ac:cxnSpMk id="270" creationId="{84D552F4-26C1-5846-960B-130D99178B7E}"/>
          </ac:cxnSpMkLst>
        </pc:cxnChg>
      </pc:sldChg>
      <pc:sldChg chg="addSp modSp add mod modShow">
        <pc:chgData name="Goerler, Adrian" userId="ad89f52a-d0ef-4c7d-a02e-9a87ab34d3de" providerId="ADAL" clId="{290E9EAB-C55C-A041-9263-C0C6540D7AFF}" dt="2020-05-14T10:23:05.590" v="657" actId="729"/>
        <pc:sldMkLst>
          <pc:docMk/>
          <pc:sldMk cId="2589867039" sldId="3187"/>
        </pc:sldMkLst>
        <pc:spChg chg="mod">
          <ac:chgData name="Goerler, Adrian" userId="ad89f52a-d0ef-4c7d-a02e-9a87ab34d3de" providerId="ADAL" clId="{290E9EAB-C55C-A041-9263-C0C6540D7AFF}" dt="2020-05-14T10:11:57.730" v="618" actId="20577"/>
          <ac:spMkLst>
            <pc:docMk/>
            <pc:sldMk cId="2589867039" sldId="3187"/>
            <ac:spMk id="66" creationId="{DC0355D4-357E-6B41-A864-44717E520A04}"/>
          </ac:spMkLst>
        </pc:spChg>
        <pc:spChg chg="mod">
          <ac:chgData name="Goerler, Adrian" userId="ad89f52a-d0ef-4c7d-a02e-9a87ab34d3de" providerId="ADAL" clId="{290E9EAB-C55C-A041-9263-C0C6540D7AFF}" dt="2020-05-14T10:11:49.841" v="614"/>
          <ac:spMkLst>
            <pc:docMk/>
            <pc:sldMk cId="2589867039" sldId="3187"/>
            <ac:spMk id="67" creationId="{AF5EB7C0-38C8-EA43-92F6-A4A7F9A37109}"/>
          </ac:spMkLst>
        </pc:spChg>
        <pc:spChg chg="mod">
          <ac:chgData name="Goerler, Adrian" userId="ad89f52a-d0ef-4c7d-a02e-9a87ab34d3de" providerId="ADAL" clId="{290E9EAB-C55C-A041-9263-C0C6540D7AFF}" dt="2020-05-14T10:11:49.841" v="614"/>
          <ac:spMkLst>
            <pc:docMk/>
            <pc:sldMk cId="2589867039" sldId="3187"/>
            <ac:spMk id="68" creationId="{E3476B4C-1E36-1646-BF6D-FDBB68CDB413}"/>
          </ac:spMkLst>
        </pc:spChg>
        <pc:spChg chg="mod">
          <ac:chgData name="Goerler, Adrian" userId="ad89f52a-d0ef-4c7d-a02e-9a87ab34d3de" providerId="ADAL" clId="{290E9EAB-C55C-A041-9263-C0C6540D7AFF}" dt="2020-05-14T10:13:00.030" v="621" actId="207"/>
          <ac:spMkLst>
            <pc:docMk/>
            <pc:sldMk cId="2589867039" sldId="3187"/>
            <ac:spMk id="261" creationId="{8B9118E3-6724-DB46-985E-B09958DE772F}"/>
          </ac:spMkLst>
        </pc:spChg>
        <pc:grpChg chg="add mod">
          <ac:chgData name="Goerler, Adrian" userId="ad89f52a-d0ef-4c7d-a02e-9a87ab34d3de" providerId="ADAL" clId="{290E9EAB-C55C-A041-9263-C0C6540D7AFF}" dt="2020-05-14T10:11:55.445" v="615" actId="1076"/>
          <ac:grpSpMkLst>
            <pc:docMk/>
            <pc:sldMk cId="2589867039" sldId="3187"/>
            <ac:grpSpMk id="64" creationId="{8F0F779C-5364-394B-B7F8-9FB415C08F81}"/>
          </ac:grpSpMkLst>
        </pc:grpChg>
        <pc:grpChg chg="mod">
          <ac:chgData name="Goerler, Adrian" userId="ad89f52a-d0ef-4c7d-a02e-9a87ab34d3de" providerId="ADAL" clId="{290E9EAB-C55C-A041-9263-C0C6540D7AFF}" dt="2020-05-14T10:11:49.841" v="614"/>
          <ac:grpSpMkLst>
            <pc:docMk/>
            <pc:sldMk cId="2589867039" sldId="3187"/>
            <ac:grpSpMk id="65" creationId="{7391C600-57A3-A84B-B03A-A4E55C36E34E}"/>
          </ac:grpSpMkLst>
        </pc:grpChg>
      </pc:sldChg>
      <pc:sldChg chg="addSp delSp modSp add mod ord modAnim modShow">
        <pc:chgData name="Goerler, Adrian" userId="ad89f52a-d0ef-4c7d-a02e-9a87ab34d3de" providerId="ADAL" clId="{290E9EAB-C55C-A041-9263-C0C6540D7AFF}" dt="2020-05-15T07:21:40.574" v="1610" actId="729"/>
        <pc:sldMkLst>
          <pc:docMk/>
          <pc:sldMk cId="3199994654" sldId="3188"/>
        </pc:sldMkLst>
        <pc:spChg chg="add del mod">
          <ac:chgData name="Goerler, Adrian" userId="ad89f52a-d0ef-4c7d-a02e-9a87ab34d3de" providerId="ADAL" clId="{290E9EAB-C55C-A041-9263-C0C6540D7AFF}" dt="2020-05-14T10:17:06.679" v="638"/>
          <ac:spMkLst>
            <pc:docMk/>
            <pc:sldMk cId="3199994654" sldId="3188"/>
            <ac:spMk id="3" creationId="{DDA7DF3D-2891-0E47-9D16-DB813F1CCBEE}"/>
          </ac:spMkLst>
        </pc:spChg>
        <pc:spChg chg="mod">
          <ac:chgData name="Goerler, Adrian" userId="ad89f52a-d0ef-4c7d-a02e-9a87ab34d3de" providerId="ADAL" clId="{290E9EAB-C55C-A041-9263-C0C6540D7AFF}" dt="2020-05-15T07:17:14.755" v="1602" actId="1076"/>
          <ac:spMkLst>
            <pc:docMk/>
            <pc:sldMk cId="3199994654" sldId="3188"/>
            <ac:spMk id="4" creationId="{64B5D0D5-5E84-7641-848A-3C59CB93F4CF}"/>
          </ac:spMkLst>
        </pc:spChg>
        <pc:spChg chg="mod topLvl">
          <ac:chgData name="Goerler, Adrian" userId="ad89f52a-d0ef-4c7d-a02e-9a87ab34d3de" providerId="ADAL" clId="{290E9EAB-C55C-A041-9263-C0C6540D7AFF}" dt="2020-05-15T05:10:14.028" v="1485" actId="165"/>
          <ac:spMkLst>
            <pc:docMk/>
            <pc:sldMk cId="3199994654" sldId="3188"/>
            <ac:spMk id="5" creationId="{12AF037E-F028-2448-B98B-C9CA29B55EF2}"/>
          </ac:spMkLst>
        </pc:spChg>
        <pc:spChg chg="mod">
          <ac:chgData name="Goerler, Adrian" userId="ad89f52a-d0ef-4c7d-a02e-9a87ab34d3de" providerId="ADAL" clId="{290E9EAB-C55C-A041-9263-C0C6540D7AFF}" dt="2020-05-14T10:18:58.945" v="642" actId="164"/>
          <ac:spMkLst>
            <pc:docMk/>
            <pc:sldMk cId="3199994654" sldId="3188"/>
            <ac:spMk id="6" creationId="{B6B5F3ED-BB56-DF46-A69C-F2FF4754B425}"/>
          </ac:spMkLst>
        </pc:spChg>
        <pc:spChg chg="mod">
          <ac:chgData name="Goerler, Adrian" userId="ad89f52a-d0ef-4c7d-a02e-9a87ab34d3de" providerId="ADAL" clId="{290E9EAB-C55C-A041-9263-C0C6540D7AFF}" dt="2020-05-14T10:17:52.735" v="640" actId="164"/>
          <ac:spMkLst>
            <pc:docMk/>
            <pc:sldMk cId="3199994654" sldId="3188"/>
            <ac:spMk id="12" creationId="{6F361598-6DA6-7C43-BA7A-526859BE63C5}"/>
          </ac:spMkLst>
        </pc:spChg>
        <pc:spChg chg="mod">
          <ac:chgData name="Goerler, Adrian" userId="ad89f52a-d0ef-4c7d-a02e-9a87ab34d3de" providerId="ADAL" clId="{290E9EAB-C55C-A041-9263-C0C6540D7AFF}" dt="2020-05-15T05:09:28.138" v="1478" actId="165"/>
          <ac:spMkLst>
            <pc:docMk/>
            <pc:sldMk cId="3199994654" sldId="3188"/>
            <ac:spMk id="13" creationId="{E1AA750E-DA74-1545-B27C-B8C383AC61C0}"/>
          </ac:spMkLst>
        </pc:spChg>
        <pc:spChg chg="mod">
          <ac:chgData name="Goerler, Adrian" userId="ad89f52a-d0ef-4c7d-a02e-9a87ab34d3de" providerId="ADAL" clId="{290E9EAB-C55C-A041-9263-C0C6540D7AFF}" dt="2020-05-14T10:17:52.735" v="640" actId="164"/>
          <ac:spMkLst>
            <pc:docMk/>
            <pc:sldMk cId="3199994654" sldId="3188"/>
            <ac:spMk id="22" creationId="{970D3600-6CAB-6541-831E-61700AFA1087}"/>
          </ac:spMkLst>
        </pc:spChg>
        <pc:spChg chg="add del mod">
          <ac:chgData name="Goerler, Adrian" userId="ad89f52a-d0ef-4c7d-a02e-9a87ab34d3de" providerId="ADAL" clId="{290E9EAB-C55C-A041-9263-C0C6540D7AFF}" dt="2020-05-14T10:32:12.499" v="690" actId="478"/>
          <ac:spMkLst>
            <pc:docMk/>
            <pc:sldMk cId="3199994654" sldId="3188"/>
            <ac:spMk id="24" creationId="{B1BFADF0-F2C9-1445-8712-67241644B43B}"/>
          </ac:spMkLst>
        </pc:spChg>
        <pc:spChg chg="mod">
          <ac:chgData name="Goerler, Adrian" userId="ad89f52a-d0ef-4c7d-a02e-9a87ab34d3de" providerId="ADAL" clId="{290E9EAB-C55C-A041-9263-C0C6540D7AFF}" dt="2020-05-15T07:17:40.061" v="1603" actId="164"/>
          <ac:spMkLst>
            <pc:docMk/>
            <pc:sldMk cId="3199994654" sldId="3188"/>
            <ac:spMk id="69" creationId="{AD580F47-CA99-9C4C-B03E-65A851FC785C}"/>
          </ac:spMkLst>
        </pc:spChg>
        <pc:spChg chg="add mod">
          <ac:chgData name="Goerler, Adrian" userId="ad89f52a-d0ef-4c7d-a02e-9a87ab34d3de" providerId="ADAL" clId="{290E9EAB-C55C-A041-9263-C0C6540D7AFF}" dt="2020-05-15T07:17:40.061" v="1603" actId="164"/>
          <ac:spMkLst>
            <pc:docMk/>
            <pc:sldMk cId="3199994654" sldId="3188"/>
            <ac:spMk id="73" creationId="{7A87C001-597C-B94A-AD7E-EBF7F148D486}"/>
          </ac:spMkLst>
        </pc:spChg>
        <pc:spChg chg="mod">
          <ac:chgData name="Goerler, Adrian" userId="ad89f52a-d0ef-4c7d-a02e-9a87ab34d3de" providerId="ADAL" clId="{290E9EAB-C55C-A041-9263-C0C6540D7AFF}" dt="2020-05-15T05:10:02.584" v="1483"/>
          <ac:spMkLst>
            <pc:docMk/>
            <pc:sldMk cId="3199994654" sldId="3188"/>
            <ac:spMk id="75" creationId="{57D7B282-740A-B44C-BED2-FE2494E5460E}"/>
          </ac:spMkLst>
        </pc:spChg>
        <pc:spChg chg="mod">
          <ac:chgData name="Goerler, Adrian" userId="ad89f52a-d0ef-4c7d-a02e-9a87ab34d3de" providerId="ADAL" clId="{290E9EAB-C55C-A041-9263-C0C6540D7AFF}" dt="2020-05-15T05:10:02.584" v="1483"/>
          <ac:spMkLst>
            <pc:docMk/>
            <pc:sldMk cId="3199994654" sldId="3188"/>
            <ac:spMk id="76" creationId="{8317B22B-30DB-804D-9F84-C43ACD0728F4}"/>
          </ac:spMkLst>
        </pc:spChg>
        <pc:spChg chg="add mod">
          <ac:chgData name="Goerler, Adrian" userId="ad89f52a-d0ef-4c7d-a02e-9a87ab34d3de" providerId="ADAL" clId="{290E9EAB-C55C-A041-9263-C0C6540D7AFF}" dt="2020-05-15T07:17:40.061" v="1603" actId="164"/>
          <ac:spMkLst>
            <pc:docMk/>
            <pc:sldMk cId="3199994654" sldId="3188"/>
            <ac:spMk id="78" creationId="{04EED341-5255-2B46-86FA-C4A29F75FEB6}"/>
          </ac:spMkLst>
        </pc:spChg>
        <pc:spChg chg="add mod">
          <ac:chgData name="Goerler, Adrian" userId="ad89f52a-d0ef-4c7d-a02e-9a87ab34d3de" providerId="ADAL" clId="{290E9EAB-C55C-A041-9263-C0C6540D7AFF}" dt="2020-05-15T07:17:40.061" v="1603" actId="164"/>
          <ac:spMkLst>
            <pc:docMk/>
            <pc:sldMk cId="3199994654" sldId="3188"/>
            <ac:spMk id="79" creationId="{ED580588-DFDB-2B4D-AAEC-2CA43AE9D82A}"/>
          </ac:spMkLst>
        </pc:spChg>
        <pc:spChg chg="add mod">
          <ac:chgData name="Goerler, Adrian" userId="ad89f52a-d0ef-4c7d-a02e-9a87ab34d3de" providerId="ADAL" clId="{290E9EAB-C55C-A041-9263-C0C6540D7AFF}" dt="2020-05-15T07:17:40.061" v="1603" actId="164"/>
          <ac:spMkLst>
            <pc:docMk/>
            <pc:sldMk cId="3199994654" sldId="3188"/>
            <ac:spMk id="80" creationId="{F1F90137-09C7-054E-B648-79FF12FFF19C}"/>
          </ac:spMkLst>
        </pc:spChg>
        <pc:spChg chg="mod">
          <ac:chgData name="Goerler, Adrian" userId="ad89f52a-d0ef-4c7d-a02e-9a87ab34d3de" providerId="ADAL" clId="{290E9EAB-C55C-A041-9263-C0C6540D7AFF}" dt="2020-05-15T05:10:29.697" v="1488"/>
          <ac:spMkLst>
            <pc:docMk/>
            <pc:sldMk cId="3199994654" sldId="3188"/>
            <ac:spMk id="81" creationId="{0CFBA62C-AE18-CD4E-909A-B25ABE355A2C}"/>
          </ac:spMkLst>
        </pc:spChg>
        <pc:spChg chg="add mod">
          <ac:chgData name="Goerler, Adrian" userId="ad89f52a-d0ef-4c7d-a02e-9a87ab34d3de" providerId="ADAL" clId="{290E9EAB-C55C-A041-9263-C0C6540D7AFF}" dt="2020-05-14T10:47:56.392" v="1121" actId="164"/>
          <ac:spMkLst>
            <pc:docMk/>
            <pc:sldMk cId="3199994654" sldId="3188"/>
            <ac:spMk id="81" creationId="{797B6C47-09CC-AC44-8029-C73C843B85DF}"/>
          </ac:spMkLst>
        </pc:spChg>
        <pc:spChg chg="mod">
          <ac:chgData name="Goerler, Adrian" userId="ad89f52a-d0ef-4c7d-a02e-9a87ab34d3de" providerId="ADAL" clId="{290E9EAB-C55C-A041-9263-C0C6540D7AFF}" dt="2020-05-15T05:10:29.697" v="1488"/>
          <ac:spMkLst>
            <pc:docMk/>
            <pc:sldMk cId="3199994654" sldId="3188"/>
            <ac:spMk id="82" creationId="{648CCBEB-0F75-3349-B89B-83EDD1594D2F}"/>
          </ac:spMkLst>
        </pc:spChg>
        <pc:spChg chg="mod topLvl">
          <ac:chgData name="Goerler, Adrian" userId="ad89f52a-d0ef-4c7d-a02e-9a87ab34d3de" providerId="ADAL" clId="{290E9EAB-C55C-A041-9263-C0C6540D7AFF}" dt="2020-05-15T05:10:14.028" v="1485" actId="165"/>
          <ac:spMkLst>
            <pc:docMk/>
            <pc:sldMk cId="3199994654" sldId="3188"/>
            <ac:spMk id="104" creationId="{965EE0FC-F22C-3943-9532-74B6203B3291}"/>
          </ac:spMkLst>
        </pc:spChg>
        <pc:spChg chg="mod">
          <ac:chgData name="Goerler, Adrian" userId="ad89f52a-d0ef-4c7d-a02e-9a87ab34d3de" providerId="ADAL" clId="{290E9EAB-C55C-A041-9263-C0C6540D7AFF}" dt="2020-05-15T05:09:33.968" v="1479" actId="165"/>
          <ac:spMkLst>
            <pc:docMk/>
            <pc:sldMk cId="3199994654" sldId="3188"/>
            <ac:spMk id="120" creationId="{439E6CA2-FA66-274A-9DB6-3AE59274E733}"/>
          </ac:spMkLst>
        </pc:spChg>
        <pc:spChg chg="mod">
          <ac:chgData name="Goerler, Adrian" userId="ad89f52a-d0ef-4c7d-a02e-9a87ab34d3de" providerId="ADAL" clId="{290E9EAB-C55C-A041-9263-C0C6540D7AFF}" dt="2020-05-15T05:09:33.968" v="1479" actId="165"/>
          <ac:spMkLst>
            <pc:docMk/>
            <pc:sldMk cId="3199994654" sldId="3188"/>
            <ac:spMk id="123" creationId="{12603535-F729-FE4A-9436-522A44953016}"/>
          </ac:spMkLst>
        </pc:spChg>
        <pc:spChg chg="mod topLvl">
          <ac:chgData name="Goerler, Adrian" userId="ad89f52a-d0ef-4c7d-a02e-9a87ab34d3de" providerId="ADAL" clId="{290E9EAB-C55C-A041-9263-C0C6540D7AFF}" dt="2020-05-15T05:09:33.968" v="1479" actId="165"/>
          <ac:spMkLst>
            <pc:docMk/>
            <pc:sldMk cId="3199994654" sldId="3188"/>
            <ac:spMk id="124" creationId="{26EDE378-5E28-1446-AD70-3514B7EFC560}"/>
          </ac:spMkLst>
        </pc:spChg>
        <pc:spChg chg="mod topLvl">
          <ac:chgData name="Goerler, Adrian" userId="ad89f52a-d0ef-4c7d-a02e-9a87ab34d3de" providerId="ADAL" clId="{290E9EAB-C55C-A041-9263-C0C6540D7AFF}" dt="2020-05-15T05:09:28.138" v="1478" actId="165"/>
          <ac:spMkLst>
            <pc:docMk/>
            <pc:sldMk cId="3199994654" sldId="3188"/>
            <ac:spMk id="127" creationId="{7ECB9248-7217-9E47-A35C-1B3F5D44EBA7}"/>
          </ac:spMkLst>
        </pc:spChg>
        <pc:spChg chg="mod topLvl">
          <ac:chgData name="Goerler, Adrian" userId="ad89f52a-d0ef-4c7d-a02e-9a87ab34d3de" providerId="ADAL" clId="{290E9EAB-C55C-A041-9263-C0C6540D7AFF}" dt="2020-05-14T10:17:52.735" v="640" actId="164"/>
          <ac:spMkLst>
            <pc:docMk/>
            <pc:sldMk cId="3199994654" sldId="3188"/>
            <ac:spMk id="128" creationId="{4A08E411-6B19-2046-914B-289354B48A52}"/>
          </ac:spMkLst>
        </pc:spChg>
        <pc:spChg chg="mod topLvl">
          <ac:chgData name="Goerler, Adrian" userId="ad89f52a-d0ef-4c7d-a02e-9a87ab34d3de" providerId="ADAL" clId="{290E9EAB-C55C-A041-9263-C0C6540D7AFF}" dt="2020-05-14T10:17:52.735" v="640" actId="164"/>
          <ac:spMkLst>
            <pc:docMk/>
            <pc:sldMk cId="3199994654" sldId="3188"/>
            <ac:spMk id="229" creationId="{6280F1CB-3668-0748-BB91-882687ED0BC2}"/>
          </ac:spMkLst>
        </pc:spChg>
        <pc:spChg chg="mod topLvl">
          <ac:chgData name="Goerler, Adrian" userId="ad89f52a-d0ef-4c7d-a02e-9a87ab34d3de" providerId="ADAL" clId="{290E9EAB-C55C-A041-9263-C0C6540D7AFF}" dt="2020-05-14T10:16:02.003" v="633" actId="165"/>
          <ac:spMkLst>
            <pc:docMk/>
            <pc:sldMk cId="3199994654" sldId="3188"/>
            <ac:spMk id="230" creationId="{B23725F9-643D-2D41-BECB-AB99ED1EE3CF}"/>
          </ac:spMkLst>
        </pc:spChg>
        <pc:spChg chg="mod topLvl">
          <ac:chgData name="Goerler, Adrian" userId="ad89f52a-d0ef-4c7d-a02e-9a87ab34d3de" providerId="ADAL" clId="{290E9EAB-C55C-A041-9263-C0C6540D7AFF}" dt="2020-05-15T05:09:57.039" v="1482" actId="165"/>
          <ac:spMkLst>
            <pc:docMk/>
            <pc:sldMk cId="3199994654" sldId="3188"/>
            <ac:spMk id="233" creationId="{60025195-E564-BB41-A049-AA65455930A7}"/>
          </ac:spMkLst>
        </pc:spChg>
        <pc:spChg chg="mod">
          <ac:chgData name="Goerler, Adrian" userId="ad89f52a-d0ef-4c7d-a02e-9a87ab34d3de" providerId="ADAL" clId="{290E9EAB-C55C-A041-9263-C0C6540D7AFF}" dt="2020-05-15T05:09:57.039" v="1482" actId="165"/>
          <ac:spMkLst>
            <pc:docMk/>
            <pc:sldMk cId="3199994654" sldId="3188"/>
            <ac:spMk id="234" creationId="{FAD6C72C-A7D5-F542-B319-AD6B9A7D88DC}"/>
          </ac:spMkLst>
        </pc:spChg>
        <pc:spChg chg="mod">
          <ac:chgData name="Goerler, Adrian" userId="ad89f52a-d0ef-4c7d-a02e-9a87ab34d3de" providerId="ADAL" clId="{290E9EAB-C55C-A041-9263-C0C6540D7AFF}" dt="2020-05-15T05:09:57.039" v="1482" actId="165"/>
          <ac:spMkLst>
            <pc:docMk/>
            <pc:sldMk cId="3199994654" sldId="3188"/>
            <ac:spMk id="235" creationId="{9FDFB5A7-450F-CB42-8FFD-0481A3E801C6}"/>
          </ac:spMkLst>
        </pc:spChg>
        <pc:spChg chg="mod topLvl">
          <ac:chgData name="Goerler, Adrian" userId="ad89f52a-d0ef-4c7d-a02e-9a87ab34d3de" providerId="ADAL" clId="{290E9EAB-C55C-A041-9263-C0C6540D7AFF}" dt="2020-05-15T05:10:14.028" v="1485" actId="165"/>
          <ac:spMkLst>
            <pc:docMk/>
            <pc:sldMk cId="3199994654" sldId="3188"/>
            <ac:spMk id="260" creationId="{B90811E3-7DB6-3946-B97D-B0D242B1F62C}"/>
          </ac:spMkLst>
        </pc:spChg>
        <pc:spChg chg="mod topLvl">
          <ac:chgData name="Goerler, Adrian" userId="ad89f52a-d0ef-4c7d-a02e-9a87ab34d3de" providerId="ADAL" clId="{290E9EAB-C55C-A041-9263-C0C6540D7AFF}" dt="2020-05-15T05:10:14.028" v="1485" actId="165"/>
          <ac:spMkLst>
            <pc:docMk/>
            <pc:sldMk cId="3199994654" sldId="3188"/>
            <ac:spMk id="261" creationId="{8B9118E3-6724-DB46-985E-B09958DE772F}"/>
          </ac:spMkLst>
        </pc:spChg>
        <pc:spChg chg="mod topLvl">
          <ac:chgData name="Goerler, Adrian" userId="ad89f52a-d0ef-4c7d-a02e-9a87ab34d3de" providerId="ADAL" clId="{290E9EAB-C55C-A041-9263-C0C6540D7AFF}" dt="2020-05-15T05:10:20.566" v="1486" actId="165"/>
          <ac:spMkLst>
            <pc:docMk/>
            <pc:sldMk cId="3199994654" sldId="3188"/>
            <ac:spMk id="264" creationId="{45AB7924-3FC1-8744-BD50-8FB395C14C29}"/>
          </ac:spMkLst>
        </pc:spChg>
        <pc:spChg chg="mod">
          <ac:chgData name="Goerler, Adrian" userId="ad89f52a-d0ef-4c7d-a02e-9a87ab34d3de" providerId="ADAL" clId="{290E9EAB-C55C-A041-9263-C0C6540D7AFF}" dt="2020-05-15T05:10:20.566" v="1486" actId="165"/>
          <ac:spMkLst>
            <pc:docMk/>
            <pc:sldMk cId="3199994654" sldId="3188"/>
            <ac:spMk id="265" creationId="{2B016964-1767-2742-8CDF-59C4D756A871}"/>
          </ac:spMkLst>
        </pc:spChg>
        <pc:spChg chg="mod">
          <ac:chgData name="Goerler, Adrian" userId="ad89f52a-d0ef-4c7d-a02e-9a87ab34d3de" providerId="ADAL" clId="{290E9EAB-C55C-A041-9263-C0C6540D7AFF}" dt="2020-05-15T05:10:20.566" v="1486" actId="165"/>
          <ac:spMkLst>
            <pc:docMk/>
            <pc:sldMk cId="3199994654" sldId="3188"/>
            <ac:spMk id="266" creationId="{03437706-8F70-1248-9A7E-DE09862CB315}"/>
          </ac:spMkLst>
        </pc:spChg>
        <pc:grpChg chg="add mod topLvl">
          <ac:chgData name="Goerler, Adrian" userId="ad89f52a-d0ef-4c7d-a02e-9a87ab34d3de" providerId="ADAL" clId="{290E9EAB-C55C-A041-9263-C0C6540D7AFF}" dt="2020-05-15T05:09:28.138" v="1478" actId="165"/>
          <ac:grpSpMkLst>
            <pc:docMk/>
            <pc:sldMk cId="3199994654" sldId="3188"/>
            <ac:grpSpMk id="2" creationId="{0EFA2335-1E6E-B949-8980-F44EC30E22E2}"/>
          </ac:grpSpMkLst>
        </pc:grpChg>
        <pc:grpChg chg="add mod">
          <ac:chgData name="Goerler, Adrian" userId="ad89f52a-d0ef-4c7d-a02e-9a87ab34d3de" providerId="ADAL" clId="{290E9EAB-C55C-A041-9263-C0C6540D7AFF}" dt="2020-05-15T07:17:40.061" v="1603" actId="164"/>
          <ac:grpSpMkLst>
            <pc:docMk/>
            <pc:sldMk cId="3199994654" sldId="3188"/>
            <ac:grpSpMk id="3" creationId="{0C790F0C-2DF0-E84A-90EF-EFEA41EA2D19}"/>
          </ac:grpSpMkLst>
        </pc:grpChg>
        <pc:grpChg chg="mod">
          <ac:chgData name="Goerler, Adrian" userId="ad89f52a-d0ef-4c7d-a02e-9a87ab34d3de" providerId="ADAL" clId="{290E9EAB-C55C-A041-9263-C0C6540D7AFF}" dt="2020-05-14T10:18:58.945" v="642" actId="164"/>
          <ac:grpSpMkLst>
            <pc:docMk/>
            <pc:sldMk cId="3199994654" sldId="3188"/>
            <ac:grpSpMk id="7" creationId="{30E5B0A6-A82E-7A47-9F40-FD1B188BFE0A}"/>
          </ac:grpSpMkLst>
        </pc:grpChg>
        <pc:grpChg chg="add del mod">
          <ac:chgData name="Goerler, Adrian" userId="ad89f52a-d0ef-4c7d-a02e-9a87ab34d3de" providerId="ADAL" clId="{290E9EAB-C55C-A041-9263-C0C6540D7AFF}" dt="2020-05-15T05:09:28.138" v="1478" actId="165"/>
          <ac:grpSpMkLst>
            <pc:docMk/>
            <pc:sldMk cId="3199994654" sldId="3188"/>
            <ac:grpSpMk id="14" creationId="{FE521178-2877-BA49-B02E-B237EE4F1AFF}"/>
          </ac:grpSpMkLst>
        </pc:grpChg>
        <pc:grpChg chg="add mod">
          <ac:chgData name="Goerler, Adrian" userId="ad89f52a-d0ef-4c7d-a02e-9a87ab34d3de" providerId="ADAL" clId="{290E9EAB-C55C-A041-9263-C0C6540D7AFF}" dt="2020-05-14T10:27:26.736" v="666" actId="164"/>
          <ac:grpSpMkLst>
            <pc:docMk/>
            <pc:sldMk cId="3199994654" sldId="3188"/>
            <ac:grpSpMk id="15" creationId="{3E6E5B90-9AC1-A644-ADF3-BCEDD3FDFF39}"/>
          </ac:grpSpMkLst>
        </pc:grpChg>
        <pc:grpChg chg="add del mod">
          <ac:chgData name="Goerler, Adrian" userId="ad89f52a-d0ef-4c7d-a02e-9a87ab34d3de" providerId="ADAL" clId="{290E9EAB-C55C-A041-9263-C0C6540D7AFF}" dt="2020-05-15T05:10:14.028" v="1485" actId="165"/>
          <ac:grpSpMkLst>
            <pc:docMk/>
            <pc:sldMk cId="3199994654" sldId="3188"/>
            <ac:grpSpMk id="16" creationId="{8136B81F-F782-344D-A4FF-0CCEB94F44A6}"/>
          </ac:grpSpMkLst>
        </pc:grpChg>
        <pc:grpChg chg="add mod">
          <ac:chgData name="Goerler, Adrian" userId="ad89f52a-d0ef-4c7d-a02e-9a87ab34d3de" providerId="ADAL" clId="{290E9EAB-C55C-A041-9263-C0C6540D7AFF}" dt="2020-05-14T10:46:28.265" v="1117" actId="1076"/>
          <ac:grpSpMkLst>
            <pc:docMk/>
            <pc:sldMk cId="3199994654" sldId="3188"/>
            <ac:grpSpMk id="17" creationId="{98741C78-7683-B147-8D84-51215E7DBA4E}"/>
          </ac:grpSpMkLst>
        </pc:grpChg>
        <pc:grpChg chg="del">
          <ac:chgData name="Goerler, Adrian" userId="ad89f52a-d0ef-4c7d-a02e-9a87ab34d3de" providerId="ADAL" clId="{290E9EAB-C55C-A041-9263-C0C6540D7AFF}" dt="2020-05-14T10:15:49.966" v="632" actId="165"/>
          <ac:grpSpMkLst>
            <pc:docMk/>
            <pc:sldMk cId="3199994654" sldId="3188"/>
            <ac:grpSpMk id="18" creationId="{BAC929E8-B541-C443-ACA9-A424E58A3BD1}"/>
          </ac:grpSpMkLst>
        </pc:grpChg>
        <pc:grpChg chg="add mod">
          <ac:chgData name="Goerler, Adrian" userId="ad89f52a-d0ef-4c7d-a02e-9a87ab34d3de" providerId="ADAL" clId="{290E9EAB-C55C-A041-9263-C0C6540D7AFF}" dt="2020-05-14T10:28:54.901" v="675" actId="1076"/>
          <ac:grpSpMkLst>
            <pc:docMk/>
            <pc:sldMk cId="3199994654" sldId="3188"/>
            <ac:grpSpMk id="20" creationId="{C0C34A28-FF63-D04E-92DC-765512CBB4DF}"/>
          </ac:grpSpMkLst>
        </pc:grpChg>
        <pc:grpChg chg="del mod topLvl">
          <ac:chgData name="Goerler, Adrian" userId="ad89f52a-d0ef-4c7d-a02e-9a87ab34d3de" providerId="ADAL" clId="{290E9EAB-C55C-A041-9263-C0C6540D7AFF}" dt="2020-05-15T05:09:33.968" v="1479" actId="165"/>
          <ac:grpSpMkLst>
            <pc:docMk/>
            <pc:sldMk cId="3199994654" sldId="3188"/>
            <ac:grpSpMk id="21" creationId="{3530951B-9D64-E245-809E-CF640E583AE2}"/>
          </ac:grpSpMkLst>
        </pc:grpChg>
        <pc:grpChg chg="add mod">
          <ac:chgData name="Goerler, Adrian" userId="ad89f52a-d0ef-4c7d-a02e-9a87ab34d3de" providerId="ADAL" clId="{290E9EAB-C55C-A041-9263-C0C6540D7AFF}" dt="2020-05-14T10:29:58.302" v="682" actId="1076"/>
          <ac:grpSpMkLst>
            <pc:docMk/>
            <pc:sldMk cId="3199994654" sldId="3188"/>
            <ac:grpSpMk id="23" creationId="{3B41F98C-E816-1949-AF35-271A3857E033}"/>
          </ac:grpSpMkLst>
        </pc:grpChg>
        <pc:grpChg chg="add mod">
          <ac:chgData name="Goerler, Adrian" userId="ad89f52a-d0ef-4c7d-a02e-9a87ab34d3de" providerId="ADAL" clId="{290E9EAB-C55C-A041-9263-C0C6540D7AFF}" dt="2020-05-14T10:47:56.392" v="1121" actId="164"/>
          <ac:grpSpMkLst>
            <pc:docMk/>
            <pc:sldMk cId="3199994654" sldId="3188"/>
            <ac:grpSpMk id="25" creationId="{6A4458F6-8778-444F-9BD8-B042D9515EE7}"/>
          </ac:grpSpMkLst>
        </pc:grpChg>
        <pc:grpChg chg="mod">
          <ac:chgData name="Goerler, Adrian" userId="ad89f52a-d0ef-4c7d-a02e-9a87ab34d3de" providerId="ADAL" clId="{290E9EAB-C55C-A041-9263-C0C6540D7AFF}" dt="2020-05-14T10:18:58.945" v="642" actId="164"/>
          <ac:grpSpMkLst>
            <pc:docMk/>
            <pc:sldMk cId="3199994654" sldId="3188"/>
            <ac:grpSpMk id="64" creationId="{8F0F779C-5364-394B-B7F8-9FB415C08F81}"/>
          </ac:grpSpMkLst>
        </pc:grpChg>
        <pc:grpChg chg="add mod">
          <ac:chgData name="Goerler, Adrian" userId="ad89f52a-d0ef-4c7d-a02e-9a87ab34d3de" providerId="ADAL" clId="{290E9EAB-C55C-A041-9263-C0C6540D7AFF}" dt="2020-05-15T05:10:06.965" v="1484" actId="1076"/>
          <ac:grpSpMkLst>
            <pc:docMk/>
            <pc:sldMk cId="3199994654" sldId="3188"/>
            <ac:grpSpMk id="74" creationId="{AD04E898-513F-0944-82C3-226F00622C44}"/>
          </ac:grpSpMkLst>
        </pc:grpChg>
        <pc:grpChg chg="add mod">
          <ac:chgData name="Goerler, Adrian" userId="ad89f52a-d0ef-4c7d-a02e-9a87ab34d3de" providerId="ADAL" clId="{290E9EAB-C55C-A041-9263-C0C6540D7AFF}" dt="2020-05-15T05:10:34.505" v="1489" actId="1076"/>
          <ac:grpSpMkLst>
            <pc:docMk/>
            <pc:sldMk cId="3199994654" sldId="3188"/>
            <ac:grpSpMk id="77" creationId="{22B80145-C295-C845-9E45-9C2AE948CD4D}"/>
          </ac:grpSpMkLst>
        </pc:grpChg>
        <pc:grpChg chg="del mod topLvl">
          <ac:chgData name="Goerler, Adrian" userId="ad89f52a-d0ef-4c7d-a02e-9a87ab34d3de" providerId="ADAL" clId="{290E9EAB-C55C-A041-9263-C0C6540D7AFF}" dt="2020-05-15T05:09:49.488" v="1481" actId="478"/>
          <ac:grpSpMkLst>
            <pc:docMk/>
            <pc:sldMk cId="3199994654" sldId="3188"/>
            <ac:grpSpMk id="119" creationId="{EEFD548A-E444-1E4C-9EC2-D1D55B855EB6}"/>
          </ac:grpSpMkLst>
        </pc:grpChg>
        <pc:grpChg chg="del mod">
          <ac:chgData name="Goerler, Adrian" userId="ad89f52a-d0ef-4c7d-a02e-9a87ab34d3de" providerId="ADAL" clId="{290E9EAB-C55C-A041-9263-C0C6540D7AFF}" dt="2020-05-15T05:09:57.039" v="1482" actId="165"/>
          <ac:grpSpMkLst>
            <pc:docMk/>
            <pc:sldMk cId="3199994654" sldId="3188"/>
            <ac:grpSpMk id="206" creationId="{66AEEB52-B40A-CB4A-9740-8C362F8952F4}"/>
          </ac:grpSpMkLst>
        </pc:grpChg>
        <pc:grpChg chg="del">
          <ac:chgData name="Goerler, Adrian" userId="ad89f52a-d0ef-4c7d-a02e-9a87ab34d3de" providerId="ADAL" clId="{290E9EAB-C55C-A041-9263-C0C6540D7AFF}" dt="2020-05-14T10:16:02.003" v="633" actId="165"/>
          <ac:grpSpMkLst>
            <pc:docMk/>
            <pc:sldMk cId="3199994654" sldId="3188"/>
            <ac:grpSpMk id="207" creationId="{6E8D93E5-4530-1743-A7B6-2364F29AC81F}"/>
          </ac:grpSpMkLst>
        </pc:grpChg>
        <pc:grpChg chg="mod topLvl">
          <ac:chgData name="Goerler, Adrian" userId="ad89f52a-d0ef-4c7d-a02e-9a87ab34d3de" providerId="ADAL" clId="{290E9EAB-C55C-A041-9263-C0C6540D7AFF}" dt="2020-05-15T05:09:57.039" v="1482" actId="165"/>
          <ac:grpSpMkLst>
            <pc:docMk/>
            <pc:sldMk cId="3199994654" sldId="3188"/>
            <ac:grpSpMk id="232" creationId="{6400A9B0-BA3C-D448-BD72-927C68164A11}"/>
          </ac:grpSpMkLst>
        </pc:grpChg>
        <pc:grpChg chg="del mod topLvl">
          <ac:chgData name="Goerler, Adrian" userId="ad89f52a-d0ef-4c7d-a02e-9a87ab34d3de" providerId="ADAL" clId="{290E9EAB-C55C-A041-9263-C0C6540D7AFF}" dt="2020-05-15T05:10:20.566" v="1486" actId="165"/>
          <ac:grpSpMkLst>
            <pc:docMk/>
            <pc:sldMk cId="3199994654" sldId="3188"/>
            <ac:grpSpMk id="237" creationId="{8BF50B7C-F6E7-A24E-8EDF-E9288D64E121}"/>
          </ac:grpSpMkLst>
        </pc:grpChg>
        <pc:grpChg chg="del">
          <ac:chgData name="Goerler, Adrian" userId="ad89f52a-d0ef-4c7d-a02e-9a87ab34d3de" providerId="ADAL" clId="{290E9EAB-C55C-A041-9263-C0C6540D7AFF}" dt="2020-05-14T10:16:09.519" v="634" actId="165"/>
          <ac:grpSpMkLst>
            <pc:docMk/>
            <pc:sldMk cId="3199994654" sldId="3188"/>
            <ac:grpSpMk id="238" creationId="{9DAB36F0-E797-6747-9B31-26CF9DB9630C}"/>
          </ac:grpSpMkLst>
        </pc:grpChg>
        <pc:grpChg chg="del mod topLvl">
          <ac:chgData name="Goerler, Adrian" userId="ad89f52a-d0ef-4c7d-a02e-9a87ab34d3de" providerId="ADAL" clId="{290E9EAB-C55C-A041-9263-C0C6540D7AFF}" dt="2020-05-15T05:10:24.532" v="1487" actId="478"/>
          <ac:grpSpMkLst>
            <pc:docMk/>
            <pc:sldMk cId="3199994654" sldId="3188"/>
            <ac:grpSpMk id="263" creationId="{659C1096-5522-184B-8357-1C25BE14695E}"/>
          </ac:grpSpMkLst>
        </pc:grpChg>
        <pc:picChg chg="mod">
          <ac:chgData name="Goerler, Adrian" userId="ad89f52a-d0ef-4c7d-a02e-9a87ab34d3de" providerId="ADAL" clId="{290E9EAB-C55C-A041-9263-C0C6540D7AFF}" dt="2020-05-14T10:47:56.392" v="1121" actId="164"/>
          <ac:picMkLst>
            <pc:docMk/>
            <pc:sldMk cId="3199994654" sldId="3188"/>
            <ac:picMk id="121" creationId="{D4039DEF-B176-2B4F-851C-46EDD674B46D}"/>
          </ac:picMkLst>
        </pc:picChg>
        <pc:cxnChg chg="mod">
          <ac:chgData name="Goerler, Adrian" userId="ad89f52a-d0ef-4c7d-a02e-9a87ab34d3de" providerId="ADAL" clId="{290E9EAB-C55C-A041-9263-C0C6540D7AFF}" dt="2020-05-14T10:17:52.735" v="640" actId="164"/>
          <ac:cxnSpMkLst>
            <pc:docMk/>
            <pc:sldMk cId="3199994654" sldId="3188"/>
            <ac:cxnSpMk id="117" creationId="{B18800D1-4162-F948-BD54-D84BB0A6F90C}"/>
          </ac:cxnSpMkLst>
        </pc:cxnChg>
        <pc:cxnChg chg="mod topLvl">
          <ac:chgData name="Goerler, Adrian" userId="ad89f52a-d0ef-4c7d-a02e-9a87ab34d3de" providerId="ADAL" clId="{290E9EAB-C55C-A041-9263-C0C6540D7AFF}" dt="2020-05-15T05:10:14.028" v="1485" actId="165"/>
          <ac:cxnSpMkLst>
            <pc:docMk/>
            <pc:sldMk cId="3199994654" sldId="3188"/>
            <ac:cxnSpMk id="118" creationId="{C2596EAE-765C-944C-B572-4852F6446FD1}"/>
          </ac:cxnSpMkLst>
        </pc:cxnChg>
        <pc:cxnChg chg="mod topLvl">
          <ac:chgData name="Goerler, Adrian" userId="ad89f52a-d0ef-4c7d-a02e-9a87ab34d3de" providerId="ADAL" clId="{290E9EAB-C55C-A041-9263-C0C6540D7AFF}" dt="2020-05-15T05:09:28.138" v="1478" actId="165"/>
          <ac:cxnSpMkLst>
            <pc:docMk/>
            <pc:sldMk cId="3199994654" sldId="3188"/>
            <ac:cxnSpMk id="126" creationId="{7A820AD3-3A04-AE44-A255-801C4AD722FF}"/>
          </ac:cxnSpMkLst>
        </pc:cxnChg>
        <pc:cxnChg chg="mod topLvl">
          <ac:chgData name="Goerler, Adrian" userId="ad89f52a-d0ef-4c7d-a02e-9a87ab34d3de" providerId="ADAL" clId="{290E9EAB-C55C-A041-9263-C0C6540D7AFF}" dt="2020-05-14T10:17:52.735" v="640" actId="164"/>
          <ac:cxnSpMkLst>
            <pc:docMk/>
            <pc:sldMk cId="3199994654" sldId="3188"/>
            <ac:cxnSpMk id="129" creationId="{4FD03610-61C1-5C45-B63B-1F41176743D7}"/>
          </ac:cxnSpMkLst>
        </pc:cxnChg>
        <pc:cxnChg chg="mod topLvl">
          <ac:chgData name="Goerler, Adrian" userId="ad89f52a-d0ef-4c7d-a02e-9a87ab34d3de" providerId="ADAL" clId="{290E9EAB-C55C-A041-9263-C0C6540D7AFF}" dt="2020-05-14T10:17:52.735" v="640" actId="164"/>
          <ac:cxnSpMkLst>
            <pc:docMk/>
            <pc:sldMk cId="3199994654" sldId="3188"/>
            <ac:cxnSpMk id="228" creationId="{911619C9-BB03-EA4E-B9B8-C0145B4CD0E6}"/>
          </ac:cxnSpMkLst>
        </pc:cxnChg>
        <pc:cxnChg chg="mod topLvl">
          <ac:chgData name="Goerler, Adrian" userId="ad89f52a-d0ef-4c7d-a02e-9a87ab34d3de" providerId="ADAL" clId="{290E9EAB-C55C-A041-9263-C0C6540D7AFF}" dt="2020-05-14T10:16:02.003" v="633" actId="165"/>
          <ac:cxnSpMkLst>
            <pc:docMk/>
            <pc:sldMk cId="3199994654" sldId="3188"/>
            <ac:cxnSpMk id="231" creationId="{DF1D3C5C-0C43-FC4F-A929-616D1F926504}"/>
          </ac:cxnSpMkLst>
        </pc:cxnChg>
        <pc:cxnChg chg="mod topLvl">
          <ac:chgData name="Goerler, Adrian" userId="ad89f52a-d0ef-4c7d-a02e-9a87ab34d3de" providerId="ADAL" clId="{290E9EAB-C55C-A041-9263-C0C6540D7AFF}" dt="2020-05-14T10:29:29.916" v="679" actId="164"/>
          <ac:cxnSpMkLst>
            <pc:docMk/>
            <pc:sldMk cId="3199994654" sldId="3188"/>
            <ac:cxnSpMk id="259" creationId="{B723D71E-0BD3-FC48-8BBC-C09393392221}"/>
          </ac:cxnSpMkLst>
        </pc:cxnChg>
        <pc:cxnChg chg="mod topLvl">
          <ac:chgData name="Goerler, Adrian" userId="ad89f52a-d0ef-4c7d-a02e-9a87ab34d3de" providerId="ADAL" clId="{290E9EAB-C55C-A041-9263-C0C6540D7AFF}" dt="2020-05-15T05:10:14.028" v="1485" actId="165"/>
          <ac:cxnSpMkLst>
            <pc:docMk/>
            <pc:sldMk cId="3199994654" sldId="3188"/>
            <ac:cxnSpMk id="262" creationId="{281A84D0-A414-9E4A-93ED-A21A64360D4F}"/>
          </ac:cxnSpMkLst>
        </pc:cxnChg>
        <pc:cxnChg chg="mod">
          <ac:chgData name="Goerler, Adrian" userId="ad89f52a-d0ef-4c7d-a02e-9a87ab34d3de" providerId="ADAL" clId="{290E9EAB-C55C-A041-9263-C0C6540D7AFF}" dt="2020-05-14T10:17:52.735" v="640" actId="164"/>
          <ac:cxnSpMkLst>
            <pc:docMk/>
            <pc:sldMk cId="3199994654" sldId="3188"/>
            <ac:cxnSpMk id="269" creationId="{86D7E0B0-3A4E-5E46-9674-5AA36B59644D}"/>
          </ac:cxnSpMkLst>
        </pc:cxnChg>
        <pc:cxnChg chg="mod topLvl">
          <ac:chgData name="Goerler, Adrian" userId="ad89f52a-d0ef-4c7d-a02e-9a87ab34d3de" providerId="ADAL" clId="{290E9EAB-C55C-A041-9263-C0C6540D7AFF}" dt="2020-05-15T05:10:14.028" v="1485" actId="165"/>
          <ac:cxnSpMkLst>
            <pc:docMk/>
            <pc:sldMk cId="3199994654" sldId="3188"/>
            <ac:cxnSpMk id="270" creationId="{84D552F4-26C1-5846-960B-130D99178B7E}"/>
          </ac:cxnSpMkLst>
        </pc:cxnChg>
      </pc:sldChg>
      <pc:sldChg chg="addSp modSp add">
        <pc:chgData name="Goerler, Adrian" userId="ad89f52a-d0ef-4c7d-a02e-9a87ab34d3de" providerId="ADAL" clId="{290E9EAB-C55C-A041-9263-C0C6540D7AFF}" dt="2020-05-15T10:49:52.386" v="1677" actId="1076"/>
        <pc:sldMkLst>
          <pc:docMk/>
          <pc:sldMk cId="2313271746" sldId="3189"/>
        </pc:sldMkLst>
        <pc:spChg chg="mod">
          <ac:chgData name="Goerler, Adrian" userId="ad89f52a-d0ef-4c7d-a02e-9a87ab34d3de" providerId="ADAL" clId="{290E9EAB-C55C-A041-9263-C0C6540D7AFF}" dt="2020-05-15T10:49:52.386" v="1677" actId="1076"/>
          <ac:spMkLst>
            <pc:docMk/>
            <pc:sldMk cId="2313271746" sldId="3189"/>
            <ac:spMk id="2" creationId="{E126D519-F94E-0343-A436-9AEB92B4E833}"/>
          </ac:spMkLst>
        </pc:spChg>
        <pc:spChg chg="add mod">
          <ac:chgData name="Goerler, Adrian" userId="ad89f52a-d0ef-4c7d-a02e-9a87ab34d3de" providerId="ADAL" clId="{290E9EAB-C55C-A041-9263-C0C6540D7AFF}" dt="2020-05-15T10:49:52.386" v="1677" actId="1076"/>
          <ac:spMkLst>
            <pc:docMk/>
            <pc:sldMk cId="2313271746" sldId="3189"/>
            <ac:spMk id="5" creationId="{BDF1E82F-34A9-1A40-BB0F-78239B7C29CA}"/>
          </ac:spMkLst>
        </pc:spChg>
        <pc:spChg chg="add mod">
          <ac:chgData name="Goerler, Adrian" userId="ad89f52a-d0ef-4c7d-a02e-9a87ab34d3de" providerId="ADAL" clId="{290E9EAB-C55C-A041-9263-C0C6540D7AFF}" dt="2020-05-15T10:49:52.386" v="1677" actId="1076"/>
          <ac:spMkLst>
            <pc:docMk/>
            <pc:sldMk cId="2313271746" sldId="3189"/>
            <ac:spMk id="6" creationId="{25140D80-4D04-C642-9A7B-68A78E524022}"/>
          </ac:spMkLst>
        </pc:spChg>
        <pc:spChg chg="add mod">
          <ac:chgData name="Goerler, Adrian" userId="ad89f52a-d0ef-4c7d-a02e-9a87ab34d3de" providerId="ADAL" clId="{290E9EAB-C55C-A041-9263-C0C6540D7AFF}" dt="2020-05-15T10:49:52.386" v="1677" actId="1076"/>
          <ac:spMkLst>
            <pc:docMk/>
            <pc:sldMk cId="2313271746" sldId="3189"/>
            <ac:spMk id="7" creationId="{73D35009-48DA-5844-8BCC-694A0C4877D2}"/>
          </ac:spMkLst>
        </pc:spChg>
      </pc:sldChg>
      <pc:sldChg chg="modSp add">
        <pc:chgData name="Goerler, Adrian" userId="ad89f52a-d0ef-4c7d-a02e-9a87ab34d3de" providerId="ADAL" clId="{290E9EAB-C55C-A041-9263-C0C6540D7AFF}" dt="2020-05-15T05:14:59.858" v="1512" actId="20577"/>
        <pc:sldMkLst>
          <pc:docMk/>
          <pc:sldMk cId="1478707856" sldId="3190"/>
        </pc:sldMkLst>
        <pc:spChg chg="mod">
          <ac:chgData name="Goerler, Adrian" userId="ad89f52a-d0ef-4c7d-a02e-9a87ab34d3de" providerId="ADAL" clId="{290E9EAB-C55C-A041-9263-C0C6540D7AFF}" dt="2020-05-15T05:14:59.858" v="1512" actId="20577"/>
          <ac:spMkLst>
            <pc:docMk/>
            <pc:sldMk cId="1478707856" sldId="3190"/>
            <ac:spMk id="2" creationId="{00000000-0000-0000-0000-000000000000}"/>
          </ac:spMkLst>
        </pc:spChg>
      </pc:sldChg>
      <pc:sldChg chg="addSp delSp modSp add delAnim modAnim">
        <pc:chgData name="Goerler, Adrian" userId="ad89f52a-d0ef-4c7d-a02e-9a87ab34d3de" providerId="ADAL" clId="{290E9EAB-C55C-A041-9263-C0C6540D7AFF}" dt="2020-05-15T07:22:16.381" v="1611"/>
        <pc:sldMkLst>
          <pc:docMk/>
          <pc:sldMk cId="2105499349" sldId="3191"/>
        </pc:sldMkLst>
        <pc:spChg chg="mod">
          <ac:chgData name="Goerler, Adrian" userId="ad89f52a-d0ef-4c7d-a02e-9a87ab34d3de" providerId="ADAL" clId="{290E9EAB-C55C-A041-9263-C0C6540D7AFF}" dt="2020-05-15T07:21:24.395" v="1608"/>
          <ac:spMkLst>
            <pc:docMk/>
            <pc:sldMk cId="2105499349" sldId="3191"/>
            <ac:spMk id="83" creationId="{4DBE76E4-B7A9-3B4B-B6A0-AE42AC0286BF}"/>
          </ac:spMkLst>
        </pc:spChg>
        <pc:spChg chg="mod">
          <ac:chgData name="Goerler, Adrian" userId="ad89f52a-d0ef-4c7d-a02e-9a87ab34d3de" providerId="ADAL" clId="{290E9EAB-C55C-A041-9263-C0C6540D7AFF}" dt="2020-05-15T07:21:24.395" v="1608"/>
          <ac:spMkLst>
            <pc:docMk/>
            <pc:sldMk cId="2105499349" sldId="3191"/>
            <ac:spMk id="84" creationId="{CD0AD83E-B372-864B-8ADD-9CEA41553310}"/>
          </ac:spMkLst>
        </pc:spChg>
        <pc:spChg chg="mod">
          <ac:chgData name="Goerler, Adrian" userId="ad89f52a-d0ef-4c7d-a02e-9a87ab34d3de" providerId="ADAL" clId="{290E9EAB-C55C-A041-9263-C0C6540D7AFF}" dt="2020-05-15T07:21:24.395" v="1608"/>
          <ac:spMkLst>
            <pc:docMk/>
            <pc:sldMk cId="2105499349" sldId="3191"/>
            <ac:spMk id="85" creationId="{81D2A483-8F05-024C-8262-37E24783571A}"/>
          </ac:spMkLst>
        </pc:spChg>
        <pc:spChg chg="mod">
          <ac:chgData name="Goerler, Adrian" userId="ad89f52a-d0ef-4c7d-a02e-9a87ab34d3de" providerId="ADAL" clId="{290E9EAB-C55C-A041-9263-C0C6540D7AFF}" dt="2020-05-15T07:21:24.395" v="1608"/>
          <ac:spMkLst>
            <pc:docMk/>
            <pc:sldMk cId="2105499349" sldId="3191"/>
            <ac:spMk id="86" creationId="{87C35922-AA5A-BD42-AD1A-093770B6D2CA}"/>
          </ac:spMkLst>
        </pc:spChg>
        <pc:spChg chg="mod">
          <ac:chgData name="Goerler, Adrian" userId="ad89f52a-d0ef-4c7d-a02e-9a87ab34d3de" providerId="ADAL" clId="{290E9EAB-C55C-A041-9263-C0C6540D7AFF}" dt="2020-05-15T07:21:24.395" v="1608"/>
          <ac:spMkLst>
            <pc:docMk/>
            <pc:sldMk cId="2105499349" sldId="3191"/>
            <ac:spMk id="87" creationId="{3D4A9A8A-5DDF-9B4E-B79F-7D634293CAF0}"/>
          </ac:spMkLst>
        </pc:spChg>
        <pc:grpChg chg="del">
          <ac:chgData name="Goerler, Adrian" userId="ad89f52a-d0ef-4c7d-a02e-9a87ab34d3de" providerId="ADAL" clId="{290E9EAB-C55C-A041-9263-C0C6540D7AFF}" dt="2020-05-15T07:21:16.642" v="1607" actId="478"/>
          <ac:grpSpMkLst>
            <pc:docMk/>
            <pc:sldMk cId="2105499349" sldId="3191"/>
            <ac:grpSpMk id="25" creationId="{6A4458F6-8778-444F-9BD8-B042D9515EE7}"/>
          </ac:grpSpMkLst>
        </pc:grpChg>
        <pc:grpChg chg="add mod">
          <ac:chgData name="Goerler, Adrian" userId="ad89f52a-d0ef-4c7d-a02e-9a87ab34d3de" providerId="ADAL" clId="{290E9EAB-C55C-A041-9263-C0C6540D7AFF}" dt="2020-05-15T07:21:24.395" v="1608"/>
          <ac:grpSpMkLst>
            <pc:docMk/>
            <pc:sldMk cId="2105499349" sldId="3191"/>
            <ac:grpSpMk id="82" creationId="{EF5D873A-FC34-A148-9FE5-D88B26668E66}"/>
          </ac:grpSpMkLst>
        </pc:grpChg>
      </pc:sldChg>
      <pc:sldChg chg="add modAnim">
        <pc:chgData name="Goerler, Adrian" userId="ad89f52a-d0ef-4c7d-a02e-9a87ab34d3de" providerId="ADAL" clId="{290E9EAB-C55C-A041-9263-C0C6540D7AFF}" dt="2020-05-15T10:46:31.870" v="1665"/>
        <pc:sldMkLst>
          <pc:docMk/>
          <pc:sldMk cId="2207326521" sldId="3192"/>
        </pc:sldMkLst>
      </pc:sldChg>
    </pc:docChg>
  </pc:docChgLst>
  <pc:docChgLst>
    <pc:chgData name="Becker, Marc" userId="087cab9c-2e97-4247-a1cd-d5fcaa115d90" providerId="ADAL" clId="{1F483B61-A6FA-4F01-8F50-A1AF44175F27}"/>
    <pc:docChg chg="undo custSel modSld">
      <pc:chgData name="Becker, Marc" userId="087cab9c-2e97-4247-a1cd-d5fcaa115d90" providerId="ADAL" clId="{1F483B61-A6FA-4F01-8F50-A1AF44175F27}" dt="2020-05-15T11:24:30.741" v="35" actId="20577"/>
      <pc:docMkLst>
        <pc:docMk/>
      </pc:docMkLst>
      <pc:sldChg chg="modSp">
        <pc:chgData name="Becker, Marc" userId="087cab9c-2e97-4247-a1cd-d5fcaa115d90" providerId="ADAL" clId="{1F483B61-A6FA-4F01-8F50-A1AF44175F27}" dt="2020-05-14T14:04:26.923" v="5"/>
        <pc:sldMkLst>
          <pc:docMk/>
          <pc:sldMk cId="3629521035" sldId="3139"/>
        </pc:sldMkLst>
        <pc:spChg chg="mod">
          <ac:chgData name="Becker, Marc" userId="087cab9c-2e97-4247-a1cd-d5fcaa115d90" providerId="ADAL" clId="{1F483B61-A6FA-4F01-8F50-A1AF44175F27}" dt="2020-05-14T14:04:26.923" v="5"/>
          <ac:spMkLst>
            <pc:docMk/>
            <pc:sldMk cId="3629521035" sldId="3139"/>
            <ac:spMk id="2" creationId="{EEC81233-5BA7-3A41-A777-5BDC706A9414}"/>
          </ac:spMkLst>
        </pc:spChg>
      </pc:sldChg>
      <pc:sldChg chg="delSp modSp">
        <pc:chgData name="Becker, Marc" userId="087cab9c-2e97-4247-a1cd-d5fcaa115d90" providerId="ADAL" clId="{1F483B61-A6FA-4F01-8F50-A1AF44175F27}" dt="2020-05-14T14:40:46.889" v="24" actId="207"/>
        <pc:sldMkLst>
          <pc:docMk/>
          <pc:sldMk cId="1085007047" sldId="3149"/>
        </pc:sldMkLst>
        <pc:spChg chg="mod">
          <ac:chgData name="Becker, Marc" userId="087cab9c-2e97-4247-a1cd-d5fcaa115d90" providerId="ADAL" clId="{1F483B61-A6FA-4F01-8F50-A1AF44175F27}" dt="2020-05-14T14:40:46.889" v="24" actId="207"/>
          <ac:spMkLst>
            <pc:docMk/>
            <pc:sldMk cId="1085007047" sldId="3149"/>
            <ac:spMk id="4" creationId="{B6A2EC2D-E90D-4175-93B9-1859804D7B50}"/>
          </ac:spMkLst>
        </pc:spChg>
        <pc:spChg chg="mod">
          <ac:chgData name="Becker, Marc" userId="087cab9c-2e97-4247-a1cd-d5fcaa115d90" providerId="ADAL" clId="{1F483B61-A6FA-4F01-8F50-A1AF44175F27}" dt="2020-05-14T14:40:33.968" v="23" actId="207"/>
          <ac:spMkLst>
            <pc:docMk/>
            <pc:sldMk cId="1085007047" sldId="3149"/>
            <ac:spMk id="12" creationId="{B68293CA-024B-4139-B621-E4D7FCCB3F31}"/>
          </ac:spMkLst>
        </pc:spChg>
        <pc:spChg chg="del">
          <ac:chgData name="Becker, Marc" userId="087cab9c-2e97-4247-a1cd-d5fcaa115d90" providerId="ADAL" clId="{1F483B61-A6FA-4F01-8F50-A1AF44175F27}" dt="2020-05-14T14:39:57.414" v="19" actId="478"/>
          <ac:spMkLst>
            <pc:docMk/>
            <pc:sldMk cId="1085007047" sldId="3149"/>
            <ac:spMk id="13" creationId="{A41F2CB2-270D-46CA-B7E3-A5D55E83C1EB}"/>
          </ac:spMkLst>
        </pc:spChg>
      </pc:sldChg>
      <pc:sldChg chg="delSp modSp">
        <pc:chgData name="Becker, Marc" userId="087cab9c-2e97-4247-a1cd-d5fcaa115d90" providerId="ADAL" clId="{1F483B61-A6FA-4F01-8F50-A1AF44175F27}" dt="2020-05-14T14:39:22.314" v="14" actId="1076"/>
        <pc:sldMkLst>
          <pc:docMk/>
          <pc:sldMk cId="3040558069" sldId="3174"/>
        </pc:sldMkLst>
        <pc:spChg chg="del">
          <ac:chgData name="Becker, Marc" userId="087cab9c-2e97-4247-a1cd-d5fcaa115d90" providerId="ADAL" clId="{1F483B61-A6FA-4F01-8F50-A1AF44175F27}" dt="2020-05-14T14:39:09.697" v="10" actId="478"/>
          <ac:spMkLst>
            <pc:docMk/>
            <pc:sldMk cId="3040558069" sldId="3174"/>
            <ac:spMk id="5" creationId="{0181F9E0-10F0-7240-BDDB-07384B7EC635}"/>
          </ac:spMkLst>
        </pc:spChg>
        <pc:spChg chg="mod">
          <ac:chgData name="Becker, Marc" userId="087cab9c-2e97-4247-a1cd-d5fcaa115d90" providerId="ADAL" clId="{1F483B61-A6FA-4F01-8F50-A1AF44175F27}" dt="2020-05-14T14:39:22.314" v="14" actId="1076"/>
          <ac:spMkLst>
            <pc:docMk/>
            <pc:sldMk cId="3040558069" sldId="3174"/>
            <ac:spMk id="7" creationId="{37845B93-F6EB-4D99-9123-C08CA3EFCB0E}"/>
          </ac:spMkLst>
        </pc:spChg>
      </pc:sldChg>
      <pc:sldChg chg="modSp">
        <pc:chgData name="Becker, Marc" userId="087cab9c-2e97-4247-a1cd-d5fcaa115d90" providerId="ADAL" clId="{1F483B61-A6FA-4F01-8F50-A1AF44175F27}" dt="2020-05-14T14:38:47.574" v="9" actId="1076"/>
        <pc:sldMkLst>
          <pc:docMk/>
          <pc:sldMk cId="1983623542" sldId="3175"/>
        </pc:sldMkLst>
        <pc:spChg chg="mod">
          <ac:chgData name="Becker, Marc" userId="087cab9c-2e97-4247-a1cd-d5fcaa115d90" providerId="ADAL" clId="{1F483B61-A6FA-4F01-8F50-A1AF44175F27}" dt="2020-05-14T14:38:47.574" v="9" actId="1076"/>
          <ac:spMkLst>
            <pc:docMk/>
            <pc:sldMk cId="1983623542" sldId="3175"/>
            <ac:spMk id="7" creationId="{77110F12-93C4-405C-8418-1BC200EA4299}"/>
          </ac:spMkLst>
        </pc:spChg>
      </pc:sldChg>
      <pc:sldChg chg="modSp">
        <pc:chgData name="Becker, Marc" userId="087cab9c-2e97-4247-a1cd-d5fcaa115d90" providerId="ADAL" clId="{1F483B61-A6FA-4F01-8F50-A1AF44175F27}" dt="2020-05-15T11:24:30.741" v="35" actId="20577"/>
        <pc:sldMkLst>
          <pc:docMk/>
          <pc:sldMk cId="1500565091" sldId="3183"/>
        </pc:sldMkLst>
        <pc:spChg chg="mod">
          <ac:chgData name="Becker, Marc" userId="087cab9c-2e97-4247-a1cd-d5fcaa115d90" providerId="ADAL" clId="{1F483B61-A6FA-4F01-8F50-A1AF44175F27}" dt="2020-05-15T11:24:30.741" v="35" actId="20577"/>
          <ac:spMkLst>
            <pc:docMk/>
            <pc:sldMk cId="1500565091" sldId="3183"/>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a:p>
        </p:txBody>
      </p:sp>
    </p:spTree>
    <p:extLst>
      <p:ext uri="{BB962C8B-B14F-4D97-AF65-F5344CB8AC3E}">
        <p14:creationId xmlns:p14="http://schemas.microsoft.com/office/powerpoint/2010/main" val="1213344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a:p>
        </p:txBody>
      </p:sp>
    </p:spTree>
    <p:extLst>
      <p:ext uri="{BB962C8B-B14F-4D97-AF65-F5344CB8AC3E}">
        <p14:creationId xmlns:p14="http://schemas.microsoft.com/office/powerpoint/2010/main" val="2536544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a:p>
        </p:txBody>
      </p:sp>
    </p:spTree>
    <p:extLst>
      <p:ext uri="{BB962C8B-B14F-4D97-AF65-F5344CB8AC3E}">
        <p14:creationId xmlns:p14="http://schemas.microsoft.com/office/powerpoint/2010/main" val="382616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7D8C2C35-2B8A-446E-BEC0-FD36716C29AC}" type="slidenum">
              <a:rPr lang="de-DE" smtClean="0"/>
              <a:pPr/>
              <a:t>23</a:t>
            </a:fld>
            <a:endParaRPr lang="de-DE"/>
          </a:p>
        </p:txBody>
      </p:sp>
    </p:spTree>
    <p:extLst>
      <p:ext uri="{BB962C8B-B14F-4D97-AF65-F5344CB8AC3E}">
        <p14:creationId xmlns:p14="http://schemas.microsoft.com/office/powerpoint/2010/main" val="991443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a:p>
        </p:txBody>
      </p:sp>
    </p:spTree>
    <p:extLst>
      <p:ext uri="{BB962C8B-B14F-4D97-AF65-F5344CB8AC3E}">
        <p14:creationId xmlns:p14="http://schemas.microsoft.com/office/powerpoint/2010/main" val="2131621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900"/>
              <a:t>Show DB model</a:t>
            </a:r>
          </a:p>
          <a:p>
            <a:pPr marL="171450" indent="-171450">
              <a:buFontTx/>
              <a:buChar char="-"/>
            </a:pPr>
            <a:r>
              <a:rPr lang="en-US" sz="900"/>
              <a:t>Show </a:t>
            </a:r>
            <a:r>
              <a:rPr lang="en-US" sz="900" err="1"/>
              <a:t>AdminService</a:t>
            </a:r>
            <a:r>
              <a:rPr lang="en-US" sz="900"/>
              <a:t> and </a:t>
            </a:r>
            <a:r>
              <a:rPr lang="en-US" sz="900" err="1"/>
              <a:t>CatalogService</a:t>
            </a:r>
            <a:r>
              <a:rPr lang="en-US" sz="900"/>
              <a:t> models</a:t>
            </a:r>
          </a:p>
          <a:p>
            <a:pPr marL="171450" indent="-171450">
              <a:buFontTx/>
              <a:buChar char="-"/>
            </a:pPr>
            <a:r>
              <a:rPr lang="en-US" sz="900"/>
              <a:t>Show Fiori UI</a:t>
            </a:r>
          </a:p>
          <a:p>
            <a:pPr marL="351450" lvl="1" indent="-171450">
              <a:buFontTx/>
              <a:buChar char="-"/>
            </a:pPr>
            <a:r>
              <a:rPr lang="en-US" sz="900"/>
              <a:t>Show Fiori Draft</a:t>
            </a:r>
          </a:p>
          <a:p>
            <a:pPr marL="351450" lvl="1" indent="-171450">
              <a:buFontTx/>
              <a:buChar char="-"/>
            </a:pPr>
            <a:r>
              <a:rPr lang="en-US" sz="900"/>
              <a:t>Show deep search</a:t>
            </a:r>
          </a:p>
          <a:p>
            <a:pPr marL="351450" lvl="1" indent="-171450">
              <a:buFontTx/>
              <a:buChar char="-"/>
            </a:pPr>
            <a:r>
              <a:rPr lang="en-US" sz="900"/>
              <a:t>Show localization</a:t>
            </a:r>
          </a:p>
          <a:p>
            <a:pPr marL="351450" lvl="1" indent="-171450">
              <a:buFontTx/>
              <a:buChar char="-"/>
            </a:pPr>
            <a:r>
              <a:rPr lang="en-US" sz="900"/>
              <a:t>Show custom action</a:t>
            </a:r>
          </a:p>
          <a:p>
            <a:pPr marL="171450" lvl="0" indent="-171450">
              <a:buFontTx/>
              <a:buChar char="-"/>
            </a:pPr>
            <a:r>
              <a:rPr lang="en-US" sz="900"/>
              <a:t>Show application code -&gt; </a:t>
            </a:r>
            <a:r>
              <a:rPr lang="en-US" sz="900" err="1"/>
              <a:t>CatalogServiceHandler</a:t>
            </a:r>
            <a:endParaRPr lang="en-US" sz="900"/>
          </a:p>
          <a:p>
            <a:pPr marL="351450" lvl="1" indent="-171450">
              <a:buFontTx/>
              <a:buChar char="-"/>
            </a:pPr>
            <a:r>
              <a:rPr lang="en-US" sz="900"/>
              <a:t>Typed access to entities</a:t>
            </a:r>
          </a:p>
          <a:p>
            <a:pPr marL="351450" lvl="1" indent="-171450">
              <a:buFontTx/>
              <a:buChar char="-"/>
            </a:pPr>
            <a:r>
              <a:rPr lang="en-US" sz="900"/>
              <a:t>(typed) Query Builder API</a:t>
            </a:r>
          </a:p>
          <a:p>
            <a:pPr marL="351450" lvl="1" indent="-171450">
              <a:buFontTx/>
              <a:buChar char="-"/>
            </a:pPr>
            <a:r>
              <a:rPr lang="en-US" sz="900"/>
              <a:t>Spring integration -&gt; @</a:t>
            </a:r>
            <a:r>
              <a:rPr lang="en-US" sz="900" err="1"/>
              <a:t>Autowired</a:t>
            </a:r>
            <a:endParaRPr lang="en-US" sz="900"/>
          </a:p>
          <a:p>
            <a:pPr marL="171450" lvl="0" indent="-171450">
              <a:buFontTx/>
              <a:buChar char="-"/>
            </a:pPr>
            <a:r>
              <a:rPr lang="en-US" sz="900"/>
              <a:t>Show test code</a:t>
            </a:r>
          </a:p>
          <a:p>
            <a:pPr marL="351450" lvl="1" indent="-171450">
              <a:buFontTx/>
              <a:buChar char="-"/>
            </a:pPr>
            <a:r>
              <a:rPr lang="en-US" sz="900"/>
              <a:t>Spring Mock MVC -&gt; Run API integration tests</a:t>
            </a:r>
          </a:p>
          <a:p>
            <a:pPr marL="351450" lvl="1" indent="-171450">
              <a:buFontTx/>
              <a:buChar char="-"/>
            </a:pPr>
            <a:r>
              <a:rPr lang="en-US" sz="900"/>
              <a:t>It’s easy to implement plain old simple event handler unit tests</a:t>
            </a:r>
          </a:p>
          <a:p>
            <a:pPr marL="171450" lvl="0" indent="-171450">
              <a:buFontTx/>
              <a:buChar char="-"/>
            </a:pPr>
            <a:r>
              <a:rPr lang="en-US" sz="900"/>
              <a:t>Show application configuration -&gt; Leveraging Spring profiles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a:p>
        </p:txBody>
      </p:sp>
    </p:spTree>
    <p:extLst>
      <p:ext uri="{BB962C8B-B14F-4D97-AF65-F5344CB8AC3E}">
        <p14:creationId xmlns:p14="http://schemas.microsoft.com/office/powerpoint/2010/main" val="3276140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a:p>
        </p:txBody>
      </p:sp>
    </p:spTree>
    <p:extLst>
      <p:ext uri="{BB962C8B-B14F-4D97-AF65-F5344CB8AC3E}">
        <p14:creationId xmlns:p14="http://schemas.microsoft.com/office/powerpoint/2010/main" val="1590527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a:p>
        </p:txBody>
      </p:sp>
    </p:spTree>
    <p:extLst>
      <p:ext uri="{BB962C8B-B14F-4D97-AF65-F5344CB8AC3E}">
        <p14:creationId xmlns:p14="http://schemas.microsoft.com/office/powerpoint/2010/main" val="1347217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900"/>
              <a:t>Show </a:t>
            </a:r>
            <a:r>
              <a:rPr lang="en-US" sz="900" err="1"/>
              <a:t>GraphQL</a:t>
            </a:r>
            <a:r>
              <a:rPr lang="en-US" sz="900"/>
              <a:t> Configuration -&gt; Standard </a:t>
            </a:r>
            <a:r>
              <a:rPr lang="en-US" sz="900" err="1"/>
              <a:t>GraphQL</a:t>
            </a:r>
            <a:r>
              <a:rPr lang="en-US" sz="900"/>
              <a:t> OSS library + Spring-Integration</a:t>
            </a:r>
          </a:p>
          <a:p>
            <a:pPr marL="351450" lvl="1" indent="-171450">
              <a:buFontTx/>
              <a:buChar char="-"/>
            </a:pPr>
            <a:r>
              <a:rPr lang="en-US" sz="900"/>
              <a:t>1. Step: Turn CDS Model into </a:t>
            </a:r>
            <a:r>
              <a:rPr lang="en-US" sz="900" err="1"/>
              <a:t>GraphQL</a:t>
            </a:r>
            <a:r>
              <a:rPr lang="en-US" sz="900"/>
              <a:t> schema</a:t>
            </a:r>
          </a:p>
          <a:p>
            <a:pPr marL="531450" lvl="2" indent="-171450">
              <a:buFontTx/>
              <a:buChar char="-"/>
            </a:pPr>
            <a:r>
              <a:rPr lang="en-US" sz="700"/>
              <a:t>Service entities become </a:t>
            </a:r>
            <a:r>
              <a:rPr lang="en-US" sz="700" err="1"/>
              <a:t>GraphQL</a:t>
            </a:r>
            <a:r>
              <a:rPr lang="en-US" sz="700"/>
              <a:t> types</a:t>
            </a:r>
          </a:p>
          <a:p>
            <a:pPr marL="531450" lvl="2" indent="-171450">
              <a:buFontTx/>
              <a:buChar char="-"/>
            </a:pPr>
            <a:r>
              <a:rPr lang="en-US" sz="700"/>
              <a:t>For each service entity two queries are generated: get&lt;Entity&gt;</a:t>
            </a:r>
            <a:r>
              <a:rPr lang="en-US" sz="700" err="1"/>
              <a:t>ById</a:t>
            </a:r>
            <a:r>
              <a:rPr lang="en-US" sz="700"/>
              <a:t>(&lt;Keys&gt;) and get&lt;Entity&gt;</a:t>
            </a:r>
          </a:p>
          <a:p>
            <a:pPr marL="351450" lvl="1" indent="-171450">
              <a:buFontTx/>
              <a:buChar char="-"/>
            </a:pPr>
            <a:r>
              <a:rPr lang="en-US" sz="900"/>
              <a:t>2. Step: A generic data fetcher is registered, which translates </a:t>
            </a:r>
            <a:r>
              <a:rPr lang="en-US" sz="900" err="1"/>
              <a:t>GraphQL</a:t>
            </a:r>
            <a:r>
              <a:rPr lang="en-US" sz="900"/>
              <a:t> Queries to CQN Select statements</a:t>
            </a:r>
          </a:p>
          <a:p>
            <a:pPr marL="531450" lvl="2" indent="-171450">
              <a:buFontTx/>
              <a:buChar char="-"/>
            </a:pPr>
            <a:r>
              <a:rPr lang="en-US" sz="700"/>
              <a:t>Arguments result in path filter expressions</a:t>
            </a:r>
          </a:p>
          <a:p>
            <a:pPr marL="531450" lvl="2" indent="-171450">
              <a:buFontTx/>
              <a:buChar char="-"/>
            </a:pPr>
            <a:r>
              <a:rPr lang="en-US" sz="700" err="1"/>
              <a:t>SelectionSet</a:t>
            </a:r>
            <a:r>
              <a:rPr lang="en-US" sz="700"/>
              <a:t> is turned into columns with expands</a:t>
            </a:r>
          </a:p>
          <a:p>
            <a:pPr marL="531450" lvl="2" indent="-171450">
              <a:buFontTx/>
              <a:buChar char="-"/>
            </a:pPr>
            <a:endParaRPr lang="en-US" sz="700"/>
          </a:p>
          <a:p>
            <a:pPr marL="171450" lvl="0" indent="-171450">
              <a:buFontTx/>
              <a:buChar char="-"/>
            </a:pPr>
            <a:r>
              <a:rPr lang="en-US" sz="900"/>
              <a:t>Show </a:t>
            </a:r>
            <a:r>
              <a:rPr lang="en-US" sz="900" err="1"/>
              <a:t>GraphQL</a:t>
            </a:r>
            <a:r>
              <a:rPr lang="en-US" sz="900"/>
              <a:t> example requests</a:t>
            </a:r>
          </a:p>
          <a:p>
            <a:pPr marL="171450" indent="-171450">
              <a:buFontTx/>
              <a:buChar char="-"/>
            </a:pPr>
            <a:endParaRPr lang="en-US" sz="900"/>
          </a:p>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a:p>
        </p:txBody>
      </p:sp>
    </p:spTree>
    <p:extLst>
      <p:ext uri="{BB962C8B-B14F-4D97-AF65-F5344CB8AC3E}">
        <p14:creationId xmlns:p14="http://schemas.microsoft.com/office/powerpoint/2010/main" val="2589031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de-DE" err="1"/>
              <a:t>GraphQL</a:t>
            </a:r>
            <a:r>
              <a:rPr lang="de-DE"/>
              <a:t> </a:t>
            </a:r>
            <a:r>
              <a:rPr lang="de-DE" err="1"/>
              <a:t>queries</a:t>
            </a:r>
            <a:r>
              <a:rPr lang="de-DE"/>
              <a:t> &lt;-&gt; CQN </a:t>
            </a:r>
            <a:r>
              <a:rPr lang="de-DE" err="1"/>
              <a:t>Queries</a:t>
            </a:r>
            <a:endParaRPr lang="de-DE"/>
          </a:p>
          <a:p>
            <a:pPr marL="285750" indent="-285750">
              <a:buFontTx/>
              <a:buChar char="-"/>
            </a:pPr>
            <a:r>
              <a:rPr lang="de-DE" err="1"/>
              <a:t>GraphQL</a:t>
            </a:r>
            <a:r>
              <a:rPr lang="de-DE"/>
              <a:t> </a:t>
            </a:r>
            <a:r>
              <a:rPr lang="de-DE" err="1"/>
              <a:t>schema</a:t>
            </a:r>
            <a:r>
              <a:rPr lang="de-DE"/>
              <a:t> &lt;-&gt; CDS Model</a:t>
            </a:r>
          </a:p>
        </p:txBody>
      </p:sp>
      <p:sp>
        <p:nvSpPr>
          <p:cNvPr id="4" name="Slide Number Placeholder 3"/>
          <p:cNvSpPr>
            <a:spLocks noGrp="1"/>
          </p:cNvSpPr>
          <p:nvPr>
            <p:ph type="sldNum" sz="quarter" idx="5"/>
          </p:nvPr>
        </p:nvSpPr>
        <p:spPr/>
        <p:txBody>
          <a:bodyPr/>
          <a:lstStyle/>
          <a:p>
            <a:fld id="{7D8C2C35-2B8A-446E-BEC0-FD36716C29AC}" type="slidenum">
              <a:rPr lang="de-DE" smtClean="0"/>
              <a:pPr/>
              <a:t>15</a:t>
            </a:fld>
            <a:endParaRPr lang="de-DE"/>
          </a:p>
        </p:txBody>
      </p:sp>
    </p:spTree>
    <p:extLst>
      <p:ext uri="{BB962C8B-B14F-4D97-AF65-F5344CB8AC3E}">
        <p14:creationId xmlns:p14="http://schemas.microsoft.com/office/powerpoint/2010/main" val="3776697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285750" indent="-285750">
              <a:buFontTx/>
              <a:buChar char="-"/>
            </a:pPr>
            <a:r>
              <a:rPr lang="de-DE"/>
              <a:t>Add a </a:t>
            </a:r>
            <a:r>
              <a:rPr lang="de-DE" err="1"/>
              <a:t>shipping</a:t>
            </a:r>
            <a:r>
              <a:rPr lang="de-DE"/>
              <a:t> </a:t>
            </a:r>
            <a:r>
              <a:rPr lang="de-DE" err="1"/>
              <a:t>address</a:t>
            </a:r>
            <a:r>
              <a:rPr lang="de-DE"/>
              <a:t> </a:t>
            </a:r>
            <a:r>
              <a:rPr lang="de-DE" err="1"/>
              <a:t>selection</a:t>
            </a:r>
            <a:r>
              <a:rPr lang="de-DE"/>
              <a:t> </a:t>
            </a:r>
            <a:r>
              <a:rPr lang="de-DE" err="1"/>
              <a:t>to</a:t>
            </a:r>
            <a:r>
              <a:rPr lang="de-DE"/>
              <a:t> </a:t>
            </a:r>
            <a:r>
              <a:rPr lang="de-DE" err="1"/>
              <a:t>the</a:t>
            </a:r>
            <a:r>
              <a:rPr lang="de-DE"/>
              <a:t> Order UI, </a:t>
            </a:r>
            <a:r>
              <a:rPr lang="de-DE" err="1"/>
              <a:t>with</a:t>
            </a:r>
            <a:r>
              <a:rPr lang="de-DE"/>
              <a:t> </a:t>
            </a:r>
            <a:r>
              <a:rPr lang="de-DE" err="1"/>
              <a:t>shipping</a:t>
            </a:r>
            <a:r>
              <a:rPr lang="de-DE"/>
              <a:t> </a:t>
            </a:r>
            <a:r>
              <a:rPr lang="de-DE" err="1"/>
              <a:t>addresses</a:t>
            </a:r>
            <a:r>
              <a:rPr lang="de-DE"/>
              <a:t> </a:t>
            </a:r>
            <a:r>
              <a:rPr lang="de-DE" err="1"/>
              <a:t>coming</a:t>
            </a:r>
            <a:r>
              <a:rPr lang="de-DE"/>
              <a:t> </a:t>
            </a:r>
            <a:r>
              <a:rPr lang="de-DE" err="1"/>
              <a:t>from</a:t>
            </a:r>
            <a:r>
              <a:rPr lang="de-DE"/>
              <a:t> S/4 </a:t>
            </a:r>
          </a:p>
          <a:p>
            <a:pPr marL="0" indent="0">
              <a:buFontTx/>
              <a:buNone/>
            </a:pPr>
            <a:endParaRPr lang="de-DE"/>
          </a:p>
          <a:p>
            <a:pPr marL="285750" indent="-285750">
              <a:buFontTx/>
              <a:buChar char="-"/>
            </a:pPr>
            <a:r>
              <a:rPr lang="de-DE"/>
              <a:t>Download EDMX </a:t>
            </a:r>
            <a:r>
              <a:rPr lang="de-DE" err="1"/>
              <a:t>from</a:t>
            </a:r>
            <a:r>
              <a:rPr lang="de-DE"/>
              <a:t> https://api.sap.com/api/API_BUSINESS_PARTNER</a:t>
            </a:r>
          </a:p>
          <a:p>
            <a:pPr marL="285750" indent="-285750">
              <a:buFontTx/>
              <a:buChar char="-"/>
            </a:pPr>
            <a:r>
              <a:rPr lang="en-US" err="1"/>
              <a:t>cds</a:t>
            </a:r>
            <a:r>
              <a:rPr lang="en-US"/>
              <a:t> import --no-save </a:t>
            </a:r>
            <a:r>
              <a:rPr lang="en-US" err="1"/>
              <a:t>srv</a:t>
            </a:r>
            <a:r>
              <a:rPr lang="en-US"/>
              <a:t>/external/</a:t>
            </a:r>
            <a:r>
              <a:rPr lang="en-US" err="1"/>
              <a:t>API_BUSINESS_PARTNER.edmx</a:t>
            </a:r>
            <a:endParaRPr lang="de-DE"/>
          </a:p>
          <a:p>
            <a:pPr marL="285750" indent="-285750">
              <a:buFontTx/>
              <a:buChar char="-"/>
            </a:pPr>
            <a:r>
              <a:rPr lang="de-DE" err="1"/>
              <a:t>We</a:t>
            </a:r>
            <a:r>
              <a:rPr lang="de-DE"/>
              <a:t> </a:t>
            </a:r>
            <a:r>
              <a:rPr lang="de-DE" err="1"/>
              <a:t>can</a:t>
            </a:r>
            <a:r>
              <a:rPr lang="de-DE"/>
              <a:t> </a:t>
            </a:r>
            <a:r>
              <a:rPr lang="de-DE" err="1"/>
              <a:t>tailor</a:t>
            </a:r>
            <a:r>
              <a:rPr lang="de-DE"/>
              <a:t> </a:t>
            </a:r>
            <a:r>
              <a:rPr lang="de-DE" err="1"/>
              <a:t>the</a:t>
            </a:r>
            <a:r>
              <a:rPr lang="de-DE"/>
              <a:t> </a:t>
            </a:r>
            <a:r>
              <a:rPr lang="de-DE" err="1"/>
              <a:t>service</a:t>
            </a:r>
            <a:r>
              <a:rPr lang="de-DE"/>
              <a:t> </a:t>
            </a:r>
            <a:r>
              <a:rPr lang="de-DE" err="1"/>
              <a:t>to</a:t>
            </a:r>
            <a:r>
              <a:rPr lang="de-DE"/>
              <a:t> </a:t>
            </a:r>
            <a:r>
              <a:rPr lang="de-DE" err="1"/>
              <a:t>our</a:t>
            </a:r>
            <a:r>
              <a:rPr lang="de-DE"/>
              <a:t> </a:t>
            </a:r>
            <a:r>
              <a:rPr lang="de-DE" err="1"/>
              <a:t>needs</a:t>
            </a:r>
            <a:r>
              <a:rPr lang="de-DE"/>
              <a:t>, </a:t>
            </a:r>
            <a:r>
              <a:rPr lang="de-DE" err="1"/>
              <a:t>reference</a:t>
            </a:r>
            <a:r>
              <a:rPr lang="de-DE"/>
              <a:t> </a:t>
            </a:r>
            <a:r>
              <a:rPr lang="de-DE" err="1"/>
              <a:t>it</a:t>
            </a:r>
            <a:r>
              <a:rPr lang="de-DE"/>
              <a:t> in </a:t>
            </a:r>
            <a:r>
              <a:rPr lang="de-DE" err="1"/>
              <a:t>our</a:t>
            </a:r>
            <a:r>
              <a:rPr lang="de-DE"/>
              <a:t> </a:t>
            </a:r>
            <a:r>
              <a:rPr lang="de-DE" err="1"/>
              <a:t>own</a:t>
            </a:r>
            <a:r>
              <a:rPr lang="de-DE"/>
              <a:t> CDS Model </a:t>
            </a:r>
            <a:r>
              <a:rPr lang="de-DE" err="1"/>
              <a:t>and</a:t>
            </a:r>
            <a:r>
              <a:rPr lang="de-DE"/>
              <a:t> </a:t>
            </a:r>
            <a:r>
              <a:rPr lang="de-DE" err="1"/>
              <a:t>get</a:t>
            </a:r>
            <a:r>
              <a:rPr lang="de-DE"/>
              <a:t> a </a:t>
            </a:r>
            <a:r>
              <a:rPr lang="de-DE" err="1"/>
              <a:t>local</a:t>
            </a:r>
            <a:r>
              <a:rPr lang="de-DE"/>
              <a:t> </a:t>
            </a:r>
            <a:r>
              <a:rPr lang="de-DE" err="1"/>
              <a:t>representation</a:t>
            </a:r>
            <a:r>
              <a:rPr lang="de-DE"/>
              <a:t> </a:t>
            </a:r>
            <a:r>
              <a:rPr lang="de-DE" err="1"/>
              <a:t>of</a:t>
            </a:r>
            <a:r>
              <a:rPr lang="de-DE"/>
              <a:t> </a:t>
            </a:r>
            <a:r>
              <a:rPr lang="de-DE" err="1"/>
              <a:t>it</a:t>
            </a:r>
            <a:endParaRPr lang="de-DE"/>
          </a:p>
          <a:p>
            <a:pPr marL="285750" indent="-285750">
              <a:buFontTx/>
              <a:buChar char="-"/>
            </a:pPr>
            <a:endParaRPr lang="de-DE"/>
          </a:p>
          <a:p>
            <a:pPr marL="285750" indent="-285750">
              <a:buFontTx/>
              <a:buChar char="-"/>
            </a:pPr>
            <a:r>
              <a:rPr lang="de-DE" err="1"/>
              <a:t>By</a:t>
            </a:r>
            <a:r>
              <a:rPr lang="de-DE"/>
              <a:t> </a:t>
            </a:r>
            <a:r>
              <a:rPr lang="de-DE" err="1"/>
              <a:t>default</a:t>
            </a:r>
            <a:r>
              <a:rPr lang="de-DE"/>
              <a:t> CAP </a:t>
            </a:r>
            <a:r>
              <a:rPr lang="de-DE" err="1"/>
              <a:t>serves</a:t>
            </a:r>
            <a:r>
              <a:rPr lang="de-DE"/>
              <a:t> </a:t>
            </a:r>
            <a:r>
              <a:rPr lang="de-DE" err="1"/>
              <a:t>services</a:t>
            </a:r>
            <a:r>
              <a:rPr lang="de-DE"/>
              <a:t> </a:t>
            </a:r>
            <a:r>
              <a:rPr lang="de-DE" err="1"/>
              <a:t>from</a:t>
            </a:r>
            <a:r>
              <a:rPr lang="de-DE"/>
              <a:t> </a:t>
            </a:r>
            <a:r>
              <a:rPr lang="de-DE" err="1"/>
              <a:t>the</a:t>
            </a:r>
            <a:r>
              <a:rPr lang="de-DE"/>
              <a:t> </a:t>
            </a:r>
            <a:r>
              <a:rPr lang="de-DE" err="1"/>
              <a:t>default</a:t>
            </a:r>
            <a:r>
              <a:rPr lang="de-DE"/>
              <a:t> </a:t>
            </a:r>
            <a:r>
              <a:rPr lang="de-DE" err="1"/>
              <a:t>data</a:t>
            </a:r>
            <a:r>
              <a:rPr lang="de-DE"/>
              <a:t> </a:t>
            </a:r>
            <a:r>
              <a:rPr lang="de-DE" err="1"/>
              <a:t>source</a:t>
            </a:r>
            <a:r>
              <a:rPr lang="de-DE"/>
              <a:t> -&gt; </a:t>
            </a:r>
            <a:r>
              <a:rPr lang="de-DE" err="1"/>
              <a:t>We</a:t>
            </a:r>
            <a:r>
              <a:rPr lang="de-DE"/>
              <a:t> </a:t>
            </a:r>
            <a:r>
              <a:rPr lang="de-DE" err="1"/>
              <a:t>can</a:t>
            </a:r>
            <a:r>
              <a:rPr lang="de-DE"/>
              <a:t> </a:t>
            </a:r>
            <a:r>
              <a:rPr lang="de-DE" err="1"/>
              <a:t>easily</a:t>
            </a:r>
            <a:r>
              <a:rPr lang="de-DE"/>
              <a:t> </a:t>
            </a:r>
            <a:r>
              <a:rPr lang="de-DE" err="1"/>
              <a:t>override</a:t>
            </a:r>
            <a:r>
              <a:rPr lang="de-DE"/>
              <a:t> </a:t>
            </a:r>
            <a:r>
              <a:rPr lang="de-DE" err="1"/>
              <a:t>this</a:t>
            </a:r>
            <a:r>
              <a:rPr lang="de-DE"/>
              <a:t> </a:t>
            </a:r>
            <a:r>
              <a:rPr lang="de-DE" err="1"/>
              <a:t>and</a:t>
            </a:r>
            <a:r>
              <a:rPr lang="de-DE"/>
              <a:t> </a:t>
            </a:r>
            <a:r>
              <a:rPr lang="de-DE" err="1"/>
              <a:t>direct</a:t>
            </a:r>
            <a:r>
              <a:rPr lang="de-DE"/>
              <a:t> </a:t>
            </a:r>
            <a:r>
              <a:rPr lang="de-DE" err="1"/>
              <a:t>this</a:t>
            </a:r>
            <a:r>
              <a:rPr lang="de-DE"/>
              <a:t> </a:t>
            </a:r>
            <a:r>
              <a:rPr lang="de-DE" err="1"/>
              <a:t>to</a:t>
            </a:r>
            <a:r>
              <a:rPr lang="de-DE"/>
              <a:t> a remote S/4 </a:t>
            </a:r>
            <a:r>
              <a:rPr lang="de-DE" err="1"/>
              <a:t>system</a:t>
            </a:r>
            <a:endParaRPr lang="de-DE"/>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de-DE"/>
              <a:t>Show </a:t>
            </a:r>
            <a:r>
              <a:rPr lang="de-DE" sz="1400" b="0" kern="1200" err="1">
                <a:solidFill>
                  <a:schemeClr val="tx1"/>
                </a:solidFill>
                <a:effectLst/>
                <a:latin typeface="+mn-lt"/>
                <a:ea typeface="+mn-ea"/>
                <a:cs typeface="+mn-cs"/>
              </a:rPr>
              <a:t>ApiBusinessPartnerHandler</a:t>
            </a:r>
            <a:endParaRPr lang="de-DE" sz="1400" b="0" kern="1200">
              <a:solidFill>
                <a:schemeClr val="tx1"/>
              </a:solidFill>
              <a:effectLst/>
              <a:latin typeface="+mn-lt"/>
              <a:ea typeface="+mn-ea"/>
              <a:cs typeface="+mn-cs"/>
            </a:endParaRPr>
          </a:p>
          <a:p>
            <a:pPr marL="465750" lvl="1" indent="-285750">
              <a:buFontTx/>
              <a:buChar char="-"/>
            </a:pPr>
            <a:r>
              <a:rPr lang="de-DE"/>
              <a:t>Only </a:t>
            </a:r>
            <a:r>
              <a:rPr lang="de-DE" err="1"/>
              <a:t>run</a:t>
            </a:r>
            <a:r>
              <a:rPr lang="de-DE"/>
              <a:t> </a:t>
            </a:r>
            <a:r>
              <a:rPr lang="de-DE" err="1"/>
              <a:t>this</a:t>
            </a:r>
            <a:r>
              <a:rPr lang="de-DE"/>
              <a:t> </a:t>
            </a:r>
            <a:r>
              <a:rPr lang="de-DE" err="1"/>
              <a:t>code</a:t>
            </a:r>
            <a:r>
              <a:rPr lang="de-DE"/>
              <a:t>, </a:t>
            </a:r>
            <a:r>
              <a:rPr lang="de-DE" err="1"/>
              <a:t>if</a:t>
            </a:r>
            <a:r>
              <a:rPr lang="de-DE"/>
              <a:t> a </a:t>
            </a:r>
            <a:r>
              <a:rPr lang="de-DE" err="1"/>
              <a:t>destination</a:t>
            </a:r>
            <a:r>
              <a:rPr lang="de-DE"/>
              <a:t> </a:t>
            </a:r>
            <a:r>
              <a:rPr lang="de-DE" err="1"/>
              <a:t>is</a:t>
            </a:r>
            <a:r>
              <a:rPr lang="de-DE"/>
              <a:t> </a:t>
            </a:r>
            <a:r>
              <a:rPr lang="de-DE" err="1"/>
              <a:t>available</a:t>
            </a:r>
            <a:r>
              <a:rPr lang="de-DE"/>
              <a:t> -&gt; </a:t>
            </a:r>
            <a:r>
              <a:rPr lang="de-DE" err="1"/>
              <a:t>Allows</a:t>
            </a:r>
            <a:r>
              <a:rPr lang="de-DE"/>
              <a:t> </a:t>
            </a:r>
            <a:r>
              <a:rPr lang="de-DE" err="1"/>
              <a:t>us</a:t>
            </a:r>
            <a:r>
              <a:rPr lang="de-DE"/>
              <a:t> </a:t>
            </a:r>
            <a:r>
              <a:rPr lang="de-DE" err="1"/>
              <a:t>during</a:t>
            </a:r>
            <a:r>
              <a:rPr lang="de-DE"/>
              <a:t> </a:t>
            </a:r>
            <a:r>
              <a:rPr lang="de-DE" err="1"/>
              <a:t>local</a:t>
            </a:r>
            <a:r>
              <a:rPr lang="de-DE"/>
              <a:t> </a:t>
            </a:r>
            <a:r>
              <a:rPr lang="de-DE" err="1"/>
              <a:t>development</a:t>
            </a:r>
            <a:r>
              <a:rPr lang="de-DE"/>
              <a:t> </a:t>
            </a:r>
            <a:r>
              <a:rPr lang="de-DE" err="1"/>
              <a:t>to</a:t>
            </a:r>
            <a:r>
              <a:rPr lang="de-DE"/>
              <a:t> </a:t>
            </a:r>
            <a:r>
              <a:rPr lang="de-DE" err="1"/>
              <a:t>mock</a:t>
            </a:r>
            <a:r>
              <a:rPr lang="de-DE"/>
              <a:t> </a:t>
            </a:r>
            <a:r>
              <a:rPr lang="de-DE" err="1"/>
              <a:t>the</a:t>
            </a:r>
            <a:r>
              <a:rPr lang="de-DE"/>
              <a:t> </a:t>
            </a:r>
            <a:r>
              <a:rPr lang="de-DE" err="1"/>
              <a:t>service</a:t>
            </a:r>
            <a:r>
              <a:rPr lang="de-DE"/>
              <a:t> </a:t>
            </a:r>
            <a:r>
              <a:rPr lang="de-DE" err="1"/>
              <a:t>using</a:t>
            </a:r>
            <a:r>
              <a:rPr lang="de-DE"/>
              <a:t> </a:t>
            </a:r>
            <a:r>
              <a:rPr lang="de-DE" err="1"/>
              <a:t>our</a:t>
            </a:r>
            <a:r>
              <a:rPr lang="de-DE"/>
              <a:t> </a:t>
            </a:r>
            <a:r>
              <a:rPr lang="de-DE" err="1"/>
              <a:t>own</a:t>
            </a:r>
            <a:r>
              <a:rPr lang="de-DE"/>
              <a:t> </a:t>
            </a:r>
            <a:r>
              <a:rPr lang="de-DE" err="1"/>
              <a:t>database</a:t>
            </a:r>
            <a:endParaRPr lang="de-DE"/>
          </a:p>
          <a:p>
            <a:pPr marL="465750" lvl="1" indent="-285750">
              <a:buFontTx/>
              <a:buChar char="-"/>
            </a:pPr>
            <a:r>
              <a:rPr lang="de-DE"/>
              <a:t>Columns </a:t>
            </a:r>
            <a:r>
              <a:rPr lang="de-DE" err="1"/>
              <a:t>are</a:t>
            </a:r>
            <a:r>
              <a:rPr lang="de-DE"/>
              <a:t> </a:t>
            </a:r>
            <a:r>
              <a:rPr lang="de-DE" err="1"/>
              <a:t>translated</a:t>
            </a:r>
            <a:r>
              <a:rPr lang="de-DE"/>
              <a:t> </a:t>
            </a:r>
            <a:r>
              <a:rPr lang="de-DE" err="1"/>
              <a:t>into</a:t>
            </a:r>
            <a:r>
              <a:rPr lang="de-DE"/>
              <a:t> a $</a:t>
            </a:r>
            <a:r>
              <a:rPr lang="de-DE" err="1"/>
              <a:t>select</a:t>
            </a:r>
            <a:r>
              <a:rPr lang="de-DE"/>
              <a:t> </a:t>
            </a:r>
            <a:r>
              <a:rPr lang="de-DE" err="1"/>
              <a:t>query</a:t>
            </a:r>
            <a:r>
              <a:rPr lang="de-DE"/>
              <a:t> </a:t>
            </a:r>
            <a:r>
              <a:rPr lang="de-DE" err="1"/>
              <a:t>parameter</a:t>
            </a:r>
            <a:endParaRPr lang="de-DE"/>
          </a:p>
          <a:p>
            <a:pPr marL="465750" lvl="1" indent="-285750">
              <a:buFontTx/>
              <a:buChar char="-"/>
            </a:pPr>
            <a:r>
              <a:rPr lang="de-DE" err="1"/>
              <a:t>Where</a:t>
            </a:r>
            <a:r>
              <a:rPr lang="de-DE"/>
              <a:t> </a:t>
            </a:r>
            <a:r>
              <a:rPr lang="de-DE" err="1"/>
              <a:t>conditions</a:t>
            </a:r>
            <a:r>
              <a:rPr lang="de-DE"/>
              <a:t> </a:t>
            </a:r>
            <a:r>
              <a:rPr lang="de-DE" err="1"/>
              <a:t>are</a:t>
            </a:r>
            <a:r>
              <a:rPr lang="de-DE"/>
              <a:t> </a:t>
            </a:r>
            <a:r>
              <a:rPr lang="de-DE" err="1"/>
              <a:t>translated</a:t>
            </a:r>
            <a:r>
              <a:rPr lang="de-DE"/>
              <a:t> </a:t>
            </a:r>
            <a:r>
              <a:rPr lang="de-DE" err="1"/>
              <a:t>into</a:t>
            </a:r>
            <a:r>
              <a:rPr lang="de-DE"/>
              <a:t> a $</a:t>
            </a:r>
            <a:r>
              <a:rPr lang="de-DE" err="1"/>
              <a:t>filter</a:t>
            </a:r>
            <a:r>
              <a:rPr lang="de-DE"/>
              <a:t> </a:t>
            </a:r>
            <a:r>
              <a:rPr lang="de-DE" err="1"/>
              <a:t>query</a:t>
            </a:r>
            <a:r>
              <a:rPr lang="de-DE"/>
              <a:t> </a:t>
            </a:r>
            <a:r>
              <a:rPr lang="de-DE" err="1"/>
              <a:t>parameter</a:t>
            </a:r>
            <a:endParaRPr lang="de-DE"/>
          </a:p>
          <a:p>
            <a:pPr marL="0" lvl="0" indent="0">
              <a:buFontTx/>
              <a:buNone/>
            </a:pPr>
            <a:endParaRPr lang="de-DE"/>
          </a:p>
          <a:p>
            <a:pPr marL="285750" lvl="0" indent="-285750">
              <a:buFontTx/>
              <a:buChar char="-"/>
            </a:pPr>
            <a:r>
              <a:rPr lang="de-DE" err="1"/>
              <a:t>When</a:t>
            </a:r>
            <a:r>
              <a:rPr lang="de-DE"/>
              <a:t> </a:t>
            </a:r>
            <a:r>
              <a:rPr lang="de-DE" err="1"/>
              <a:t>Fiori</a:t>
            </a:r>
            <a:r>
              <a:rPr lang="de-DE"/>
              <a:t> </a:t>
            </a:r>
            <a:r>
              <a:rPr lang="de-DE" err="1"/>
              <a:t>queries</a:t>
            </a:r>
            <a:r>
              <a:rPr lang="de-DE"/>
              <a:t> </a:t>
            </a:r>
            <a:r>
              <a:rPr lang="de-DE" err="1"/>
              <a:t>our</a:t>
            </a:r>
            <a:r>
              <a:rPr lang="de-DE"/>
              <a:t> </a:t>
            </a:r>
            <a:r>
              <a:rPr lang="de-DE" err="1"/>
              <a:t>local</a:t>
            </a:r>
            <a:r>
              <a:rPr lang="de-DE"/>
              <a:t> </a:t>
            </a:r>
            <a:r>
              <a:rPr lang="de-DE" err="1"/>
              <a:t>representation</a:t>
            </a:r>
            <a:r>
              <a:rPr lang="de-DE"/>
              <a:t> </a:t>
            </a:r>
            <a:r>
              <a:rPr lang="de-DE" err="1"/>
              <a:t>of</a:t>
            </a:r>
            <a:r>
              <a:rPr lang="de-DE"/>
              <a:t> </a:t>
            </a:r>
            <a:r>
              <a:rPr lang="de-DE" err="1"/>
              <a:t>Addresses</a:t>
            </a:r>
            <a:r>
              <a:rPr lang="de-DE"/>
              <a:t>, </a:t>
            </a:r>
            <a:r>
              <a:rPr lang="de-DE" err="1"/>
              <a:t>we</a:t>
            </a:r>
            <a:r>
              <a:rPr lang="de-DE"/>
              <a:t> </a:t>
            </a:r>
            <a:r>
              <a:rPr lang="de-DE" err="1"/>
              <a:t>need</a:t>
            </a:r>
            <a:r>
              <a:rPr lang="de-DE"/>
              <a:t> </a:t>
            </a:r>
            <a:r>
              <a:rPr lang="de-DE" err="1"/>
              <a:t>to</a:t>
            </a:r>
            <a:r>
              <a:rPr lang="de-DE"/>
              <a:t> </a:t>
            </a:r>
            <a:r>
              <a:rPr lang="de-DE" err="1"/>
              <a:t>forward</a:t>
            </a:r>
            <a:r>
              <a:rPr lang="de-DE"/>
              <a:t> </a:t>
            </a:r>
            <a:r>
              <a:rPr lang="de-DE" err="1"/>
              <a:t>it</a:t>
            </a:r>
            <a:r>
              <a:rPr lang="de-DE"/>
              <a:t> </a:t>
            </a:r>
            <a:r>
              <a:rPr lang="de-DE" err="1"/>
              <a:t>to</a:t>
            </a:r>
            <a:r>
              <a:rPr lang="de-DE"/>
              <a:t> </a:t>
            </a:r>
            <a:r>
              <a:rPr lang="de-DE" err="1"/>
              <a:t>the</a:t>
            </a:r>
            <a:r>
              <a:rPr lang="de-DE"/>
              <a:t> Business Partner API</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de-DE"/>
              <a:t>Show </a:t>
            </a:r>
            <a:r>
              <a:rPr lang="de-DE" sz="1400" b="0" kern="1200" err="1">
                <a:solidFill>
                  <a:schemeClr val="tx1"/>
                </a:solidFill>
                <a:effectLst/>
                <a:latin typeface="+mn-lt"/>
                <a:ea typeface="+mn-ea"/>
                <a:cs typeface="+mn-cs"/>
              </a:rPr>
              <a:t>AdminServiceAddressHandler</a:t>
            </a:r>
            <a:endParaRPr lang="en-US" sz="900" b="0" kern="1200">
              <a:solidFill>
                <a:schemeClr val="tx1"/>
              </a:solidFill>
              <a:effectLst/>
              <a:latin typeface="+mn-lt"/>
              <a:ea typeface="+mn-ea"/>
              <a:cs typeface="+mn-cs"/>
            </a:endParaRP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sz="1400" b="0" kern="1200">
                <a:solidFill>
                  <a:schemeClr val="tx1"/>
                </a:solidFill>
                <a:effectLst/>
                <a:latin typeface="+mn-lt"/>
                <a:ea typeface="+mn-ea"/>
                <a:cs typeface="+mn-cs"/>
              </a:rPr>
              <a:t>Where condition for matching </a:t>
            </a:r>
            <a:r>
              <a:rPr lang="en-US" sz="1400" b="0" kern="1200" err="1">
                <a:solidFill>
                  <a:schemeClr val="tx1"/>
                </a:solidFill>
                <a:effectLst/>
                <a:latin typeface="+mn-lt"/>
                <a:ea typeface="+mn-ea"/>
                <a:cs typeface="+mn-cs"/>
              </a:rPr>
              <a:t>businessPartner</a:t>
            </a:r>
            <a:r>
              <a:rPr lang="en-US" sz="1400" b="0" kern="1200">
                <a:solidFill>
                  <a:schemeClr val="tx1"/>
                </a:solidFill>
                <a:effectLst/>
                <a:latin typeface="+mn-lt"/>
                <a:ea typeface="+mn-ea"/>
                <a:cs typeface="+mn-cs"/>
              </a:rPr>
              <a:t> is added to the Select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endParaRPr lang="en-US" sz="1400" b="0" kern="1200">
              <a:solidFill>
                <a:schemeClr val="tx1"/>
              </a:solidFill>
              <a:effectLst/>
              <a:latin typeface="+mn-lt"/>
              <a:ea typeface="+mn-ea"/>
              <a:cs typeface="+mn-cs"/>
            </a:endParaRP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sz="1400" b="0" kern="1200">
                <a:solidFill>
                  <a:schemeClr val="tx1"/>
                </a:solidFill>
                <a:effectLst/>
                <a:latin typeface="+mn-lt"/>
                <a:ea typeface="+mn-ea"/>
                <a:cs typeface="+mn-cs"/>
              </a:rPr>
              <a:t>Local testing -&gt; No S/4 available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sz="1400" b="0" kern="1200">
                <a:solidFill>
                  <a:schemeClr val="tx1"/>
                </a:solidFill>
                <a:effectLst/>
                <a:latin typeface="+mn-lt"/>
                <a:ea typeface="+mn-ea"/>
                <a:cs typeface="+mn-cs"/>
              </a:rPr>
              <a:t>Provide CSV with data for S/4 entities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sz="1400" b="0" kern="1200">
                <a:solidFill>
                  <a:schemeClr val="tx1"/>
                </a:solidFill>
                <a:effectLst/>
                <a:latin typeface="+mn-lt"/>
                <a:ea typeface="+mn-ea"/>
                <a:cs typeface="+mn-cs"/>
              </a:rPr>
              <a:t>Deploy database schema with mocks -&gt; </a:t>
            </a:r>
            <a:r>
              <a:rPr lang="en-US" sz="1400" b="0" kern="1200" err="1">
                <a:solidFill>
                  <a:schemeClr val="tx1"/>
                </a:solidFill>
                <a:effectLst/>
                <a:latin typeface="+mn-lt"/>
                <a:ea typeface="+mn-ea"/>
                <a:cs typeface="+mn-cs"/>
              </a:rPr>
              <a:t>package.json</a:t>
            </a:r>
            <a:endParaRPr lang="en-US" sz="1400" b="0" kern="1200">
              <a:solidFill>
                <a:schemeClr val="tx1"/>
              </a:solidFill>
              <a:effectLst/>
              <a:latin typeface="+mn-lt"/>
              <a:ea typeface="+mn-ea"/>
              <a:cs typeface="+mn-cs"/>
            </a:endParaRP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sz="1400" b="0" kern="1200">
                <a:solidFill>
                  <a:schemeClr val="tx1"/>
                </a:solidFill>
                <a:effectLst/>
                <a:latin typeface="+mn-lt"/>
                <a:ea typeface="+mn-ea"/>
                <a:cs typeface="+mn-cs"/>
              </a:rPr>
              <a:t>Run application with default profile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endParaRPr lang="en-US" sz="1400" b="0" kern="1200">
              <a:solidFill>
                <a:schemeClr val="tx1"/>
              </a:solidFill>
              <a:effectLst/>
              <a:latin typeface="+mn-lt"/>
              <a:ea typeface="+mn-ea"/>
              <a:cs typeface="+mn-cs"/>
            </a:endParaRP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sz="1400" b="0" kern="1200">
                <a:solidFill>
                  <a:schemeClr val="tx1"/>
                </a:solidFill>
                <a:effectLst/>
                <a:latin typeface="+mn-lt"/>
                <a:ea typeface="+mn-ea"/>
                <a:cs typeface="+mn-cs"/>
              </a:rPr>
              <a:t>Remote testing -&gt; Add destination with S/4 system</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sz="1400" b="0" kern="1200">
                <a:solidFill>
                  <a:schemeClr val="tx1"/>
                </a:solidFill>
                <a:effectLst/>
                <a:latin typeface="+mn-lt"/>
                <a:ea typeface="+mn-ea"/>
                <a:cs typeface="+mn-cs"/>
              </a:rPr>
              <a:t>Deploy database schema without mocks (</a:t>
            </a:r>
            <a:r>
              <a:rPr lang="en-US" sz="1400" b="0" kern="1200" err="1">
                <a:solidFill>
                  <a:schemeClr val="tx1"/>
                </a:solidFill>
                <a:effectLst/>
                <a:latin typeface="+mn-lt"/>
                <a:ea typeface="+mn-ea"/>
                <a:cs typeface="+mn-cs"/>
              </a:rPr>
              <a:t>cds</a:t>
            </a:r>
            <a:r>
              <a:rPr lang="en-US" sz="1400" b="0" kern="1200">
                <a:solidFill>
                  <a:schemeClr val="tx1"/>
                </a:solidFill>
                <a:effectLst/>
                <a:latin typeface="+mn-lt"/>
                <a:ea typeface="+mn-ea"/>
                <a:cs typeface="+mn-cs"/>
              </a:rPr>
              <a:t> deploy --to </a:t>
            </a:r>
            <a:r>
              <a:rPr lang="en-US" sz="1400" b="0" kern="1200" err="1">
                <a:solidFill>
                  <a:schemeClr val="tx1"/>
                </a:solidFill>
                <a:effectLst/>
                <a:latin typeface="+mn-lt"/>
                <a:ea typeface="+mn-ea"/>
                <a:cs typeface="+mn-cs"/>
              </a:rPr>
              <a:t>hana</a:t>
            </a:r>
            <a:r>
              <a:rPr lang="en-US" sz="1400" b="0" kern="1200">
                <a:solidFill>
                  <a:schemeClr val="tx1"/>
                </a:solidFill>
                <a:effectLst/>
                <a:latin typeface="+mn-lt"/>
                <a:ea typeface="+mn-ea"/>
                <a:cs typeface="+mn-cs"/>
              </a:rPr>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sz="1400" b="0" kern="1200">
                <a:solidFill>
                  <a:schemeClr val="tx1"/>
                </a:solidFill>
                <a:effectLst/>
                <a:latin typeface="+mn-lt"/>
                <a:ea typeface="+mn-ea"/>
                <a:cs typeface="+mn-cs"/>
              </a:rPr>
              <a:t>Run application with cloud profile</a:t>
            </a:r>
            <a:endParaRPr lang="de-DE" sz="1400" b="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a:p>
        </p:txBody>
      </p:sp>
    </p:spTree>
    <p:extLst>
      <p:ext uri="{BB962C8B-B14F-4D97-AF65-F5344CB8AC3E}">
        <p14:creationId xmlns:p14="http://schemas.microsoft.com/office/powerpoint/2010/main" val="2545489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buFontTx/>
              <a:buChar char="-"/>
            </a:pPr>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18</a:t>
            </a:fld>
            <a:endParaRPr lang="de-DE"/>
          </a:p>
        </p:txBody>
      </p:sp>
    </p:spTree>
    <p:extLst>
      <p:ext uri="{BB962C8B-B14F-4D97-AF65-F5344CB8AC3E}">
        <p14:creationId xmlns:p14="http://schemas.microsoft.com/office/powerpoint/2010/main" val="15453030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4"/>
              </a:rPr>
              <a:t>www.sap.com/corporate/de/legal/copyright.html</a:t>
            </a:r>
            <a:r>
              <a:rPr lang="de-DE" sz="800" kern="1200" noProof="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Only – Avenir">
    <p:spTree>
      <p:nvGrpSpPr>
        <p:cNvPr id="1" name=""/>
        <p:cNvGrpSpPr/>
        <p:nvPr/>
      </p:nvGrpSpPr>
      <p:grpSpPr>
        <a:xfrm>
          <a:off x="0" y="0"/>
          <a:ext cx="0" cy="0"/>
          <a:chOff x="0" y="0"/>
          <a:chExt cx="0" cy="0"/>
        </a:xfrm>
      </p:grpSpPr>
      <p:sp>
        <p:nvSpPr>
          <p:cNvPr id="3" name="Title"/>
          <p:cNvSpPr>
            <a:spLocks noGrp="1"/>
          </p:cNvSpPr>
          <p:nvPr>
            <p:ph type="title" hasCustomPrompt="1"/>
          </p:nvPr>
        </p:nvSpPr>
        <p:spPr>
          <a:xfrm>
            <a:off x="727889" y="574604"/>
            <a:ext cx="10841809" cy="492443"/>
          </a:xfrm>
        </p:spPr>
        <p:txBody>
          <a:bodyPr/>
          <a:lstStyle>
            <a:lvl1pPr>
              <a:defRPr sz="3200" b="0">
                <a:latin typeface="Avenir Next" panose="020B0503020202020204" pitchFamily="34" charset="0"/>
              </a:defRPr>
            </a:lvl1pPr>
          </a:lstStyle>
          <a:p>
            <a:r>
              <a:rPr lang="en-US" noProof="0"/>
              <a:t>Insert page title (sentence case)</a:t>
            </a:r>
            <a:endParaRPr lang="en-US"/>
          </a:p>
        </p:txBody>
      </p:sp>
    </p:spTree>
    <p:extLst>
      <p:ext uri="{BB962C8B-B14F-4D97-AF65-F5344CB8AC3E}">
        <p14:creationId xmlns:p14="http://schemas.microsoft.com/office/powerpoint/2010/main" val="3305518960"/>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GB"/>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 id="2147483799" r:id="rId24"/>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7.sv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7.sv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7.sv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7.sv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7.svg"/></Relationships>
</file>

<file path=ppt/slides/_rels/slide2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svg"/></Relationships>
</file>

<file path=ppt/slides/_rels/slide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AP-samples/cloud-cap-samples-java"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
          <p:cNvSpPr>
            <a:spLocks noGrp="1"/>
          </p:cNvSpPr>
          <p:nvPr>
            <p:ph type="subTitle" idx="1"/>
          </p:nvPr>
        </p:nvSpPr>
        <p:spPr bwMode="gray">
          <a:xfrm>
            <a:off x="288000" y="4278442"/>
            <a:ext cx="10900800" cy="430887"/>
          </a:xfrm>
        </p:spPr>
        <p:txBody>
          <a:bodyPr/>
          <a:lstStyle/>
          <a:p>
            <a:r>
              <a:rPr lang="en-US"/>
              <a:t>Marc Becker, Adrian </a:t>
            </a:r>
            <a:r>
              <a:rPr lang="en-US" err="1"/>
              <a:t>Görler</a:t>
            </a:r>
            <a:r>
              <a:rPr lang="en-US"/>
              <a:t>, SAP</a:t>
            </a:r>
          </a:p>
          <a:p>
            <a:pPr lvl="0"/>
            <a:r>
              <a:rPr lang="en-US"/>
              <a:t>May 15, 2020</a:t>
            </a:r>
          </a:p>
        </p:txBody>
      </p:sp>
      <p:sp>
        <p:nvSpPr>
          <p:cNvPr id="11" name="Title"/>
          <p:cNvSpPr>
            <a:spLocks noGrp="1"/>
          </p:cNvSpPr>
          <p:nvPr>
            <p:ph type="title"/>
          </p:nvPr>
        </p:nvSpPr>
        <p:spPr bwMode="gray"/>
        <p:txBody>
          <a:bodyPr/>
          <a:lstStyle/>
          <a:p>
            <a:r>
              <a:rPr lang="en-US"/>
              <a:t>Modularized CAP</a:t>
            </a:r>
            <a:br>
              <a:rPr lang="en-US"/>
            </a:br>
            <a:r>
              <a:rPr lang="en-US">
                <a:solidFill>
                  <a:schemeClr val="accent1"/>
                </a:solidFill>
              </a:rPr>
              <a:t>CAP Java SDK</a:t>
            </a:r>
            <a:endParaRPr lang="de-DE">
              <a:solidFill>
                <a:schemeClr val="accent1"/>
              </a:solidFill>
            </a:endParaRPr>
          </a:p>
        </p:txBody>
      </p:sp>
      <p:pic>
        <p:nvPicPr>
          <p:cNvPr id="6" name="Graphic 5">
            <a:extLst>
              <a:ext uri="{FF2B5EF4-FFF2-40B4-BE49-F238E27FC236}">
                <a16:creationId xmlns:a16="http://schemas.microsoft.com/office/drawing/2014/main" id="{1F70DD2B-DA12-3544-9940-820726D068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5187" y="378619"/>
            <a:ext cx="3261988" cy="2665630"/>
          </a:xfrm>
          <a:prstGeom prst="rect">
            <a:avLst/>
          </a:prstGeom>
        </p:spPr>
      </p:pic>
    </p:spTree>
    <p:extLst>
      <p:ext uri="{BB962C8B-B14F-4D97-AF65-F5344CB8AC3E}">
        <p14:creationId xmlns:p14="http://schemas.microsoft.com/office/powerpoint/2010/main" val="237296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5D0D5-5E84-7641-848A-3C59CB93F4CF}"/>
              </a:ext>
            </a:extLst>
          </p:cNvPr>
          <p:cNvSpPr>
            <a:spLocks noGrp="1"/>
          </p:cNvSpPr>
          <p:nvPr>
            <p:ph type="title"/>
          </p:nvPr>
        </p:nvSpPr>
        <p:spPr>
          <a:xfrm>
            <a:off x="514634" y="504000"/>
            <a:ext cx="11186476" cy="492443"/>
          </a:xfrm>
        </p:spPr>
        <p:txBody>
          <a:bodyPr/>
          <a:lstStyle/>
          <a:p>
            <a:r>
              <a:rPr lang="en-DE" sz="3200" b="0" kern="0">
                <a:latin typeface="Avenir Next" panose="020B0503020202020204" pitchFamily="34" charset="0"/>
                <a:ea typeface="Arial Unicode MS" pitchFamily="34" charset="-128"/>
                <a:cs typeface="Arial Unicode MS" pitchFamily="34" charset="-128"/>
              </a:rPr>
              <a:t>Services</a:t>
            </a:r>
          </a:p>
        </p:txBody>
      </p:sp>
      <p:pic>
        <p:nvPicPr>
          <p:cNvPr id="121" name="Graphic 120">
            <a:extLst>
              <a:ext uri="{FF2B5EF4-FFF2-40B4-BE49-F238E27FC236}">
                <a16:creationId xmlns:a16="http://schemas.microsoft.com/office/drawing/2014/main" id="{D4039DEF-B176-2B4F-851C-46EDD674B4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2236" y="6046245"/>
            <a:ext cx="906964" cy="677108"/>
          </a:xfrm>
          <a:prstGeom prst="rect">
            <a:avLst/>
          </a:prstGeom>
        </p:spPr>
      </p:pic>
      <p:grpSp>
        <p:nvGrpSpPr>
          <p:cNvPr id="209" name="Group 208">
            <a:extLst>
              <a:ext uri="{FF2B5EF4-FFF2-40B4-BE49-F238E27FC236}">
                <a16:creationId xmlns:a16="http://schemas.microsoft.com/office/drawing/2014/main" id="{BCB45089-8AA8-754E-BD2A-7B7E852769FC}"/>
              </a:ext>
            </a:extLst>
          </p:cNvPr>
          <p:cNvGrpSpPr/>
          <p:nvPr/>
        </p:nvGrpSpPr>
        <p:grpSpPr>
          <a:xfrm>
            <a:off x="2912224" y="2723449"/>
            <a:ext cx="196241" cy="557604"/>
            <a:chOff x="1249938" y="4782022"/>
            <a:chExt cx="218045" cy="619560"/>
          </a:xfrm>
        </p:grpSpPr>
        <p:cxnSp>
          <p:nvCxnSpPr>
            <p:cNvPr id="220" name="AutoShape 98">
              <a:extLst>
                <a:ext uri="{FF2B5EF4-FFF2-40B4-BE49-F238E27FC236}">
                  <a16:creationId xmlns:a16="http://schemas.microsoft.com/office/drawing/2014/main" id="{28CB0659-7A40-894B-B21D-4AB6F880EC02}"/>
                </a:ext>
              </a:extLst>
            </p:cNvPr>
            <p:cNvCxnSpPr>
              <a:cxnSpLocks noChangeShapeType="1"/>
            </p:cNvCxnSpPr>
            <p:nvPr/>
          </p:nvCxnSpPr>
          <p:spPr bwMode="auto">
            <a:xfrm flipH="1" flipV="1">
              <a:off x="1358960" y="4782022"/>
              <a:ext cx="1" cy="212782"/>
            </a:xfrm>
            <a:prstGeom prst="straightConnector1">
              <a:avLst/>
            </a:prstGeom>
            <a:noFill/>
            <a:ln w="19050">
              <a:solidFill>
                <a:schemeClr val="tx1"/>
              </a:solidFill>
              <a:round/>
              <a:headEnd/>
              <a:tailEnd/>
            </a:ln>
          </p:spPr>
        </p:cxnSp>
        <p:sp>
          <p:nvSpPr>
            <p:cNvPr id="221" name="Arc 220">
              <a:extLst>
                <a:ext uri="{FF2B5EF4-FFF2-40B4-BE49-F238E27FC236}">
                  <a16:creationId xmlns:a16="http://schemas.microsoft.com/office/drawing/2014/main" id="{1A78C976-E746-C348-89D0-4BC0746F1213}"/>
                </a:ext>
              </a:extLst>
            </p:cNvPr>
            <p:cNvSpPr/>
            <p:nvPr/>
          </p:nvSpPr>
          <p:spPr>
            <a:xfrm>
              <a:off x="1249938" y="4995665"/>
              <a:ext cx="218045" cy="218045"/>
            </a:xfrm>
            <a:prstGeom prst="arc">
              <a:avLst>
                <a:gd name="adj1" fmla="val 10744556"/>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22" name="AutoShape 97">
              <a:extLst>
                <a:ext uri="{FF2B5EF4-FFF2-40B4-BE49-F238E27FC236}">
                  <a16:creationId xmlns:a16="http://schemas.microsoft.com/office/drawing/2014/main" id="{5394D037-AD16-BC43-A9DC-B8275798F5F9}"/>
                </a:ext>
              </a:extLst>
            </p:cNvPr>
            <p:cNvSpPr>
              <a:spLocks noChangeArrowheads="1"/>
            </p:cNvSpPr>
            <p:nvPr/>
          </p:nvSpPr>
          <p:spPr bwMode="auto">
            <a:xfrm>
              <a:off x="1286729" y="5044337"/>
              <a:ext cx="144462" cy="144463"/>
            </a:xfrm>
            <a:prstGeom prst="flowChartConnector">
              <a:avLst/>
            </a:prstGeom>
            <a:solidFill>
              <a:schemeClr val="accent4">
                <a:lumMod val="20000"/>
                <a:lumOff val="80000"/>
              </a:schemeClr>
            </a:solidFill>
            <a:ln w="19050">
              <a:solidFill>
                <a:schemeClr val="tx1"/>
              </a:solidFill>
              <a:round/>
              <a:headEnd/>
              <a:tailEnd/>
            </a:ln>
          </p:spPr>
          <p:txBody>
            <a:bodyPr wrap="none" lIns="90000" tIns="46800" rIns="90000" bIns="46800" anchor="ctr"/>
            <a:lstStyle/>
            <a:p>
              <a:endParaRPr lang="en-US"/>
            </a:p>
          </p:txBody>
        </p:sp>
        <p:cxnSp>
          <p:nvCxnSpPr>
            <p:cNvPr id="223" name="AutoShape 98">
              <a:extLst>
                <a:ext uri="{FF2B5EF4-FFF2-40B4-BE49-F238E27FC236}">
                  <a16:creationId xmlns:a16="http://schemas.microsoft.com/office/drawing/2014/main" id="{AD110D41-E5EA-B14E-B31A-DC021B53BB43}"/>
                </a:ext>
              </a:extLst>
            </p:cNvPr>
            <p:cNvCxnSpPr>
              <a:cxnSpLocks noChangeShapeType="1"/>
            </p:cNvCxnSpPr>
            <p:nvPr/>
          </p:nvCxnSpPr>
          <p:spPr bwMode="auto">
            <a:xfrm flipH="1" flipV="1">
              <a:off x="1358960" y="5188800"/>
              <a:ext cx="1" cy="212782"/>
            </a:xfrm>
            <a:prstGeom prst="straightConnector1">
              <a:avLst/>
            </a:prstGeom>
            <a:noFill/>
            <a:ln w="19050">
              <a:solidFill>
                <a:schemeClr val="tx1"/>
              </a:solidFill>
              <a:round/>
              <a:headEnd/>
              <a:tailEnd/>
            </a:ln>
          </p:spPr>
        </p:cxnSp>
      </p:grpSp>
      <p:grpSp>
        <p:nvGrpSpPr>
          <p:cNvPr id="211" name="Group 210">
            <a:extLst>
              <a:ext uri="{FF2B5EF4-FFF2-40B4-BE49-F238E27FC236}">
                <a16:creationId xmlns:a16="http://schemas.microsoft.com/office/drawing/2014/main" id="{6FA7EA82-2D60-3640-9B95-784AC875C1D4}"/>
              </a:ext>
            </a:extLst>
          </p:cNvPr>
          <p:cNvGrpSpPr/>
          <p:nvPr/>
        </p:nvGrpSpPr>
        <p:grpSpPr>
          <a:xfrm>
            <a:off x="3163198" y="2907781"/>
            <a:ext cx="443370" cy="177801"/>
            <a:chOff x="1504706" y="5013089"/>
            <a:chExt cx="443370" cy="177801"/>
          </a:xfrm>
        </p:grpSpPr>
        <p:grpSp>
          <p:nvGrpSpPr>
            <p:cNvPr id="212" name="Group 10">
              <a:extLst>
                <a:ext uri="{FF2B5EF4-FFF2-40B4-BE49-F238E27FC236}">
                  <a16:creationId xmlns:a16="http://schemas.microsoft.com/office/drawing/2014/main" id="{B7C205B7-4A41-464E-B721-584FDBAFB157}"/>
                </a:ext>
              </a:extLst>
            </p:cNvPr>
            <p:cNvGrpSpPr>
              <a:grpSpLocks/>
            </p:cNvGrpSpPr>
            <p:nvPr/>
          </p:nvGrpSpPr>
          <p:grpSpPr bwMode="auto">
            <a:xfrm>
              <a:off x="1504706" y="5013089"/>
              <a:ext cx="85725" cy="177800"/>
              <a:chOff x="1528" y="1363"/>
              <a:chExt cx="54" cy="112"/>
            </a:xfrm>
          </p:grpSpPr>
          <p:sp>
            <p:nvSpPr>
              <p:cNvPr id="214" name="Line 11">
                <a:extLst>
                  <a:ext uri="{FF2B5EF4-FFF2-40B4-BE49-F238E27FC236}">
                    <a16:creationId xmlns:a16="http://schemas.microsoft.com/office/drawing/2014/main" id="{2823CDA4-F406-854E-AE15-050D340156C5}"/>
                  </a:ext>
                </a:extLst>
              </p:cNvPr>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15" name="Text Box 12">
                <a:extLst>
                  <a:ext uri="{FF2B5EF4-FFF2-40B4-BE49-F238E27FC236}">
                    <a16:creationId xmlns:a16="http://schemas.microsoft.com/office/drawing/2014/main" id="{AAE19910-B272-614A-9E59-14D2C3959A38}"/>
                  </a:ext>
                </a:extLst>
              </p:cNvPr>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213" name="Text Box 33">
              <a:extLst>
                <a:ext uri="{FF2B5EF4-FFF2-40B4-BE49-F238E27FC236}">
                  <a16:creationId xmlns:a16="http://schemas.microsoft.com/office/drawing/2014/main" id="{74232074-9AAF-AE4A-A156-393D840E2153}"/>
                </a:ext>
              </a:extLst>
            </p:cNvPr>
            <p:cNvSpPr txBox="1">
              <a:spLocks noChangeArrowheads="1"/>
            </p:cNvSpPr>
            <p:nvPr/>
          </p:nvSpPr>
          <p:spPr bwMode="auto">
            <a:xfrm>
              <a:off x="1632145" y="5035948"/>
              <a:ext cx="315931" cy="154942"/>
            </a:xfrm>
            <a:prstGeom prst="rect">
              <a:avLst/>
            </a:prstGeom>
            <a:noFill/>
            <a:ln w="12700">
              <a:noFill/>
              <a:miter lim="800000"/>
              <a:headEnd/>
              <a:tailEnd/>
            </a:ln>
          </p:spPr>
          <p:txBody>
            <a:bodyPr wrap="square" lIns="0" tIns="0" rIns="0" bIns="0">
              <a:spAutoFit/>
            </a:bodyPr>
            <a:lstStyle/>
            <a:p>
              <a:pPr algn="l">
                <a:spcBef>
                  <a:spcPct val="50000"/>
                </a:spcBef>
                <a:buClrTx/>
                <a:buSzTx/>
                <a:buFontTx/>
                <a:buNone/>
              </a:pPr>
              <a:r>
                <a:rPr lang="en-US" sz="1000"/>
                <a:t>CQN</a:t>
              </a:r>
            </a:p>
          </p:txBody>
        </p:sp>
      </p:grpSp>
      <p:sp>
        <p:nvSpPr>
          <p:cNvPr id="49" name="Rectangle 48">
            <a:extLst>
              <a:ext uri="{FF2B5EF4-FFF2-40B4-BE49-F238E27FC236}">
                <a16:creationId xmlns:a16="http://schemas.microsoft.com/office/drawing/2014/main" id="{C7C47BBF-4EF4-0044-88C2-323B5822B23F}"/>
              </a:ext>
            </a:extLst>
          </p:cNvPr>
          <p:cNvSpPr>
            <a:spLocks noChangeArrowheads="1"/>
          </p:cNvSpPr>
          <p:nvPr/>
        </p:nvSpPr>
        <p:spPr bwMode="auto">
          <a:xfrm>
            <a:off x="2524499" y="2351368"/>
            <a:ext cx="1007801" cy="431688"/>
          </a:xfrm>
          <a:prstGeom prst="rect">
            <a:avLst/>
          </a:prstGeom>
          <a:solidFill>
            <a:schemeClr val="bg1"/>
          </a:solidFill>
          <a:ln w="17780">
            <a:solidFill>
              <a:schemeClr val="tx1"/>
            </a:solidFill>
            <a:miter lim="800000"/>
            <a:headEnd/>
            <a:tailEnd/>
          </a:ln>
        </p:spPr>
        <p:txBody>
          <a:bodyPr lIns="35991" tIns="35991" rIns="35991" bIns="35991" anchor="ctr"/>
          <a:lstStyle/>
          <a:p>
            <a:pPr algn="ctr">
              <a:buClrTx/>
              <a:buSzTx/>
              <a:buFontTx/>
              <a:buNone/>
            </a:pPr>
            <a:r>
              <a:rPr lang="en-US" sz="1200"/>
              <a:t>Consumer</a:t>
            </a:r>
          </a:p>
        </p:txBody>
      </p:sp>
      <p:sp>
        <p:nvSpPr>
          <p:cNvPr id="69" name="Rectangle 68">
            <a:extLst>
              <a:ext uri="{FF2B5EF4-FFF2-40B4-BE49-F238E27FC236}">
                <a16:creationId xmlns:a16="http://schemas.microsoft.com/office/drawing/2014/main" id="{AD580F47-CA99-9C4C-B03E-65A851FC785C}"/>
              </a:ext>
            </a:extLst>
          </p:cNvPr>
          <p:cNvSpPr/>
          <p:nvPr/>
        </p:nvSpPr>
        <p:spPr bwMode="gray">
          <a:xfrm>
            <a:off x="2969586" y="3208395"/>
            <a:ext cx="114270" cy="123688"/>
          </a:xfrm>
          <a:prstGeom prst="rect">
            <a:avLst/>
          </a:prstGeom>
          <a:noFill/>
          <a:ln w="2540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de-DE" sz="1799" kern="0" err="1">
              <a:ea typeface="Arial Unicode MS" pitchFamily="34" charset="-128"/>
              <a:cs typeface="Arial Unicode MS" pitchFamily="34" charset="-128"/>
            </a:endParaRPr>
          </a:p>
        </p:txBody>
      </p:sp>
      <p:grpSp>
        <p:nvGrpSpPr>
          <p:cNvPr id="24" name="Group 23">
            <a:extLst>
              <a:ext uri="{FF2B5EF4-FFF2-40B4-BE49-F238E27FC236}">
                <a16:creationId xmlns:a16="http://schemas.microsoft.com/office/drawing/2014/main" id="{41CB6865-AC4B-A74C-BB64-B3FBC5404085}"/>
              </a:ext>
            </a:extLst>
          </p:cNvPr>
          <p:cNvGrpSpPr/>
          <p:nvPr/>
        </p:nvGrpSpPr>
        <p:grpSpPr>
          <a:xfrm>
            <a:off x="3660854" y="3203162"/>
            <a:ext cx="1484364" cy="431688"/>
            <a:chOff x="3660854" y="3203162"/>
            <a:chExt cx="1484364" cy="431688"/>
          </a:xfrm>
        </p:grpSpPr>
        <p:sp>
          <p:nvSpPr>
            <p:cNvPr id="144" name="Rectangle 143">
              <a:extLst>
                <a:ext uri="{FF2B5EF4-FFF2-40B4-BE49-F238E27FC236}">
                  <a16:creationId xmlns:a16="http://schemas.microsoft.com/office/drawing/2014/main" id="{DB39BECC-CFCF-2145-98B2-E087710E3AAA}"/>
                </a:ext>
              </a:extLst>
            </p:cNvPr>
            <p:cNvSpPr>
              <a:spLocks noChangeArrowheads="1"/>
            </p:cNvSpPr>
            <p:nvPr/>
          </p:nvSpPr>
          <p:spPr bwMode="auto">
            <a:xfrm>
              <a:off x="4137417" y="3203162"/>
              <a:ext cx="1007801" cy="431688"/>
            </a:xfrm>
            <a:prstGeom prst="rect">
              <a:avLst/>
            </a:prstGeom>
            <a:solidFill>
              <a:schemeClr val="accent1">
                <a:lumMod val="60000"/>
                <a:lumOff val="40000"/>
              </a:schemeClr>
            </a:solidFill>
            <a:ln w="17780">
              <a:solidFill>
                <a:srgbClr val="C00000"/>
              </a:solidFill>
              <a:miter lim="800000"/>
              <a:headEnd/>
              <a:tailEnd/>
            </a:ln>
          </p:spPr>
          <p:txBody>
            <a:bodyPr lIns="35991" tIns="35991" rIns="35991" bIns="35991" anchor="ctr"/>
            <a:lstStyle/>
            <a:p>
              <a:pPr algn="ctr">
                <a:buClrTx/>
                <a:buSzTx/>
                <a:buFontTx/>
                <a:buNone/>
              </a:pPr>
              <a:r>
                <a:rPr lang="en-US" sz="1200"/>
                <a:t>Event Handler</a:t>
              </a:r>
            </a:p>
          </p:txBody>
        </p:sp>
        <p:grpSp>
          <p:nvGrpSpPr>
            <p:cNvPr id="100" name="Group 129">
              <a:extLst>
                <a:ext uri="{FF2B5EF4-FFF2-40B4-BE49-F238E27FC236}">
                  <a16:creationId xmlns:a16="http://schemas.microsoft.com/office/drawing/2014/main" id="{4D6602CE-D92B-8542-B563-9B5D81C0FAE2}"/>
                </a:ext>
              </a:extLst>
            </p:cNvPr>
            <p:cNvGrpSpPr>
              <a:grpSpLocks/>
            </p:cNvGrpSpPr>
            <p:nvPr/>
          </p:nvGrpSpPr>
          <p:grpSpPr bwMode="auto">
            <a:xfrm rot="5400000">
              <a:off x="3607686" y="3256331"/>
              <a:ext cx="430101" cy="323766"/>
              <a:chOff x="998" y="3624"/>
              <a:chExt cx="271" cy="271"/>
            </a:xfrm>
            <a:noFill/>
          </p:grpSpPr>
          <p:sp>
            <p:nvSpPr>
              <p:cNvPr id="101" name="Freeform 130">
                <a:extLst>
                  <a:ext uri="{FF2B5EF4-FFF2-40B4-BE49-F238E27FC236}">
                    <a16:creationId xmlns:a16="http://schemas.microsoft.com/office/drawing/2014/main" id="{EA38F231-B589-8548-ADEE-2EDAA3BDF165}"/>
                  </a:ext>
                </a:extLst>
              </p:cNvPr>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grpFill/>
              <a:ln w="7200">
                <a:solidFill>
                  <a:srgbClr val="000000"/>
                </a:solidFill>
                <a:round/>
                <a:headEnd type="triangle"/>
                <a:tailEnd type="none" w="med" len="med"/>
              </a:ln>
            </p:spPr>
            <p:txBody>
              <a:bodyPr/>
              <a:lstStyle/>
              <a:p>
                <a:endParaRPr lang="en-US" sz="1799"/>
              </a:p>
            </p:txBody>
          </p:sp>
          <p:sp>
            <p:nvSpPr>
              <p:cNvPr id="102" name="Freeform 131">
                <a:extLst>
                  <a:ext uri="{FF2B5EF4-FFF2-40B4-BE49-F238E27FC236}">
                    <a16:creationId xmlns:a16="http://schemas.microsoft.com/office/drawing/2014/main" id="{8F12E165-E249-7F4C-9241-E8BB96D1D932}"/>
                  </a:ext>
                </a:extLst>
              </p:cNvPr>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grpFill/>
              <a:ln w="7200">
                <a:solidFill>
                  <a:srgbClr val="000000"/>
                </a:solidFill>
                <a:round/>
                <a:headEnd type="triangle"/>
                <a:tailEnd type="none" w="med" len="med"/>
              </a:ln>
            </p:spPr>
            <p:txBody>
              <a:bodyPr/>
              <a:lstStyle/>
              <a:p>
                <a:endParaRPr lang="en-US" sz="1799"/>
              </a:p>
            </p:txBody>
          </p:sp>
          <p:sp>
            <p:nvSpPr>
              <p:cNvPr id="103" name="AutoShape 132">
                <a:extLst>
                  <a:ext uri="{FF2B5EF4-FFF2-40B4-BE49-F238E27FC236}">
                    <a16:creationId xmlns:a16="http://schemas.microsoft.com/office/drawing/2014/main" id="{E357098C-A8EC-A048-B819-6481F842B374}"/>
                  </a:ext>
                </a:extLst>
              </p:cNvPr>
              <p:cNvSpPr>
                <a:spLocks noChangeArrowheads="1"/>
              </p:cNvSpPr>
              <p:nvPr/>
            </p:nvSpPr>
            <p:spPr bwMode="auto">
              <a:xfrm>
                <a:off x="998" y="3624"/>
                <a:ext cx="272" cy="272"/>
              </a:xfrm>
              <a:prstGeom prst="roundRect">
                <a:avLst>
                  <a:gd name="adj" fmla="val 366"/>
                </a:avLst>
              </a:prstGeom>
              <a:grpFill/>
              <a:ln w="9525">
                <a:noFill/>
                <a:round/>
                <a:headEnd/>
                <a:tailEnd/>
              </a:ln>
            </p:spPr>
            <p:txBody>
              <a:bodyPr wrap="none" anchor="ctr"/>
              <a:lstStyle/>
              <a:p>
                <a:endParaRPr lang="en-US" sz="1799"/>
              </a:p>
            </p:txBody>
          </p:sp>
        </p:grpSp>
      </p:grpSp>
      <p:sp>
        <p:nvSpPr>
          <p:cNvPr id="11" name="Rectangle 10">
            <a:extLst>
              <a:ext uri="{FF2B5EF4-FFF2-40B4-BE49-F238E27FC236}">
                <a16:creationId xmlns:a16="http://schemas.microsoft.com/office/drawing/2014/main" id="{F5C97559-433E-AE40-B7D0-23CCD15E9D3E}"/>
              </a:ext>
            </a:extLst>
          </p:cNvPr>
          <p:cNvSpPr>
            <a:spLocks noChangeArrowheads="1"/>
          </p:cNvSpPr>
          <p:nvPr/>
        </p:nvSpPr>
        <p:spPr bwMode="auto">
          <a:xfrm>
            <a:off x="2524498" y="3213156"/>
            <a:ext cx="1007802" cy="431688"/>
          </a:xfrm>
          <a:prstGeom prst="rect">
            <a:avLst/>
          </a:prstGeom>
          <a:solidFill>
            <a:schemeClr val="accent4">
              <a:lumMod val="20000"/>
              <a:lumOff val="80000"/>
            </a:schemeClr>
          </a:solidFill>
          <a:ln w="17780">
            <a:solidFill>
              <a:schemeClr val="accent4">
                <a:lumMod val="50000"/>
              </a:schemeClr>
            </a:solidFill>
            <a:miter lim="800000"/>
            <a:headEnd/>
            <a:tailEnd/>
          </a:ln>
        </p:spPr>
        <p:txBody>
          <a:bodyPr lIns="35991" tIns="35991" rIns="35991" bIns="35991" anchor="ctr"/>
          <a:lstStyle/>
          <a:p>
            <a:pPr algn="ctr">
              <a:buClrTx/>
              <a:buSzTx/>
              <a:buFontTx/>
              <a:buNone/>
            </a:pPr>
            <a:r>
              <a:rPr lang="en-US" sz="1200"/>
              <a:t>Service</a:t>
            </a:r>
          </a:p>
        </p:txBody>
      </p:sp>
      <p:grpSp>
        <p:nvGrpSpPr>
          <p:cNvPr id="20" name="Group 19">
            <a:extLst>
              <a:ext uri="{FF2B5EF4-FFF2-40B4-BE49-F238E27FC236}">
                <a16:creationId xmlns:a16="http://schemas.microsoft.com/office/drawing/2014/main" id="{BBB3D998-5561-B648-B363-48EFAE6BC07F}"/>
              </a:ext>
            </a:extLst>
          </p:cNvPr>
          <p:cNvGrpSpPr/>
          <p:nvPr/>
        </p:nvGrpSpPr>
        <p:grpSpPr>
          <a:xfrm>
            <a:off x="1060451" y="3213156"/>
            <a:ext cx="1462315" cy="431688"/>
            <a:chOff x="1060451" y="3213156"/>
            <a:chExt cx="1462315" cy="431688"/>
          </a:xfrm>
        </p:grpSpPr>
        <p:sp>
          <p:nvSpPr>
            <p:cNvPr id="122" name="Rectangle 121">
              <a:extLst>
                <a:ext uri="{FF2B5EF4-FFF2-40B4-BE49-F238E27FC236}">
                  <a16:creationId xmlns:a16="http://schemas.microsoft.com/office/drawing/2014/main" id="{D71BBC2F-0242-A244-A2FF-7A7284711B58}"/>
                </a:ext>
              </a:extLst>
            </p:cNvPr>
            <p:cNvSpPr>
              <a:spLocks noChangeArrowheads="1"/>
            </p:cNvSpPr>
            <p:nvPr/>
          </p:nvSpPr>
          <p:spPr bwMode="auto">
            <a:xfrm>
              <a:off x="1060451" y="3213156"/>
              <a:ext cx="1008655" cy="431688"/>
            </a:xfrm>
            <a:prstGeom prst="rect">
              <a:avLst/>
            </a:prstGeom>
            <a:solidFill>
              <a:schemeClr val="bg1">
                <a:lumMod val="95000"/>
              </a:schemeClr>
            </a:solidFill>
            <a:ln w="17780">
              <a:solidFill>
                <a:schemeClr val="bg1">
                  <a:lumMod val="50000"/>
                </a:schemeClr>
              </a:solidFill>
              <a:prstDash val="dash"/>
              <a:miter lim="800000"/>
              <a:headEnd/>
              <a:tailEnd/>
            </a:ln>
          </p:spPr>
          <p:txBody>
            <a:bodyPr lIns="35991" tIns="35991" rIns="35991" bIns="35991" anchor="ctr"/>
            <a:lstStyle/>
            <a:p>
              <a:pPr algn="ctr">
                <a:buClrTx/>
                <a:buSzTx/>
                <a:buFontTx/>
                <a:buNone/>
              </a:pPr>
              <a:r>
                <a:rPr lang="en-US" sz="1200"/>
                <a:t>CDS</a:t>
              </a:r>
              <a:br>
                <a:rPr lang="en-US" sz="1200"/>
              </a:br>
              <a:r>
                <a:rPr lang="en-US" sz="1200"/>
                <a:t>Model</a:t>
              </a:r>
            </a:p>
          </p:txBody>
        </p:sp>
        <p:cxnSp>
          <p:nvCxnSpPr>
            <p:cNvPr id="19" name="Straight Arrow Connector 18">
              <a:extLst>
                <a:ext uri="{FF2B5EF4-FFF2-40B4-BE49-F238E27FC236}">
                  <a16:creationId xmlns:a16="http://schemas.microsoft.com/office/drawing/2014/main" id="{54F711DC-5E8D-3441-9EAF-567CBC588EB1}"/>
                </a:ext>
              </a:extLst>
            </p:cNvPr>
            <p:cNvCxnSpPr>
              <a:cxnSpLocks/>
            </p:cNvCxnSpPr>
            <p:nvPr/>
          </p:nvCxnSpPr>
          <p:spPr>
            <a:xfrm flipH="1">
              <a:off x="2087760" y="3419086"/>
              <a:ext cx="435006" cy="149"/>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70" name="Rectangle 69">
            <a:extLst>
              <a:ext uri="{FF2B5EF4-FFF2-40B4-BE49-F238E27FC236}">
                <a16:creationId xmlns:a16="http://schemas.microsoft.com/office/drawing/2014/main" id="{2DE2B160-5EE6-3F4E-821B-DC677310B962}"/>
              </a:ext>
            </a:extLst>
          </p:cNvPr>
          <p:cNvSpPr/>
          <p:nvPr/>
        </p:nvSpPr>
        <p:spPr bwMode="gray">
          <a:xfrm>
            <a:off x="2976819" y="3528350"/>
            <a:ext cx="114270" cy="123688"/>
          </a:xfrm>
          <a:prstGeom prst="rect">
            <a:avLst/>
          </a:prstGeom>
          <a:noFill/>
          <a:ln w="2540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de-DE" sz="1799" kern="0" err="1">
              <a:ea typeface="Arial Unicode MS" pitchFamily="34" charset="-128"/>
              <a:cs typeface="Arial Unicode MS" pitchFamily="34" charset="-128"/>
            </a:endParaRPr>
          </a:p>
        </p:txBody>
      </p:sp>
      <p:grpSp>
        <p:nvGrpSpPr>
          <p:cNvPr id="14" name="Group 13">
            <a:extLst>
              <a:ext uri="{FF2B5EF4-FFF2-40B4-BE49-F238E27FC236}">
                <a16:creationId xmlns:a16="http://schemas.microsoft.com/office/drawing/2014/main" id="{56B01546-B597-FC4A-B1EE-D66A5595E85B}"/>
              </a:ext>
            </a:extLst>
          </p:cNvPr>
          <p:cNvGrpSpPr/>
          <p:nvPr/>
        </p:nvGrpSpPr>
        <p:grpSpPr>
          <a:xfrm>
            <a:off x="2524500" y="3708772"/>
            <a:ext cx="1007801" cy="796273"/>
            <a:chOff x="2524500" y="3708772"/>
            <a:chExt cx="1007801" cy="796273"/>
          </a:xfrm>
        </p:grpSpPr>
        <p:grpSp>
          <p:nvGrpSpPr>
            <p:cNvPr id="45" name="Group 56">
              <a:extLst>
                <a:ext uri="{FF2B5EF4-FFF2-40B4-BE49-F238E27FC236}">
                  <a16:creationId xmlns:a16="http://schemas.microsoft.com/office/drawing/2014/main" id="{E10F8EA7-5BF7-E94B-B637-A400DA70F3F5}"/>
                </a:ext>
              </a:extLst>
            </p:cNvPr>
            <p:cNvGrpSpPr>
              <a:grpSpLocks/>
            </p:cNvGrpSpPr>
            <p:nvPr/>
          </p:nvGrpSpPr>
          <p:grpSpPr bwMode="auto">
            <a:xfrm>
              <a:off x="2811671" y="3708772"/>
              <a:ext cx="430100" cy="287263"/>
              <a:chOff x="998" y="3624"/>
              <a:chExt cx="271" cy="271"/>
            </a:xfrm>
            <a:noFill/>
          </p:grpSpPr>
          <p:sp>
            <p:nvSpPr>
              <p:cNvPr id="46" name="Freeform 57">
                <a:extLst>
                  <a:ext uri="{FF2B5EF4-FFF2-40B4-BE49-F238E27FC236}">
                    <a16:creationId xmlns:a16="http://schemas.microsoft.com/office/drawing/2014/main" id="{096B51E8-626B-0A42-8944-4838681CD3B8}"/>
                  </a:ext>
                </a:extLst>
              </p:cNvPr>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grpFill/>
              <a:ln w="7200">
                <a:solidFill>
                  <a:srgbClr val="000000"/>
                </a:solidFill>
                <a:round/>
                <a:headEnd/>
                <a:tailEnd type="triangle" w="med" len="med"/>
              </a:ln>
            </p:spPr>
            <p:txBody>
              <a:bodyPr/>
              <a:lstStyle/>
              <a:p>
                <a:endParaRPr lang="en-US" sz="1799"/>
              </a:p>
            </p:txBody>
          </p:sp>
          <p:sp>
            <p:nvSpPr>
              <p:cNvPr id="47" name="Freeform 58">
                <a:extLst>
                  <a:ext uri="{FF2B5EF4-FFF2-40B4-BE49-F238E27FC236}">
                    <a16:creationId xmlns:a16="http://schemas.microsoft.com/office/drawing/2014/main" id="{E09E9287-E466-3A41-AF16-1BFB8EEFDA79}"/>
                  </a:ext>
                </a:extLst>
              </p:cNvPr>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grpFill/>
              <a:ln w="7200">
                <a:solidFill>
                  <a:srgbClr val="000000"/>
                </a:solidFill>
                <a:round/>
                <a:headEnd/>
                <a:tailEnd type="triangle" w="med" len="med"/>
              </a:ln>
            </p:spPr>
            <p:txBody>
              <a:bodyPr/>
              <a:lstStyle/>
              <a:p>
                <a:endParaRPr lang="en-US" sz="1799"/>
              </a:p>
            </p:txBody>
          </p:sp>
          <p:sp>
            <p:nvSpPr>
              <p:cNvPr id="48" name="AutoShape 59">
                <a:extLst>
                  <a:ext uri="{FF2B5EF4-FFF2-40B4-BE49-F238E27FC236}">
                    <a16:creationId xmlns:a16="http://schemas.microsoft.com/office/drawing/2014/main" id="{B9364D9F-3933-0548-AB71-A9927F23EF41}"/>
                  </a:ext>
                </a:extLst>
              </p:cNvPr>
              <p:cNvSpPr>
                <a:spLocks noChangeArrowheads="1"/>
              </p:cNvSpPr>
              <p:nvPr/>
            </p:nvSpPr>
            <p:spPr bwMode="auto">
              <a:xfrm>
                <a:off x="998" y="3624"/>
                <a:ext cx="272" cy="272"/>
              </a:xfrm>
              <a:prstGeom prst="roundRect">
                <a:avLst>
                  <a:gd name="adj" fmla="val 366"/>
                </a:avLst>
              </a:prstGeom>
              <a:grpFill/>
              <a:ln w="9525">
                <a:noFill/>
                <a:round/>
                <a:headEnd/>
                <a:tailEnd/>
              </a:ln>
            </p:spPr>
            <p:txBody>
              <a:bodyPr wrap="none" anchor="ctr"/>
              <a:lstStyle/>
              <a:p>
                <a:endParaRPr lang="en-US" sz="1799"/>
              </a:p>
            </p:txBody>
          </p:sp>
        </p:grpSp>
        <p:sp>
          <p:nvSpPr>
            <p:cNvPr id="43" name="Rectangle 42">
              <a:extLst>
                <a:ext uri="{FF2B5EF4-FFF2-40B4-BE49-F238E27FC236}">
                  <a16:creationId xmlns:a16="http://schemas.microsoft.com/office/drawing/2014/main" id="{DF616ACA-2EDF-EF4B-BBCA-DBEF705C20FA}"/>
                </a:ext>
              </a:extLst>
            </p:cNvPr>
            <p:cNvSpPr>
              <a:spLocks noChangeArrowheads="1"/>
            </p:cNvSpPr>
            <p:nvPr/>
          </p:nvSpPr>
          <p:spPr bwMode="auto">
            <a:xfrm>
              <a:off x="2524500" y="4073357"/>
              <a:ext cx="1007801" cy="431688"/>
            </a:xfrm>
            <a:prstGeom prst="rect">
              <a:avLst/>
            </a:prstGeom>
            <a:solidFill>
              <a:schemeClr val="bg1"/>
            </a:solidFill>
            <a:ln w="17780">
              <a:solidFill>
                <a:schemeClr val="tx1"/>
              </a:solidFill>
              <a:prstDash val="dash"/>
              <a:miter lim="800000"/>
              <a:headEnd/>
              <a:tailEnd/>
            </a:ln>
          </p:spPr>
          <p:txBody>
            <a:bodyPr lIns="35991" tIns="35991" rIns="35991" bIns="35991" anchor="ctr"/>
            <a:lstStyle/>
            <a:p>
              <a:pPr algn="ctr">
                <a:buClrTx/>
                <a:buSzTx/>
                <a:buFontTx/>
                <a:buNone/>
              </a:pPr>
              <a:r>
                <a:rPr lang="en-US" sz="1200"/>
                <a:t>Downstream</a:t>
              </a:r>
            </a:p>
          </p:txBody>
        </p:sp>
      </p:grpSp>
      <p:sp>
        <p:nvSpPr>
          <p:cNvPr id="137" name="Text Box 33">
            <a:extLst>
              <a:ext uri="{FF2B5EF4-FFF2-40B4-BE49-F238E27FC236}">
                <a16:creationId xmlns:a16="http://schemas.microsoft.com/office/drawing/2014/main" id="{1F11924C-DA9C-F544-A503-2E6BFA1B944B}"/>
              </a:ext>
            </a:extLst>
          </p:cNvPr>
          <p:cNvSpPr txBox="1">
            <a:spLocks noChangeArrowheads="1"/>
          </p:cNvSpPr>
          <p:nvPr/>
        </p:nvSpPr>
        <p:spPr bwMode="auto">
          <a:xfrm>
            <a:off x="3631709" y="3567900"/>
            <a:ext cx="406135" cy="153888"/>
          </a:xfrm>
          <a:prstGeom prst="rect">
            <a:avLst/>
          </a:prstGeom>
          <a:noFill/>
          <a:ln w="12700">
            <a:noFill/>
            <a:miter lim="800000"/>
            <a:headEnd/>
            <a:tailEnd/>
          </a:ln>
        </p:spPr>
        <p:txBody>
          <a:bodyPr wrap="square" lIns="0" tIns="0" rIns="0" bIns="0">
            <a:spAutoFit/>
          </a:bodyPr>
          <a:lstStyle/>
          <a:p>
            <a:pPr algn="ctr">
              <a:spcBef>
                <a:spcPct val="50000"/>
              </a:spcBef>
              <a:buClrTx/>
              <a:buSzTx/>
              <a:buFontTx/>
              <a:buNone/>
            </a:pPr>
            <a:endParaRPr lang="en-US" sz="1000"/>
          </a:p>
        </p:txBody>
      </p:sp>
      <p:sp>
        <p:nvSpPr>
          <p:cNvPr id="138" name="Text Box 33">
            <a:extLst>
              <a:ext uri="{FF2B5EF4-FFF2-40B4-BE49-F238E27FC236}">
                <a16:creationId xmlns:a16="http://schemas.microsoft.com/office/drawing/2014/main" id="{035C3E16-E2F2-884D-B5A3-06896278CF37}"/>
              </a:ext>
            </a:extLst>
          </p:cNvPr>
          <p:cNvSpPr txBox="1">
            <a:spLocks noChangeArrowheads="1"/>
          </p:cNvSpPr>
          <p:nvPr/>
        </p:nvSpPr>
        <p:spPr bwMode="auto">
          <a:xfrm>
            <a:off x="3610943" y="3072425"/>
            <a:ext cx="398164" cy="153888"/>
          </a:xfrm>
          <a:prstGeom prst="rect">
            <a:avLst/>
          </a:prstGeom>
          <a:noFill/>
          <a:ln w="12700">
            <a:noFill/>
            <a:miter lim="800000"/>
            <a:headEnd/>
            <a:tailEnd/>
          </a:ln>
        </p:spPr>
        <p:txBody>
          <a:bodyPr wrap="square" lIns="0" tIns="0" rIns="0" bIns="0">
            <a:spAutoFit/>
          </a:bodyPr>
          <a:lstStyle/>
          <a:p>
            <a:pPr algn="ctr">
              <a:spcBef>
                <a:spcPct val="50000"/>
              </a:spcBef>
              <a:buClrTx/>
              <a:buSzTx/>
              <a:buFontTx/>
              <a:buNone/>
            </a:pPr>
            <a:r>
              <a:rPr lang="en-US" sz="1000" b="1"/>
              <a:t>Event</a:t>
            </a:r>
          </a:p>
        </p:txBody>
      </p:sp>
      <p:grpSp>
        <p:nvGrpSpPr>
          <p:cNvPr id="3" name="Group 2">
            <a:extLst>
              <a:ext uri="{FF2B5EF4-FFF2-40B4-BE49-F238E27FC236}">
                <a16:creationId xmlns:a16="http://schemas.microsoft.com/office/drawing/2014/main" id="{05A4049C-5831-3143-AF82-91286592D332}"/>
              </a:ext>
            </a:extLst>
          </p:cNvPr>
          <p:cNvGrpSpPr/>
          <p:nvPr/>
        </p:nvGrpSpPr>
        <p:grpSpPr>
          <a:xfrm>
            <a:off x="6097587" y="1463145"/>
            <a:ext cx="5332285" cy="4847481"/>
            <a:chOff x="6097587" y="1463145"/>
            <a:chExt cx="5332285" cy="4847481"/>
          </a:xfrm>
        </p:grpSpPr>
        <p:sp>
          <p:nvSpPr>
            <p:cNvPr id="36" name="Rectangle 35">
              <a:extLst>
                <a:ext uri="{FF2B5EF4-FFF2-40B4-BE49-F238E27FC236}">
                  <a16:creationId xmlns:a16="http://schemas.microsoft.com/office/drawing/2014/main" id="{DD3049F2-7158-9343-92CF-AF87AF926A88}"/>
                </a:ext>
              </a:extLst>
            </p:cNvPr>
            <p:cNvSpPr/>
            <p:nvPr/>
          </p:nvSpPr>
          <p:spPr bwMode="gray">
            <a:xfrm>
              <a:off x="6193551" y="2222771"/>
              <a:ext cx="5221874" cy="804073"/>
            </a:xfrm>
            <a:prstGeom prst="rect">
              <a:avLst/>
            </a:prstGeom>
            <a:solidFill>
              <a:schemeClr val="tx1">
                <a:alpha val="5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a:ln>
                  <a:noFill/>
                </a:ln>
                <a:effectLst/>
                <a:uLnTx/>
                <a:uFillTx/>
                <a:ea typeface="Arial Unicode MS" pitchFamily="34" charset="-128"/>
                <a:cs typeface="Arial Unicode MS" pitchFamily="34" charset="-128"/>
              </a:endParaRPr>
            </a:p>
          </p:txBody>
        </p:sp>
        <p:sp>
          <p:nvSpPr>
            <p:cNvPr id="2" name="TextBox 1">
              <a:extLst>
                <a:ext uri="{FF2B5EF4-FFF2-40B4-BE49-F238E27FC236}">
                  <a16:creationId xmlns:a16="http://schemas.microsoft.com/office/drawing/2014/main" id="{8B4A5FD2-2D4A-3349-9EFA-2BDEFAEDB592}"/>
                </a:ext>
              </a:extLst>
            </p:cNvPr>
            <p:cNvSpPr txBox="1"/>
            <p:nvPr/>
          </p:nvSpPr>
          <p:spPr>
            <a:xfrm>
              <a:off x="6097587" y="1463145"/>
              <a:ext cx="5332285" cy="484748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err="1">
                  <a:ea typeface="Arial Unicode MS" pitchFamily="34" charset="-128"/>
                  <a:cs typeface="Arial Unicode MS" pitchFamily="34" charset="-128"/>
                </a:rPr>
                <a:t>Active</a:t>
              </a:r>
              <a:r>
                <a:rPr lang="de-DE" sz="1800" kern="0">
                  <a:ea typeface="Arial Unicode MS" pitchFamily="34" charset="-128"/>
                  <a:cs typeface="Arial Unicode MS" pitchFamily="34" charset="-128"/>
                </a:rPr>
                <a:t> </a:t>
              </a:r>
              <a:r>
                <a:rPr lang="de-DE" sz="1800" kern="0" err="1">
                  <a:ea typeface="Arial Unicode MS" pitchFamily="34" charset="-128"/>
                  <a:cs typeface="Arial Unicode MS" pitchFamily="34" charset="-128"/>
                </a:rPr>
                <a:t>Component</a:t>
              </a:r>
              <a:endParaRPr lang="de-DE" sz="1800" kern="0">
                <a:ea typeface="Arial Unicode MS" pitchFamily="34" charset="-128"/>
                <a:cs typeface="Arial Unicode MS" pitchFamily="34" charset="-128"/>
              </a:endParaRPr>
            </a:p>
            <a:p>
              <a:pPr fontAlgn="base">
                <a:spcBef>
                  <a:spcPct val="50000"/>
                </a:spcBef>
                <a:spcAft>
                  <a:spcPct val="0"/>
                </a:spcAft>
                <a:buClr>
                  <a:srgbClr val="F0AB00"/>
                </a:buClr>
                <a:buSzPct val="80000"/>
              </a:pPr>
              <a:r>
                <a:rPr lang="de-DE" sz="1800" kern="0" err="1">
                  <a:ea typeface="Arial Unicode MS" pitchFamily="34" charset="-128"/>
                  <a:cs typeface="Arial Unicode MS" pitchFamily="34" charset="-128"/>
                </a:rPr>
                <a:t>Defined</a:t>
              </a:r>
              <a:r>
                <a:rPr lang="de-DE" sz="1800" kern="0">
                  <a:ea typeface="Arial Unicode MS" pitchFamily="34" charset="-128"/>
                  <a:cs typeface="Arial Unicode MS" pitchFamily="34" charset="-128"/>
                </a:rPr>
                <a:t> </a:t>
              </a:r>
              <a:r>
                <a:rPr lang="de-DE" sz="1800" kern="0" err="1">
                  <a:ea typeface="Arial Unicode MS" pitchFamily="34" charset="-128"/>
                  <a:cs typeface="Arial Unicode MS" pitchFamily="34" charset="-128"/>
                </a:rPr>
                <a:t>by</a:t>
              </a:r>
              <a:r>
                <a:rPr lang="de-DE" sz="1800" kern="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err="1">
                  <a:ea typeface="Arial Unicode MS" pitchFamily="34" charset="-128"/>
                  <a:cs typeface="Arial Unicode MS" pitchFamily="34" charset="-128"/>
                </a:rPr>
                <a:t>Which</a:t>
              </a:r>
              <a:r>
                <a:rPr lang="de-DE" sz="1800" kern="0">
                  <a:ea typeface="Arial Unicode MS" pitchFamily="34" charset="-128"/>
                  <a:cs typeface="Arial Unicode MS" pitchFamily="34" charset="-128"/>
                </a:rPr>
                <a:t> </a:t>
              </a:r>
              <a:r>
                <a:rPr lang="de-DE" sz="1800" i="1" kern="0" err="1">
                  <a:ea typeface="Arial Unicode MS" pitchFamily="34" charset="-128"/>
                  <a:cs typeface="Arial Unicode MS" pitchFamily="34" charset="-128"/>
                </a:rPr>
                <a:t>events</a:t>
              </a:r>
              <a:r>
                <a:rPr lang="de-DE" sz="1800" kern="0">
                  <a:ea typeface="Arial Unicode MS" pitchFamily="34" charset="-128"/>
                  <a:cs typeface="Arial Unicode MS" pitchFamily="34" charset="-128"/>
                </a:rPr>
                <a:t> </a:t>
              </a:r>
              <a:r>
                <a:rPr lang="de-DE" sz="1800" kern="0" err="1">
                  <a:ea typeface="Arial Unicode MS" pitchFamily="34" charset="-128"/>
                  <a:cs typeface="Arial Unicode MS" pitchFamily="34" charset="-128"/>
                </a:rPr>
                <a:t>handled</a:t>
              </a:r>
              <a:r>
                <a:rPr lang="de-DE" sz="1800" kern="0">
                  <a:ea typeface="Arial Unicode MS" pitchFamily="34" charset="-128"/>
                  <a:cs typeface="Arial Unicode MS" pitchFamily="34" charset="-128"/>
                </a:rPr>
                <a:t> </a:t>
              </a:r>
              <a:r>
                <a:rPr lang="de-DE" sz="1800" kern="0" err="1">
                  <a:ea typeface="Arial Unicode MS" pitchFamily="34" charset="-128"/>
                  <a:cs typeface="Arial Unicode MS" pitchFamily="34" charset="-128"/>
                </a:rPr>
                <a:t>by</a:t>
              </a:r>
              <a:r>
                <a:rPr lang="de-DE" sz="1800" kern="0">
                  <a:ea typeface="Arial Unicode MS" pitchFamily="34" charset="-128"/>
                  <a:cs typeface="Arial Unicode MS" pitchFamily="34" charset="-128"/>
                </a:rPr>
                <a:t> </a:t>
              </a:r>
              <a:r>
                <a:rPr lang="de-DE" sz="1800" kern="0" err="1">
                  <a:ea typeface="Arial Unicode MS" pitchFamily="34" charset="-128"/>
                  <a:cs typeface="Arial Unicode MS" pitchFamily="34" charset="-128"/>
                </a:rPr>
                <a:t>the</a:t>
              </a:r>
              <a:r>
                <a:rPr lang="de-DE" sz="1800" kern="0">
                  <a:ea typeface="Arial Unicode MS" pitchFamily="34" charset="-128"/>
                  <a:cs typeface="Arial Unicode MS" pitchFamily="34" charset="-128"/>
                </a:rPr>
                <a:t> Service</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err="1">
                  <a:ea typeface="Arial Unicode MS" pitchFamily="34" charset="-128"/>
                  <a:cs typeface="Arial Unicode MS" pitchFamily="34" charset="-128"/>
                </a:rPr>
                <a:t>How</a:t>
              </a:r>
              <a:r>
                <a:rPr lang="de-DE" sz="1800" kern="0">
                  <a:ea typeface="Arial Unicode MS" pitchFamily="34" charset="-128"/>
                  <a:cs typeface="Arial Unicode MS" pitchFamily="34" charset="-128"/>
                </a:rPr>
                <a:t> </a:t>
              </a:r>
              <a:r>
                <a:rPr lang="de-DE" sz="1800" kern="0" err="1">
                  <a:ea typeface="Arial Unicode MS" pitchFamily="34" charset="-128"/>
                  <a:cs typeface="Arial Unicode MS" pitchFamily="34" charset="-128"/>
                </a:rPr>
                <a:t>events</a:t>
              </a:r>
              <a:r>
                <a:rPr lang="de-DE" sz="1800" kern="0">
                  <a:ea typeface="Arial Unicode MS" pitchFamily="34" charset="-128"/>
                  <a:cs typeface="Arial Unicode MS" pitchFamily="34" charset="-128"/>
                </a:rPr>
                <a:t> </a:t>
              </a:r>
              <a:r>
                <a:rPr lang="de-DE" sz="1800" kern="0" err="1">
                  <a:ea typeface="Arial Unicode MS" pitchFamily="34" charset="-128"/>
                  <a:cs typeface="Arial Unicode MS" pitchFamily="34" charset="-128"/>
                </a:rPr>
                <a:t>are</a:t>
              </a:r>
              <a:r>
                <a:rPr lang="de-DE" sz="1800" i="1" kern="0">
                  <a:ea typeface="Arial Unicode MS" pitchFamily="34" charset="-128"/>
                  <a:cs typeface="Arial Unicode MS" pitchFamily="34" charset="-128"/>
                </a:rPr>
                <a:t> </a:t>
              </a:r>
              <a:r>
                <a:rPr lang="de-DE" sz="1800" i="1" kern="0" err="1">
                  <a:ea typeface="Arial Unicode MS" pitchFamily="34" charset="-128"/>
                  <a:cs typeface="Arial Unicode MS" pitchFamily="34" charset="-128"/>
                </a:rPr>
                <a:t>handled</a:t>
              </a:r>
              <a:endParaRPr lang="de-DE" sz="1800" i="1" kern="0">
                <a:ea typeface="Arial Unicode MS" pitchFamily="34" charset="-128"/>
                <a:cs typeface="Arial Unicode MS" pitchFamily="34" charset="-128"/>
              </a:endParaRPr>
            </a:p>
            <a:p>
              <a:pPr fontAlgn="base">
                <a:spcBef>
                  <a:spcPct val="50000"/>
                </a:spcBef>
                <a:spcAft>
                  <a:spcPct val="0"/>
                </a:spcAft>
                <a:buClr>
                  <a:srgbClr val="F0AB00"/>
                </a:buClr>
                <a:buSzPct val="80000"/>
              </a:pPr>
              <a:r>
                <a:rPr lang="de-DE" sz="1800" kern="0">
                  <a:ea typeface="Arial Unicode MS" pitchFamily="34" charset="-128"/>
                  <a:cs typeface="Arial Unicode MS" pitchFamily="34" charset="-128"/>
                </a:rPr>
                <a:t>Service Definition </a:t>
              </a:r>
              <a:r>
                <a:rPr lang="de-DE" sz="1800" kern="0" err="1">
                  <a:ea typeface="Arial Unicode MS" pitchFamily="34" charset="-128"/>
                  <a:cs typeface="Arial Unicode MS" pitchFamily="34" charset="-128"/>
                </a:rPr>
                <a:t>can</a:t>
              </a:r>
              <a:r>
                <a:rPr lang="de-DE" sz="1800" kern="0">
                  <a:ea typeface="Arial Unicode MS" pitchFamily="34" charset="-128"/>
                  <a:cs typeface="Arial Unicode MS" pitchFamily="34" charset="-128"/>
                </a:rPr>
                <a:t> </a:t>
              </a:r>
              <a:r>
                <a:rPr lang="de-DE" sz="1800" kern="0" err="1">
                  <a:ea typeface="Arial Unicode MS" pitchFamily="34" charset="-128"/>
                  <a:cs typeface="Arial Unicode MS" pitchFamily="34" charset="-128"/>
                </a:rPr>
                <a:t>be</a:t>
              </a:r>
              <a:r>
                <a:rPr lang="de-DE" sz="1800" kern="0">
                  <a:ea typeface="Arial Unicode MS" pitchFamily="34" charset="-128"/>
                  <a:cs typeface="Arial Unicode MS" pitchFamily="34" charset="-128"/>
                </a:rPr>
                <a:t> </a:t>
              </a:r>
              <a:r>
                <a:rPr lang="de-DE" sz="1800" kern="0" err="1">
                  <a:ea typeface="Arial Unicode MS" pitchFamily="34" charset="-128"/>
                  <a:cs typeface="Arial Unicode MS" pitchFamily="34" charset="-128"/>
                </a:rPr>
                <a:t>captured</a:t>
              </a:r>
              <a:r>
                <a:rPr lang="de-DE" sz="1800" kern="0">
                  <a:ea typeface="Arial Unicode MS" pitchFamily="34" charset="-128"/>
                  <a:cs typeface="Arial Unicode MS" pitchFamily="34" charset="-128"/>
                </a:rPr>
                <a:t> </a:t>
              </a:r>
              <a:r>
                <a:rPr lang="de-DE" sz="1800" kern="0" err="1">
                  <a:ea typeface="Arial Unicode MS" pitchFamily="34" charset="-128"/>
                  <a:cs typeface="Arial Unicode MS" pitchFamily="34" charset="-128"/>
                </a:rPr>
                <a:t>by</a:t>
              </a:r>
              <a:r>
                <a:rPr lang="de-DE" sz="1800" kern="0">
                  <a:ea typeface="Arial Unicode MS" pitchFamily="34" charset="-128"/>
                  <a:cs typeface="Arial Unicode MS" pitchFamily="34" charset="-128"/>
                </a:rPr>
                <a:t> CDS </a:t>
              </a:r>
              <a:r>
                <a:rPr lang="de-DE" sz="1800" i="1" kern="0">
                  <a:ea typeface="Arial Unicode MS" pitchFamily="34" charset="-128"/>
                  <a:cs typeface="Arial Unicode MS" pitchFamily="34" charset="-128"/>
                </a:rPr>
                <a:t>Model</a:t>
              </a:r>
            </a:p>
            <a:p>
              <a:pPr fontAlgn="base">
                <a:spcBef>
                  <a:spcPct val="50000"/>
                </a:spcBef>
                <a:spcAft>
                  <a:spcPct val="0"/>
                </a:spcAft>
                <a:buClr>
                  <a:srgbClr val="F0AB00"/>
                </a:buClr>
                <a:buSzPct val="80000"/>
              </a:pPr>
              <a:r>
                <a:rPr lang="de-DE" sz="1800" kern="0">
                  <a:ea typeface="Arial Unicode MS" pitchFamily="34" charset="-128"/>
                  <a:cs typeface="Arial Unicode MS" pitchFamily="34" charset="-128"/>
                </a:rPr>
                <a:t>Service </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err="1">
                  <a:ea typeface="Arial Unicode MS" pitchFamily="34" charset="-128"/>
                  <a:cs typeface="Arial Unicode MS" pitchFamily="34" charset="-128"/>
                </a:rPr>
                <a:t>Dispatches</a:t>
              </a:r>
              <a:r>
                <a:rPr lang="de-DE" sz="1800" kern="0">
                  <a:ea typeface="Arial Unicode MS" pitchFamily="34" charset="-128"/>
                  <a:cs typeface="Arial Unicode MS" pitchFamily="34" charset="-128"/>
                </a:rPr>
                <a:t> Events </a:t>
              </a:r>
              <a:r>
                <a:rPr lang="de-DE" sz="1800" kern="0" err="1">
                  <a:ea typeface="Arial Unicode MS" pitchFamily="34" charset="-128"/>
                  <a:cs typeface="Arial Unicode MS" pitchFamily="34" charset="-128"/>
                </a:rPr>
                <a:t>to</a:t>
              </a:r>
              <a:r>
                <a:rPr lang="de-DE" sz="1800" kern="0">
                  <a:ea typeface="Arial Unicode MS" pitchFamily="34" charset="-128"/>
                  <a:cs typeface="Arial Unicode MS" pitchFamily="34" charset="-128"/>
                </a:rPr>
                <a:t> </a:t>
              </a:r>
              <a:r>
                <a:rPr lang="de-DE" sz="1800" i="1" kern="0">
                  <a:ea typeface="Arial Unicode MS" pitchFamily="34" charset="-128"/>
                  <a:cs typeface="Arial Unicode MS" pitchFamily="34" charset="-128"/>
                </a:rPr>
                <a:t>Event Handlers</a:t>
              </a:r>
            </a:p>
            <a:p>
              <a:pPr marL="830138" lvl="1" indent="-285750" fontAlgn="base">
                <a:spcBef>
                  <a:spcPct val="50000"/>
                </a:spcBef>
                <a:spcAft>
                  <a:spcPct val="0"/>
                </a:spcAft>
                <a:buClr>
                  <a:srgbClr val="F0AB00"/>
                </a:buClr>
              </a:pPr>
              <a:r>
                <a:rPr lang="de-DE" sz="1800" kern="0" err="1">
                  <a:ea typeface="Arial Unicode MS" pitchFamily="34" charset="-128"/>
                  <a:cs typeface="Arial Unicode MS" pitchFamily="34" charset="-128"/>
                </a:rPr>
                <a:t>Generically</a:t>
              </a:r>
              <a:r>
                <a:rPr lang="de-DE" sz="1800" kern="0">
                  <a:ea typeface="Arial Unicode MS" pitchFamily="34" charset="-128"/>
                  <a:cs typeface="Arial Unicode MS" pitchFamily="34" charset="-128"/>
                </a:rPr>
                <a:t> Handles CRUD + </a:t>
              </a:r>
              <a:r>
                <a:rPr lang="de-DE" sz="1800" kern="0" err="1">
                  <a:ea typeface="Arial Unicode MS" pitchFamily="34" charset="-128"/>
                  <a:cs typeface="Arial Unicode MS" pitchFamily="34" charset="-128"/>
                </a:rPr>
                <a:t>Queries</a:t>
              </a:r>
              <a:endParaRPr lang="de-DE" sz="1800" kern="0">
                <a:ea typeface="Arial Unicode MS" pitchFamily="34" charset="-128"/>
                <a:cs typeface="Arial Unicode MS" pitchFamily="34" charset="-128"/>
              </a:endParaRPr>
            </a:p>
            <a:p>
              <a:pPr marL="830138" lvl="1" indent="-285750" fontAlgn="base">
                <a:spcBef>
                  <a:spcPct val="50000"/>
                </a:spcBef>
                <a:spcAft>
                  <a:spcPct val="0"/>
                </a:spcAft>
                <a:buClr>
                  <a:srgbClr val="F0AB00"/>
                </a:buClr>
              </a:pPr>
              <a:r>
                <a:rPr lang="de-DE" sz="1800" kern="0" err="1">
                  <a:ea typeface="Arial Unicode MS" pitchFamily="34" charset="-128"/>
                  <a:cs typeface="Arial Unicode MS" pitchFamily="34" charset="-128"/>
                </a:rPr>
                <a:t>Augmented</a:t>
              </a:r>
              <a:r>
                <a:rPr lang="de-DE" sz="1800" kern="0">
                  <a:ea typeface="Arial Unicode MS" pitchFamily="34" charset="-128"/>
                  <a:cs typeface="Arial Unicode MS" pitchFamily="34" charset="-128"/>
                </a:rPr>
                <a:t> </a:t>
              </a:r>
              <a:r>
                <a:rPr lang="de-DE" sz="1800" kern="0" err="1">
                  <a:ea typeface="Arial Unicode MS" pitchFamily="34" charset="-128"/>
                  <a:cs typeface="Arial Unicode MS" pitchFamily="34" charset="-128"/>
                </a:rPr>
                <a:t>with</a:t>
              </a:r>
              <a:r>
                <a:rPr lang="de-DE" sz="1800" kern="0">
                  <a:ea typeface="Arial Unicode MS" pitchFamily="34" charset="-128"/>
                  <a:cs typeface="Arial Unicode MS" pitchFamily="34" charset="-128"/>
                </a:rPr>
                <a:t> Custom Handlers</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err="1">
                  <a:ea typeface="Arial Unicode MS" pitchFamily="34" charset="-128"/>
                  <a:cs typeface="Arial Unicode MS" pitchFamily="34" charset="-128"/>
                </a:rPr>
                <a:t>Orchestrates</a:t>
              </a:r>
              <a:r>
                <a:rPr lang="de-DE" sz="1800" kern="0">
                  <a:ea typeface="Arial Unicode MS" pitchFamily="34" charset="-128"/>
                  <a:cs typeface="Arial Unicode MS" pitchFamily="34" charset="-128"/>
                </a:rPr>
                <a:t> Event Handlers</a:t>
              </a:r>
            </a:p>
            <a:p>
              <a:pPr marL="285750" indent="-285750" fontAlgn="base">
                <a:spcBef>
                  <a:spcPct val="50000"/>
                </a:spcBef>
                <a:spcAft>
                  <a:spcPct val="0"/>
                </a:spcAft>
                <a:buClr>
                  <a:srgbClr val="F0AB00"/>
                </a:buClr>
                <a:buSzPct val="80000"/>
                <a:buFont typeface="Arial" panose="020B0604020202020204" pitchFamily="34" charset="0"/>
                <a:buChar char="•"/>
              </a:pPr>
              <a:endParaRPr lang="en-DE" sz="1800" kern="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endParaRPr lang="en-DE" sz="1800" kern="0">
                <a:ea typeface="Arial Unicode MS" pitchFamily="34" charset="-128"/>
                <a:cs typeface="Arial Unicode MS" pitchFamily="34" charset="-128"/>
              </a:endParaRPr>
            </a:p>
          </p:txBody>
        </p:sp>
        <p:sp>
          <p:nvSpPr>
            <p:cNvPr id="37" name="Rectangle 36">
              <a:extLst>
                <a:ext uri="{FF2B5EF4-FFF2-40B4-BE49-F238E27FC236}">
                  <a16:creationId xmlns:a16="http://schemas.microsoft.com/office/drawing/2014/main" id="{F869BC2E-F3FD-934C-B543-30D197977ACC}"/>
                </a:ext>
              </a:extLst>
            </p:cNvPr>
            <p:cNvSpPr/>
            <p:nvPr/>
          </p:nvSpPr>
          <p:spPr bwMode="gray">
            <a:xfrm>
              <a:off x="6286954" y="3867377"/>
              <a:ext cx="5128471" cy="1248906"/>
            </a:xfrm>
            <a:prstGeom prst="rect">
              <a:avLst/>
            </a:prstGeom>
            <a:solidFill>
              <a:schemeClr val="tx1">
                <a:alpha val="5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91132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64514E-6 -2.59259E-6 L 0.13226 -0.00092 " pathEditMode="relative" rAng="0" ptsTypes="AA">
                                      <p:cBhvr>
                                        <p:cTn id="6" dur="2000" fill="hold"/>
                                        <p:tgtEl>
                                          <p:spTgt spid="14"/>
                                        </p:tgtEl>
                                        <p:attrNameLst>
                                          <p:attrName>ppt_x</p:attrName>
                                          <p:attrName>ppt_y</p:attrName>
                                        </p:attrNameLst>
                                      </p:cBhvr>
                                      <p:rCtr x="6613" y="-46"/>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Curved Connector 20">
            <a:extLst>
              <a:ext uri="{FF2B5EF4-FFF2-40B4-BE49-F238E27FC236}">
                <a16:creationId xmlns:a16="http://schemas.microsoft.com/office/drawing/2014/main" id="{A806F6BD-7BE7-814D-99B1-CDBBF2168EB1}"/>
              </a:ext>
            </a:extLst>
          </p:cNvPr>
          <p:cNvCxnSpPr>
            <a:cxnSpLocks/>
            <a:stCxn id="99" idx="2"/>
            <a:endCxn id="43" idx="0"/>
          </p:cNvCxnSpPr>
          <p:nvPr/>
        </p:nvCxnSpPr>
        <p:spPr>
          <a:xfrm rot="5400000">
            <a:off x="8146643" y="3330392"/>
            <a:ext cx="438507" cy="1612917"/>
          </a:xfrm>
          <a:prstGeom prst="curved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3F91332-E6B8-564A-8816-B001DEBBFBA7}"/>
              </a:ext>
            </a:extLst>
          </p:cNvPr>
          <p:cNvGrpSpPr/>
          <p:nvPr/>
        </p:nvGrpSpPr>
        <p:grpSpPr>
          <a:xfrm>
            <a:off x="2284150" y="1771534"/>
            <a:ext cx="7397008" cy="3745835"/>
            <a:chOff x="609441" y="1651152"/>
            <a:chExt cx="7397008" cy="3745835"/>
          </a:xfrm>
          <a:solidFill>
            <a:schemeClr val="bg1"/>
          </a:solidFill>
        </p:grpSpPr>
        <p:sp>
          <p:nvSpPr>
            <p:cNvPr id="10" name="AutoShape 59">
              <a:extLst>
                <a:ext uri="{FF2B5EF4-FFF2-40B4-BE49-F238E27FC236}">
                  <a16:creationId xmlns:a16="http://schemas.microsoft.com/office/drawing/2014/main" id="{977495C8-31A7-C94B-9E5D-1609DEE6FBC8}"/>
                </a:ext>
              </a:extLst>
            </p:cNvPr>
            <p:cNvSpPr>
              <a:spLocks noChangeArrowheads="1"/>
            </p:cNvSpPr>
            <p:nvPr/>
          </p:nvSpPr>
          <p:spPr bwMode="auto">
            <a:xfrm>
              <a:off x="2742104" y="4661061"/>
              <a:ext cx="431687" cy="288323"/>
            </a:xfrm>
            <a:prstGeom prst="roundRect">
              <a:avLst>
                <a:gd name="adj" fmla="val 366"/>
              </a:avLst>
            </a:prstGeom>
            <a:grpFill/>
            <a:ln w="9525">
              <a:noFill/>
              <a:round/>
              <a:headEnd/>
              <a:tailEnd/>
            </a:ln>
          </p:spPr>
          <p:txBody>
            <a:bodyPr wrap="none" anchor="ctr"/>
            <a:lstStyle/>
            <a:p>
              <a:endParaRPr lang="en-US" sz="1799"/>
            </a:p>
          </p:txBody>
        </p:sp>
        <p:sp>
          <p:nvSpPr>
            <p:cNvPr id="12" name="Rectangle 11">
              <a:extLst>
                <a:ext uri="{FF2B5EF4-FFF2-40B4-BE49-F238E27FC236}">
                  <a16:creationId xmlns:a16="http://schemas.microsoft.com/office/drawing/2014/main" id="{6F361598-6DA6-7C43-BA7A-526859BE63C5}"/>
                </a:ext>
              </a:extLst>
            </p:cNvPr>
            <p:cNvSpPr>
              <a:spLocks noChangeArrowheads="1"/>
            </p:cNvSpPr>
            <p:nvPr/>
          </p:nvSpPr>
          <p:spPr bwMode="auto">
            <a:xfrm>
              <a:off x="2448492" y="2513733"/>
              <a:ext cx="1007801" cy="431688"/>
            </a:xfrm>
            <a:prstGeom prst="rect">
              <a:avLst/>
            </a:prstGeom>
            <a:solidFill>
              <a:schemeClr val="accent1">
                <a:lumMod val="20000"/>
                <a:lumOff val="80000"/>
              </a:schemeClr>
            </a:solidFill>
            <a:ln w="17780">
              <a:solidFill>
                <a:schemeClr val="tx1"/>
              </a:solidFill>
              <a:miter lim="800000"/>
              <a:headEnd/>
              <a:tailEnd/>
            </a:ln>
          </p:spPr>
          <p:txBody>
            <a:bodyPr lIns="35991" tIns="35991" rIns="35991" bIns="35991" anchor="ctr"/>
            <a:lstStyle/>
            <a:p>
              <a:pPr algn="ctr">
                <a:buClrTx/>
                <a:buSzTx/>
                <a:buFontTx/>
                <a:buNone/>
              </a:pPr>
              <a:r>
                <a:rPr lang="en-US" sz="1200" i="1"/>
                <a:t>OData</a:t>
              </a:r>
              <a:r>
                <a:rPr lang="en-US" sz="1200"/>
                <a:t> Adapter</a:t>
              </a:r>
            </a:p>
          </p:txBody>
        </p:sp>
        <p:sp>
          <p:nvSpPr>
            <p:cNvPr id="13" name="Rectangle 12">
              <a:extLst>
                <a:ext uri="{FF2B5EF4-FFF2-40B4-BE49-F238E27FC236}">
                  <a16:creationId xmlns:a16="http://schemas.microsoft.com/office/drawing/2014/main" id="{E1AA750E-DA74-1545-B27C-B8C383AC61C0}"/>
                </a:ext>
              </a:extLst>
            </p:cNvPr>
            <p:cNvSpPr>
              <a:spLocks noChangeArrowheads="1"/>
            </p:cNvSpPr>
            <p:nvPr/>
          </p:nvSpPr>
          <p:spPr bwMode="auto">
            <a:xfrm>
              <a:off x="2448492" y="1651152"/>
              <a:ext cx="1007801" cy="431688"/>
            </a:xfrm>
            <a:prstGeom prst="rect">
              <a:avLst/>
            </a:prstGeom>
            <a:solidFill>
              <a:schemeClr val="accent3">
                <a:lumMod val="20000"/>
                <a:lumOff val="80000"/>
              </a:schemeClr>
            </a:solidFill>
            <a:ln w="17780">
              <a:solidFill>
                <a:schemeClr val="tx1"/>
              </a:solidFill>
              <a:miter lim="800000"/>
              <a:headEnd/>
              <a:tailEnd/>
            </a:ln>
          </p:spPr>
          <p:txBody>
            <a:bodyPr lIns="35991" tIns="35991" rIns="35991" bIns="35991" anchor="ctr"/>
            <a:lstStyle/>
            <a:p>
              <a:pPr algn="ctr">
                <a:buClrTx/>
                <a:buSzTx/>
                <a:buFontTx/>
                <a:buNone/>
              </a:pPr>
              <a:r>
                <a:rPr lang="en-US" sz="1200" err="1"/>
                <a:t>Odata</a:t>
              </a:r>
              <a:br>
                <a:rPr lang="en-US" sz="1200"/>
              </a:br>
              <a:r>
                <a:rPr lang="en-US" sz="1200"/>
                <a:t>Client</a:t>
              </a:r>
            </a:p>
          </p:txBody>
        </p:sp>
        <p:cxnSp>
          <p:nvCxnSpPr>
            <p:cNvPr id="15" name="Straight Connector 14">
              <a:extLst>
                <a:ext uri="{FF2B5EF4-FFF2-40B4-BE49-F238E27FC236}">
                  <a16:creationId xmlns:a16="http://schemas.microsoft.com/office/drawing/2014/main" id="{12A3DC93-A805-A241-A91F-B14E917614EC}"/>
                </a:ext>
              </a:extLst>
            </p:cNvPr>
            <p:cNvCxnSpPr>
              <a:cxnSpLocks/>
              <a:stCxn id="13" idx="2"/>
              <a:endCxn id="12" idx="0"/>
            </p:cNvCxnSpPr>
            <p:nvPr/>
          </p:nvCxnSpPr>
          <p:spPr>
            <a:xfrm>
              <a:off x="2952393" y="2082839"/>
              <a:ext cx="0" cy="430894"/>
            </a:xfrm>
            <a:prstGeom prst="line">
              <a:avLst/>
            </a:prstGeom>
            <a:grpFill/>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771DB72-1BE2-3A44-90D8-1E8DBFF4487D}"/>
                </a:ext>
              </a:extLst>
            </p:cNvPr>
            <p:cNvCxnSpPr>
              <a:cxnSpLocks/>
              <a:stCxn id="12" idx="2"/>
              <a:endCxn id="40" idx="0"/>
            </p:cNvCxnSpPr>
            <p:nvPr/>
          </p:nvCxnSpPr>
          <p:spPr>
            <a:xfrm flipH="1">
              <a:off x="2950715" y="2945421"/>
              <a:ext cx="1678" cy="425339"/>
            </a:xfrm>
            <a:prstGeom prst="line">
              <a:avLst/>
            </a:prstGeom>
            <a:grpFill/>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A9FCCCF-FBFD-6245-9FC1-EB78DA174E61}"/>
                </a:ext>
              </a:extLst>
            </p:cNvPr>
            <p:cNvSpPr/>
            <p:nvPr/>
          </p:nvSpPr>
          <p:spPr bwMode="gray">
            <a:xfrm>
              <a:off x="2893580" y="3370760"/>
              <a:ext cx="114270" cy="123688"/>
            </a:xfrm>
            <a:prstGeom prst="rect">
              <a:avLst/>
            </a:prstGeom>
            <a:grpFill/>
            <a:ln w="2540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de-DE" sz="1799" kern="0" err="1">
                <a:ea typeface="Arial Unicode MS" pitchFamily="34" charset="-128"/>
                <a:cs typeface="Arial Unicode MS" pitchFamily="34" charset="-128"/>
              </a:endParaRPr>
            </a:p>
          </p:txBody>
        </p:sp>
        <p:sp>
          <p:nvSpPr>
            <p:cNvPr id="42" name="Rectangle 41">
              <a:extLst>
                <a:ext uri="{FF2B5EF4-FFF2-40B4-BE49-F238E27FC236}">
                  <a16:creationId xmlns:a16="http://schemas.microsoft.com/office/drawing/2014/main" id="{1826DB7D-2FED-5E45-8798-6364D9F11F87}"/>
                </a:ext>
              </a:extLst>
            </p:cNvPr>
            <p:cNvSpPr/>
            <p:nvPr/>
          </p:nvSpPr>
          <p:spPr bwMode="gray">
            <a:xfrm>
              <a:off x="2900812" y="3690715"/>
              <a:ext cx="114270" cy="123688"/>
            </a:xfrm>
            <a:prstGeom prst="rect">
              <a:avLst/>
            </a:prstGeom>
            <a:grpFill/>
            <a:ln w="2540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de-DE" sz="1799" kern="0" err="1">
                <a:ea typeface="Arial Unicode MS" pitchFamily="34" charset="-128"/>
                <a:cs typeface="Arial Unicode MS" pitchFamily="34" charset="-128"/>
              </a:endParaRPr>
            </a:p>
          </p:txBody>
        </p:sp>
        <p:sp>
          <p:nvSpPr>
            <p:cNvPr id="43" name="Rectangle 42">
              <a:extLst>
                <a:ext uri="{FF2B5EF4-FFF2-40B4-BE49-F238E27FC236}">
                  <a16:creationId xmlns:a16="http://schemas.microsoft.com/office/drawing/2014/main" id="{DF616ACA-2EDF-EF4B-BBCA-DBEF705C20FA}"/>
                </a:ext>
              </a:extLst>
            </p:cNvPr>
            <p:cNvSpPr>
              <a:spLocks noChangeArrowheads="1"/>
            </p:cNvSpPr>
            <p:nvPr/>
          </p:nvSpPr>
          <p:spPr bwMode="auto">
            <a:xfrm>
              <a:off x="5380827" y="4235722"/>
              <a:ext cx="1007801" cy="431688"/>
            </a:xfrm>
            <a:prstGeom prst="rect">
              <a:avLst/>
            </a:prstGeom>
            <a:solidFill>
              <a:schemeClr val="accent4">
                <a:lumMod val="20000"/>
                <a:lumOff val="80000"/>
              </a:schemeClr>
            </a:solidFill>
            <a:ln w="17780">
              <a:solidFill>
                <a:schemeClr val="accent4">
                  <a:lumMod val="50000"/>
                </a:schemeClr>
              </a:solidFill>
              <a:prstDash val="solid"/>
              <a:miter lim="800000"/>
              <a:headEnd/>
              <a:tailEnd/>
            </a:ln>
          </p:spPr>
          <p:txBody>
            <a:bodyPr lIns="35991" tIns="35991" rIns="35991" bIns="35991" anchor="ctr"/>
            <a:lstStyle/>
            <a:p>
              <a:pPr algn="ctr">
                <a:buClrTx/>
                <a:buSzTx/>
                <a:buFontTx/>
                <a:buNone/>
              </a:pPr>
              <a:r>
                <a:rPr lang="en-US" sz="1200"/>
                <a:t>Persistence</a:t>
              </a:r>
              <a:br>
                <a:rPr lang="en-US" sz="1200"/>
              </a:br>
              <a:r>
                <a:rPr lang="en-US" sz="1200"/>
                <a:t>Service</a:t>
              </a:r>
            </a:p>
          </p:txBody>
        </p:sp>
        <p:sp>
          <p:nvSpPr>
            <p:cNvPr id="44" name="AutoShape 5">
              <a:extLst>
                <a:ext uri="{FF2B5EF4-FFF2-40B4-BE49-F238E27FC236}">
                  <a16:creationId xmlns:a16="http://schemas.microsoft.com/office/drawing/2014/main" id="{6C400C8A-DE52-5748-838E-DBCB4C9DC067}"/>
                </a:ext>
              </a:extLst>
            </p:cNvPr>
            <p:cNvSpPr>
              <a:spLocks noChangeArrowheads="1"/>
            </p:cNvSpPr>
            <p:nvPr/>
          </p:nvSpPr>
          <p:spPr bwMode="auto">
            <a:xfrm>
              <a:off x="6998648" y="4965299"/>
              <a:ext cx="1007801" cy="431688"/>
            </a:xfrm>
            <a:prstGeom prst="roundRect">
              <a:avLst>
                <a:gd name="adj" fmla="val 50000"/>
              </a:avLst>
            </a:prstGeom>
            <a:solidFill>
              <a:schemeClr val="accent5">
                <a:lumMod val="20000"/>
                <a:lumOff val="80000"/>
              </a:schemeClr>
            </a:solidFill>
            <a:ln w="17780">
              <a:solidFill>
                <a:schemeClr val="tx1"/>
              </a:solidFill>
              <a:round/>
              <a:headEnd/>
              <a:tailEnd/>
            </a:ln>
          </p:spPr>
          <p:txBody>
            <a:bodyPr lIns="35991" tIns="35991" rIns="35991" bIns="35991" anchor="ctr"/>
            <a:lstStyle/>
            <a:p>
              <a:pPr algn="ctr">
                <a:buClrTx/>
                <a:buSzTx/>
                <a:buFontTx/>
                <a:buNone/>
              </a:pPr>
              <a:r>
                <a:rPr lang="en-US" sz="1200"/>
                <a:t>DB</a:t>
              </a:r>
            </a:p>
          </p:txBody>
        </p:sp>
        <p:grpSp>
          <p:nvGrpSpPr>
            <p:cNvPr id="45" name="Group 56">
              <a:extLst>
                <a:ext uri="{FF2B5EF4-FFF2-40B4-BE49-F238E27FC236}">
                  <a16:creationId xmlns:a16="http://schemas.microsoft.com/office/drawing/2014/main" id="{E10F8EA7-5BF7-E94B-B637-A400DA70F3F5}"/>
                </a:ext>
              </a:extLst>
            </p:cNvPr>
            <p:cNvGrpSpPr>
              <a:grpSpLocks/>
            </p:cNvGrpSpPr>
            <p:nvPr/>
          </p:nvGrpSpPr>
          <p:grpSpPr bwMode="auto">
            <a:xfrm>
              <a:off x="7363091" y="4676961"/>
              <a:ext cx="288849" cy="288323"/>
              <a:chOff x="2062" y="3639"/>
              <a:chExt cx="182" cy="272"/>
            </a:xfrm>
            <a:grpFill/>
          </p:grpSpPr>
          <p:sp>
            <p:nvSpPr>
              <p:cNvPr id="46" name="Freeform 57">
                <a:extLst>
                  <a:ext uri="{FF2B5EF4-FFF2-40B4-BE49-F238E27FC236}">
                    <a16:creationId xmlns:a16="http://schemas.microsoft.com/office/drawing/2014/main" id="{096B51E8-626B-0A42-8944-4838681CD3B8}"/>
                  </a:ext>
                </a:extLst>
              </p:cNvPr>
              <p:cNvSpPr>
                <a:spLocks/>
              </p:cNvSpPr>
              <p:nvPr/>
            </p:nvSpPr>
            <p:spPr bwMode="auto">
              <a:xfrm>
                <a:off x="2062" y="3639"/>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grpFill/>
              <a:ln w="7200">
                <a:solidFill>
                  <a:srgbClr val="000000"/>
                </a:solidFill>
                <a:round/>
                <a:headEnd/>
                <a:tailEnd type="triangle" w="med" len="med"/>
              </a:ln>
            </p:spPr>
            <p:txBody>
              <a:bodyPr/>
              <a:lstStyle/>
              <a:p>
                <a:endParaRPr lang="en-US" sz="1799"/>
              </a:p>
            </p:txBody>
          </p:sp>
          <p:sp>
            <p:nvSpPr>
              <p:cNvPr id="47" name="Freeform 58">
                <a:extLst>
                  <a:ext uri="{FF2B5EF4-FFF2-40B4-BE49-F238E27FC236}">
                    <a16:creationId xmlns:a16="http://schemas.microsoft.com/office/drawing/2014/main" id="{E09E9287-E466-3A41-AF16-1BFB8EEFDA79}"/>
                  </a:ext>
                </a:extLst>
              </p:cNvPr>
              <p:cNvSpPr>
                <a:spLocks/>
              </p:cNvSpPr>
              <p:nvPr/>
            </p:nvSpPr>
            <p:spPr bwMode="auto">
              <a:xfrm>
                <a:off x="2198" y="3639"/>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grpFill/>
              <a:ln w="7200">
                <a:solidFill>
                  <a:srgbClr val="000000"/>
                </a:solidFill>
                <a:round/>
                <a:headEnd/>
                <a:tailEnd type="triangle" w="med" len="med"/>
              </a:ln>
            </p:spPr>
            <p:txBody>
              <a:bodyPr/>
              <a:lstStyle/>
              <a:p>
                <a:endParaRPr lang="en-US" sz="1799"/>
              </a:p>
            </p:txBody>
          </p:sp>
        </p:grpSp>
        <p:sp>
          <p:nvSpPr>
            <p:cNvPr id="49" name="Rectangle 48">
              <a:extLst>
                <a:ext uri="{FF2B5EF4-FFF2-40B4-BE49-F238E27FC236}">
                  <a16:creationId xmlns:a16="http://schemas.microsoft.com/office/drawing/2014/main" id="{C7C47BBF-4EF4-0044-88C2-323B5822B23F}"/>
                </a:ext>
              </a:extLst>
            </p:cNvPr>
            <p:cNvSpPr>
              <a:spLocks noChangeArrowheads="1"/>
            </p:cNvSpPr>
            <p:nvPr/>
          </p:nvSpPr>
          <p:spPr bwMode="auto">
            <a:xfrm>
              <a:off x="5380826" y="2513733"/>
              <a:ext cx="1007801" cy="431688"/>
            </a:xfrm>
            <a:prstGeom prst="rect">
              <a:avLst/>
            </a:prstGeom>
            <a:grpFill/>
            <a:ln w="17780">
              <a:solidFill>
                <a:schemeClr val="tx1"/>
              </a:solidFill>
              <a:miter lim="800000"/>
              <a:headEnd/>
              <a:tailEnd/>
            </a:ln>
          </p:spPr>
          <p:txBody>
            <a:bodyPr lIns="35991" tIns="35991" rIns="35991" bIns="35991" anchor="ctr"/>
            <a:lstStyle/>
            <a:p>
              <a:pPr algn="ctr">
                <a:buClrTx/>
                <a:buSzTx/>
                <a:buFontTx/>
                <a:buNone/>
              </a:pPr>
              <a:r>
                <a:rPr lang="en-US" sz="1200" i="1"/>
                <a:t>…?</a:t>
              </a:r>
              <a:br>
                <a:rPr lang="en-US" sz="1200" i="1"/>
              </a:br>
              <a:r>
                <a:rPr lang="en-US" sz="1200"/>
                <a:t> Adapter</a:t>
              </a:r>
            </a:p>
          </p:txBody>
        </p:sp>
        <p:sp>
          <p:nvSpPr>
            <p:cNvPr id="50" name="Rectangle 49">
              <a:extLst>
                <a:ext uri="{FF2B5EF4-FFF2-40B4-BE49-F238E27FC236}">
                  <a16:creationId xmlns:a16="http://schemas.microsoft.com/office/drawing/2014/main" id="{0D8995ED-710B-2C4B-B15A-531BC5BC819B}"/>
                </a:ext>
              </a:extLst>
            </p:cNvPr>
            <p:cNvSpPr>
              <a:spLocks noChangeArrowheads="1"/>
            </p:cNvSpPr>
            <p:nvPr/>
          </p:nvSpPr>
          <p:spPr bwMode="auto">
            <a:xfrm>
              <a:off x="5380826" y="1651152"/>
              <a:ext cx="1007801" cy="431688"/>
            </a:xfrm>
            <a:prstGeom prst="rect">
              <a:avLst/>
            </a:prstGeom>
            <a:grpFill/>
            <a:ln w="17780">
              <a:solidFill>
                <a:schemeClr val="tx1"/>
              </a:solidFill>
              <a:miter lim="800000"/>
              <a:headEnd/>
              <a:tailEnd/>
            </a:ln>
          </p:spPr>
          <p:txBody>
            <a:bodyPr lIns="35991" tIns="35991" rIns="35991" bIns="35991" anchor="ctr"/>
            <a:lstStyle/>
            <a:p>
              <a:pPr algn="ctr">
                <a:buClrTx/>
                <a:buSzTx/>
                <a:buFontTx/>
                <a:buNone/>
              </a:pPr>
              <a:r>
                <a:rPr lang="en-US" sz="1200"/>
                <a:t>…?</a:t>
              </a:r>
            </a:p>
          </p:txBody>
        </p:sp>
        <p:cxnSp>
          <p:nvCxnSpPr>
            <p:cNvPr id="51" name="Straight Connector 50">
              <a:extLst>
                <a:ext uri="{FF2B5EF4-FFF2-40B4-BE49-F238E27FC236}">
                  <a16:creationId xmlns:a16="http://schemas.microsoft.com/office/drawing/2014/main" id="{6AD327DA-C89C-2947-87AA-3CF63404E57D}"/>
                </a:ext>
              </a:extLst>
            </p:cNvPr>
            <p:cNvCxnSpPr>
              <a:cxnSpLocks/>
              <a:stCxn id="50" idx="2"/>
              <a:endCxn id="49" idx="0"/>
            </p:cNvCxnSpPr>
            <p:nvPr/>
          </p:nvCxnSpPr>
          <p:spPr>
            <a:xfrm>
              <a:off x="5884726" y="2082839"/>
              <a:ext cx="0" cy="430894"/>
            </a:xfrm>
            <a:prstGeom prst="line">
              <a:avLst/>
            </a:prstGeom>
            <a:grpFill/>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330AE8A-DBD0-254D-9DE0-983D9EE7E631}"/>
                </a:ext>
              </a:extLst>
            </p:cNvPr>
            <p:cNvCxnSpPr>
              <a:cxnSpLocks/>
              <a:stCxn id="49" idx="2"/>
              <a:endCxn id="69" idx="0"/>
            </p:cNvCxnSpPr>
            <p:nvPr/>
          </p:nvCxnSpPr>
          <p:spPr>
            <a:xfrm flipH="1">
              <a:off x="5883048" y="2945421"/>
              <a:ext cx="1678" cy="425339"/>
            </a:xfrm>
            <a:prstGeom prst="line">
              <a:avLst/>
            </a:prstGeom>
            <a:grpFill/>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AD580F47-CA99-9C4C-B03E-65A851FC785C}"/>
                </a:ext>
              </a:extLst>
            </p:cNvPr>
            <p:cNvSpPr/>
            <p:nvPr/>
          </p:nvSpPr>
          <p:spPr bwMode="gray">
            <a:xfrm>
              <a:off x="5825913" y="3370760"/>
              <a:ext cx="114270" cy="123688"/>
            </a:xfrm>
            <a:prstGeom prst="rect">
              <a:avLst/>
            </a:prstGeom>
            <a:grpFill/>
            <a:ln w="2540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de-DE" sz="1799" kern="0" err="1">
                <a:ea typeface="Arial Unicode MS" pitchFamily="34" charset="-128"/>
                <a:cs typeface="Arial Unicode MS" pitchFamily="34" charset="-128"/>
              </a:endParaRPr>
            </a:p>
          </p:txBody>
        </p:sp>
        <p:sp>
          <p:nvSpPr>
            <p:cNvPr id="70" name="Rectangle 69">
              <a:extLst>
                <a:ext uri="{FF2B5EF4-FFF2-40B4-BE49-F238E27FC236}">
                  <a16:creationId xmlns:a16="http://schemas.microsoft.com/office/drawing/2014/main" id="{2DE2B160-5EE6-3F4E-821B-DC677310B962}"/>
                </a:ext>
              </a:extLst>
            </p:cNvPr>
            <p:cNvSpPr/>
            <p:nvPr/>
          </p:nvSpPr>
          <p:spPr bwMode="gray">
            <a:xfrm>
              <a:off x="5833146" y="3690715"/>
              <a:ext cx="114270" cy="123688"/>
            </a:xfrm>
            <a:prstGeom prst="rect">
              <a:avLst/>
            </a:prstGeom>
            <a:grpFill/>
            <a:ln w="2540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de-DE" sz="1799" kern="0" err="1">
                <a:ea typeface="Arial Unicode MS" pitchFamily="34" charset="-128"/>
                <a:cs typeface="Arial Unicode MS" pitchFamily="34" charset="-128"/>
              </a:endParaRPr>
            </a:p>
          </p:txBody>
        </p:sp>
        <p:grpSp>
          <p:nvGrpSpPr>
            <p:cNvPr id="73" name="Group 56">
              <a:extLst>
                <a:ext uri="{FF2B5EF4-FFF2-40B4-BE49-F238E27FC236}">
                  <a16:creationId xmlns:a16="http://schemas.microsoft.com/office/drawing/2014/main" id="{D9FC9930-828A-BF4D-994F-EBDBF8D572F1}"/>
                </a:ext>
              </a:extLst>
            </p:cNvPr>
            <p:cNvGrpSpPr>
              <a:grpSpLocks/>
            </p:cNvGrpSpPr>
            <p:nvPr/>
          </p:nvGrpSpPr>
          <p:grpSpPr bwMode="auto">
            <a:xfrm>
              <a:off x="4210390" y="4661061"/>
              <a:ext cx="430100" cy="287263"/>
              <a:chOff x="998" y="3624"/>
              <a:chExt cx="271" cy="271"/>
            </a:xfrm>
            <a:grpFill/>
          </p:grpSpPr>
          <p:sp>
            <p:nvSpPr>
              <p:cNvPr id="76" name="AutoShape 59">
                <a:extLst>
                  <a:ext uri="{FF2B5EF4-FFF2-40B4-BE49-F238E27FC236}">
                    <a16:creationId xmlns:a16="http://schemas.microsoft.com/office/drawing/2014/main" id="{F6E51C84-83ED-6B46-B4AB-7F358BC2E89F}"/>
                  </a:ext>
                </a:extLst>
              </p:cNvPr>
              <p:cNvSpPr>
                <a:spLocks noChangeArrowheads="1"/>
              </p:cNvSpPr>
              <p:nvPr/>
            </p:nvSpPr>
            <p:spPr bwMode="auto">
              <a:xfrm>
                <a:off x="998" y="3624"/>
                <a:ext cx="272" cy="272"/>
              </a:xfrm>
              <a:prstGeom prst="roundRect">
                <a:avLst>
                  <a:gd name="adj" fmla="val 366"/>
                </a:avLst>
              </a:prstGeom>
              <a:grpFill/>
              <a:ln w="9525">
                <a:noFill/>
                <a:round/>
                <a:headEnd/>
                <a:tailEnd/>
              </a:ln>
            </p:spPr>
            <p:txBody>
              <a:bodyPr wrap="none" anchor="ctr"/>
              <a:lstStyle/>
              <a:p>
                <a:endParaRPr lang="en-US" sz="1799"/>
              </a:p>
            </p:txBody>
          </p:sp>
          <p:sp>
            <p:nvSpPr>
              <p:cNvPr id="74" name="Freeform 57">
                <a:extLst>
                  <a:ext uri="{FF2B5EF4-FFF2-40B4-BE49-F238E27FC236}">
                    <a16:creationId xmlns:a16="http://schemas.microsoft.com/office/drawing/2014/main" id="{D67365EA-B3D6-5F4D-9326-19AC06898127}"/>
                  </a:ext>
                </a:extLst>
              </p:cNvPr>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grpFill/>
              <a:ln w="7200">
                <a:solidFill>
                  <a:srgbClr val="000000"/>
                </a:solidFill>
                <a:round/>
                <a:headEnd/>
                <a:tailEnd type="triangle" w="med" len="med"/>
              </a:ln>
            </p:spPr>
            <p:txBody>
              <a:bodyPr/>
              <a:lstStyle/>
              <a:p>
                <a:endParaRPr lang="en-US" sz="1799"/>
              </a:p>
            </p:txBody>
          </p:sp>
          <p:sp>
            <p:nvSpPr>
              <p:cNvPr id="75" name="Freeform 58">
                <a:extLst>
                  <a:ext uri="{FF2B5EF4-FFF2-40B4-BE49-F238E27FC236}">
                    <a16:creationId xmlns:a16="http://schemas.microsoft.com/office/drawing/2014/main" id="{736302AE-6736-5D43-9CBA-4E2211A5522B}"/>
                  </a:ext>
                </a:extLst>
              </p:cNvPr>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grpFill/>
              <a:ln w="7200">
                <a:solidFill>
                  <a:srgbClr val="000000"/>
                </a:solidFill>
                <a:round/>
                <a:headEnd/>
                <a:tailEnd type="triangle" w="med" len="med"/>
              </a:ln>
            </p:spPr>
            <p:txBody>
              <a:bodyPr/>
              <a:lstStyle/>
              <a:p>
                <a:endParaRPr lang="en-US" sz="1799"/>
              </a:p>
            </p:txBody>
          </p:sp>
        </p:grpSp>
        <p:sp>
          <p:nvSpPr>
            <p:cNvPr id="77" name="Rectangle 76">
              <a:extLst>
                <a:ext uri="{FF2B5EF4-FFF2-40B4-BE49-F238E27FC236}">
                  <a16:creationId xmlns:a16="http://schemas.microsoft.com/office/drawing/2014/main" id="{5DC742DD-0B5B-B149-9584-C030E1D30E7E}"/>
                </a:ext>
              </a:extLst>
            </p:cNvPr>
            <p:cNvSpPr>
              <a:spLocks noChangeArrowheads="1"/>
            </p:cNvSpPr>
            <p:nvPr/>
          </p:nvSpPr>
          <p:spPr bwMode="auto">
            <a:xfrm>
              <a:off x="3916778" y="2513733"/>
              <a:ext cx="1007801" cy="431688"/>
            </a:xfrm>
            <a:prstGeom prst="rect">
              <a:avLst/>
            </a:prstGeom>
            <a:grpFill/>
            <a:ln w="17780">
              <a:solidFill>
                <a:schemeClr val="tx1"/>
              </a:solidFill>
              <a:miter lim="800000"/>
              <a:headEnd/>
              <a:tailEnd/>
            </a:ln>
          </p:spPr>
          <p:txBody>
            <a:bodyPr lIns="35991" tIns="35991" rIns="35991" bIns="35991" anchor="ctr"/>
            <a:lstStyle/>
            <a:p>
              <a:pPr algn="ctr">
                <a:buClrTx/>
                <a:buSzTx/>
                <a:buFontTx/>
                <a:buNone/>
              </a:pPr>
              <a:r>
                <a:rPr lang="en-US" sz="1200" i="1"/>
                <a:t>REST</a:t>
              </a:r>
              <a:r>
                <a:rPr lang="en-US" sz="1200"/>
                <a:t> Adapter</a:t>
              </a:r>
            </a:p>
          </p:txBody>
        </p:sp>
        <p:sp>
          <p:nvSpPr>
            <p:cNvPr id="78" name="Rectangle 77">
              <a:extLst>
                <a:ext uri="{FF2B5EF4-FFF2-40B4-BE49-F238E27FC236}">
                  <a16:creationId xmlns:a16="http://schemas.microsoft.com/office/drawing/2014/main" id="{40E399F2-4798-5048-9976-1D352FF280B7}"/>
                </a:ext>
              </a:extLst>
            </p:cNvPr>
            <p:cNvSpPr>
              <a:spLocks noChangeArrowheads="1"/>
            </p:cNvSpPr>
            <p:nvPr/>
          </p:nvSpPr>
          <p:spPr bwMode="auto">
            <a:xfrm>
              <a:off x="3916778" y="1651152"/>
              <a:ext cx="1007801" cy="431688"/>
            </a:xfrm>
            <a:prstGeom prst="rect">
              <a:avLst/>
            </a:prstGeom>
            <a:grpFill/>
            <a:ln w="17780">
              <a:solidFill>
                <a:schemeClr val="tx1"/>
              </a:solidFill>
              <a:miter lim="800000"/>
              <a:headEnd/>
              <a:tailEnd/>
            </a:ln>
          </p:spPr>
          <p:txBody>
            <a:bodyPr lIns="35991" tIns="35991" rIns="35991" bIns="35991" anchor="ctr"/>
            <a:lstStyle/>
            <a:p>
              <a:pPr algn="ctr">
                <a:buClrTx/>
                <a:buSzTx/>
                <a:buFontTx/>
                <a:buNone/>
              </a:pPr>
              <a:r>
                <a:rPr lang="en-US" sz="1200"/>
                <a:t>REST</a:t>
              </a:r>
            </a:p>
          </p:txBody>
        </p:sp>
        <p:cxnSp>
          <p:nvCxnSpPr>
            <p:cNvPr id="79" name="Straight Connector 78">
              <a:extLst>
                <a:ext uri="{FF2B5EF4-FFF2-40B4-BE49-F238E27FC236}">
                  <a16:creationId xmlns:a16="http://schemas.microsoft.com/office/drawing/2014/main" id="{2973D4DB-167C-1A4B-A04E-5A3EC9C58068}"/>
                </a:ext>
              </a:extLst>
            </p:cNvPr>
            <p:cNvCxnSpPr>
              <a:cxnSpLocks/>
              <a:stCxn id="78" idx="2"/>
              <a:endCxn id="77" idx="0"/>
            </p:cNvCxnSpPr>
            <p:nvPr/>
          </p:nvCxnSpPr>
          <p:spPr>
            <a:xfrm>
              <a:off x="4420678" y="2082839"/>
              <a:ext cx="0" cy="430894"/>
            </a:xfrm>
            <a:prstGeom prst="line">
              <a:avLst/>
            </a:prstGeom>
            <a:grpFill/>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6452B5B-4537-A849-8786-AA08203B3F76}"/>
                </a:ext>
              </a:extLst>
            </p:cNvPr>
            <p:cNvCxnSpPr>
              <a:cxnSpLocks/>
              <a:stCxn id="77" idx="2"/>
              <a:endCxn id="97" idx="0"/>
            </p:cNvCxnSpPr>
            <p:nvPr/>
          </p:nvCxnSpPr>
          <p:spPr>
            <a:xfrm flipH="1">
              <a:off x="4419001" y="2945421"/>
              <a:ext cx="1678" cy="425339"/>
            </a:xfrm>
            <a:prstGeom prst="line">
              <a:avLst/>
            </a:prstGeom>
            <a:grpFill/>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B5525296-3038-1046-B3AF-02AEB4532BE2}"/>
                </a:ext>
              </a:extLst>
            </p:cNvPr>
            <p:cNvSpPr/>
            <p:nvPr/>
          </p:nvSpPr>
          <p:spPr bwMode="gray">
            <a:xfrm>
              <a:off x="4361866" y="3370760"/>
              <a:ext cx="114270" cy="123688"/>
            </a:xfrm>
            <a:prstGeom prst="rect">
              <a:avLst/>
            </a:prstGeom>
            <a:grpFill/>
            <a:ln w="2540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de-DE" sz="1799" kern="0" err="1">
                <a:ea typeface="Arial Unicode MS" pitchFamily="34" charset="-128"/>
                <a:cs typeface="Arial Unicode MS" pitchFamily="34" charset="-128"/>
              </a:endParaRPr>
            </a:p>
          </p:txBody>
        </p:sp>
        <p:sp>
          <p:nvSpPr>
            <p:cNvPr id="98" name="Rectangle 97">
              <a:extLst>
                <a:ext uri="{FF2B5EF4-FFF2-40B4-BE49-F238E27FC236}">
                  <a16:creationId xmlns:a16="http://schemas.microsoft.com/office/drawing/2014/main" id="{A18B3A55-EFF0-CD44-AE76-B8EFD83F292F}"/>
                </a:ext>
              </a:extLst>
            </p:cNvPr>
            <p:cNvSpPr/>
            <p:nvPr/>
          </p:nvSpPr>
          <p:spPr bwMode="gray">
            <a:xfrm>
              <a:off x="4369098" y="3690715"/>
              <a:ext cx="114270" cy="123688"/>
            </a:xfrm>
            <a:prstGeom prst="rect">
              <a:avLst/>
            </a:prstGeom>
            <a:grpFill/>
            <a:ln w="2540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de-DE" sz="1799" kern="0" err="1">
                <a:ea typeface="Arial Unicode MS" pitchFamily="34" charset="-128"/>
                <a:cs typeface="Arial Unicode MS" pitchFamily="34" charset="-128"/>
              </a:endParaRPr>
            </a:p>
          </p:txBody>
        </p:sp>
        <p:sp>
          <p:nvSpPr>
            <p:cNvPr id="99" name="Rectangle 98">
              <a:extLst>
                <a:ext uri="{FF2B5EF4-FFF2-40B4-BE49-F238E27FC236}">
                  <a16:creationId xmlns:a16="http://schemas.microsoft.com/office/drawing/2014/main" id="{D2C88085-E95E-B64C-9878-BD15ACC30A70}"/>
                </a:ext>
              </a:extLst>
            </p:cNvPr>
            <p:cNvSpPr>
              <a:spLocks noChangeArrowheads="1"/>
            </p:cNvSpPr>
            <p:nvPr/>
          </p:nvSpPr>
          <p:spPr bwMode="auto">
            <a:xfrm>
              <a:off x="6993744" y="3365527"/>
              <a:ext cx="1007801" cy="431688"/>
            </a:xfrm>
            <a:prstGeom prst="rect">
              <a:avLst/>
            </a:prstGeom>
            <a:solidFill>
              <a:schemeClr val="accent1">
                <a:lumMod val="40000"/>
                <a:lumOff val="60000"/>
              </a:schemeClr>
            </a:solidFill>
            <a:ln w="17780">
              <a:solidFill>
                <a:srgbClr val="C00000"/>
              </a:solidFill>
              <a:miter lim="800000"/>
              <a:headEnd/>
              <a:tailEnd/>
            </a:ln>
          </p:spPr>
          <p:txBody>
            <a:bodyPr lIns="35991" tIns="35991" rIns="35991" bIns="35991" anchor="ctr"/>
            <a:lstStyle/>
            <a:p>
              <a:pPr algn="ctr">
                <a:buClrTx/>
                <a:buSzTx/>
                <a:buFontTx/>
                <a:buNone/>
              </a:pPr>
              <a:r>
                <a:rPr lang="en-US" sz="1200"/>
                <a:t>Event Handler</a:t>
              </a:r>
            </a:p>
          </p:txBody>
        </p:sp>
        <p:grpSp>
          <p:nvGrpSpPr>
            <p:cNvPr id="100" name="Group 129">
              <a:extLst>
                <a:ext uri="{FF2B5EF4-FFF2-40B4-BE49-F238E27FC236}">
                  <a16:creationId xmlns:a16="http://schemas.microsoft.com/office/drawing/2014/main" id="{4D6602CE-D92B-8542-B563-9B5D81C0FAE2}"/>
                </a:ext>
              </a:extLst>
            </p:cNvPr>
            <p:cNvGrpSpPr>
              <a:grpSpLocks/>
            </p:cNvGrpSpPr>
            <p:nvPr/>
          </p:nvGrpSpPr>
          <p:grpSpPr bwMode="auto">
            <a:xfrm rot="5400000">
              <a:off x="6464013" y="3418696"/>
              <a:ext cx="430101" cy="323766"/>
              <a:chOff x="998" y="3624"/>
              <a:chExt cx="271" cy="271"/>
            </a:xfrm>
            <a:grpFill/>
          </p:grpSpPr>
          <p:sp>
            <p:nvSpPr>
              <p:cNvPr id="103" name="AutoShape 132">
                <a:extLst>
                  <a:ext uri="{FF2B5EF4-FFF2-40B4-BE49-F238E27FC236}">
                    <a16:creationId xmlns:a16="http://schemas.microsoft.com/office/drawing/2014/main" id="{E357098C-A8EC-A048-B819-6481F842B374}"/>
                  </a:ext>
                </a:extLst>
              </p:cNvPr>
              <p:cNvSpPr>
                <a:spLocks noChangeArrowheads="1"/>
              </p:cNvSpPr>
              <p:nvPr/>
            </p:nvSpPr>
            <p:spPr bwMode="auto">
              <a:xfrm>
                <a:off x="998" y="3624"/>
                <a:ext cx="272" cy="272"/>
              </a:xfrm>
              <a:prstGeom prst="roundRect">
                <a:avLst>
                  <a:gd name="adj" fmla="val 366"/>
                </a:avLst>
              </a:prstGeom>
              <a:grpFill/>
              <a:ln w="9525">
                <a:noFill/>
                <a:round/>
                <a:headEnd/>
                <a:tailEnd/>
              </a:ln>
            </p:spPr>
            <p:txBody>
              <a:bodyPr wrap="none" anchor="ctr"/>
              <a:lstStyle/>
              <a:p>
                <a:endParaRPr lang="en-US" sz="1799"/>
              </a:p>
            </p:txBody>
          </p:sp>
          <p:sp>
            <p:nvSpPr>
              <p:cNvPr id="101" name="Freeform 130">
                <a:extLst>
                  <a:ext uri="{FF2B5EF4-FFF2-40B4-BE49-F238E27FC236}">
                    <a16:creationId xmlns:a16="http://schemas.microsoft.com/office/drawing/2014/main" id="{EA38F231-B589-8548-ADEE-2EDAA3BDF165}"/>
                  </a:ext>
                </a:extLst>
              </p:cNvPr>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grpFill/>
              <a:ln w="7200">
                <a:solidFill>
                  <a:srgbClr val="000000"/>
                </a:solidFill>
                <a:round/>
                <a:headEnd/>
                <a:tailEnd type="triangle" w="med" len="med"/>
              </a:ln>
            </p:spPr>
            <p:txBody>
              <a:bodyPr/>
              <a:lstStyle/>
              <a:p>
                <a:endParaRPr lang="en-US" sz="1799"/>
              </a:p>
            </p:txBody>
          </p:sp>
          <p:sp>
            <p:nvSpPr>
              <p:cNvPr id="102" name="Freeform 131">
                <a:extLst>
                  <a:ext uri="{FF2B5EF4-FFF2-40B4-BE49-F238E27FC236}">
                    <a16:creationId xmlns:a16="http://schemas.microsoft.com/office/drawing/2014/main" id="{8F12E165-E249-7F4C-9241-E8BB96D1D932}"/>
                  </a:ext>
                </a:extLst>
              </p:cNvPr>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grpFill/>
              <a:ln w="7200">
                <a:solidFill>
                  <a:srgbClr val="000000"/>
                </a:solidFill>
                <a:round/>
                <a:headEnd/>
                <a:tailEnd type="triangle" w="med" len="med"/>
              </a:ln>
            </p:spPr>
            <p:txBody>
              <a:bodyPr/>
              <a:lstStyle/>
              <a:p>
                <a:endParaRPr lang="en-US" sz="1799"/>
              </a:p>
            </p:txBody>
          </p:sp>
        </p:grpSp>
        <p:sp>
          <p:nvSpPr>
            <p:cNvPr id="11" name="Rectangle 10">
              <a:extLst>
                <a:ext uri="{FF2B5EF4-FFF2-40B4-BE49-F238E27FC236}">
                  <a16:creationId xmlns:a16="http://schemas.microsoft.com/office/drawing/2014/main" id="{F5C97559-433E-AE40-B7D0-23CCD15E9D3E}"/>
                </a:ext>
              </a:extLst>
            </p:cNvPr>
            <p:cNvSpPr>
              <a:spLocks noChangeArrowheads="1"/>
            </p:cNvSpPr>
            <p:nvPr/>
          </p:nvSpPr>
          <p:spPr bwMode="auto">
            <a:xfrm>
              <a:off x="2448493" y="3375521"/>
              <a:ext cx="3940134" cy="431688"/>
            </a:xfrm>
            <a:prstGeom prst="rect">
              <a:avLst/>
            </a:prstGeom>
            <a:solidFill>
              <a:schemeClr val="accent4">
                <a:lumMod val="20000"/>
                <a:lumOff val="80000"/>
              </a:schemeClr>
            </a:solidFill>
            <a:ln w="17780">
              <a:solidFill>
                <a:schemeClr val="accent4">
                  <a:lumMod val="50000"/>
                </a:schemeClr>
              </a:solidFill>
              <a:miter lim="800000"/>
              <a:headEnd/>
              <a:tailEnd/>
            </a:ln>
          </p:spPr>
          <p:txBody>
            <a:bodyPr lIns="35991" tIns="35991" rIns="35991" bIns="35991" anchor="ctr"/>
            <a:lstStyle/>
            <a:p>
              <a:pPr algn="ctr">
                <a:buClrTx/>
                <a:buSzTx/>
                <a:buFontTx/>
                <a:buNone/>
              </a:pPr>
              <a:r>
                <a:rPr lang="en-US" sz="1200"/>
                <a:t>CDS Service</a:t>
              </a:r>
            </a:p>
          </p:txBody>
        </p:sp>
        <p:sp>
          <p:nvSpPr>
            <p:cNvPr id="22" name="TextBox 21">
              <a:extLst>
                <a:ext uri="{FF2B5EF4-FFF2-40B4-BE49-F238E27FC236}">
                  <a16:creationId xmlns:a16="http://schemas.microsoft.com/office/drawing/2014/main" id="{970D3600-6CAB-6541-831E-61700AFA1087}"/>
                </a:ext>
              </a:extLst>
            </p:cNvPr>
            <p:cNvSpPr txBox="1"/>
            <p:nvPr/>
          </p:nvSpPr>
          <p:spPr>
            <a:xfrm>
              <a:off x="609441" y="2631580"/>
              <a:ext cx="1142942" cy="184666"/>
            </a:xfrm>
            <a:prstGeom prst="rect">
              <a:avLst/>
            </a:prstGeom>
            <a:grpFill/>
          </p:spPr>
          <p:txBody>
            <a:bodyPr wrap="none" lIns="0" tIns="0" rIns="0" bIns="0" rtlCol="0">
              <a:spAutoFit/>
            </a:bodyPr>
            <a:lstStyle/>
            <a:p>
              <a:pPr fontAlgn="base">
                <a:spcBef>
                  <a:spcPct val="50000"/>
                </a:spcBef>
                <a:spcAft>
                  <a:spcPct val="0"/>
                </a:spcAft>
                <a:buClr>
                  <a:srgbClr val="F0AB00"/>
                </a:buClr>
                <a:buSzPct val="80000"/>
              </a:pPr>
              <a:r>
                <a:rPr lang="de-DE" sz="1200" kern="0">
                  <a:ea typeface="Arial Unicode MS" pitchFamily="34" charset="-128"/>
                  <a:cs typeface="Arial Unicode MS" pitchFamily="34" charset="-128"/>
                </a:rPr>
                <a:t>Protocol Adapter</a:t>
              </a:r>
            </a:p>
          </p:txBody>
        </p:sp>
        <p:sp>
          <p:nvSpPr>
            <p:cNvPr id="104" name="TextBox 103">
              <a:extLst>
                <a:ext uri="{FF2B5EF4-FFF2-40B4-BE49-F238E27FC236}">
                  <a16:creationId xmlns:a16="http://schemas.microsoft.com/office/drawing/2014/main" id="{965EE0FC-F22C-3943-9532-74B6203B3291}"/>
                </a:ext>
              </a:extLst>
            </p:cNvPr>
            <p:cNvSpPr txBox="1"/>
            <p:nvPr/>
          </p:nvSpPr>
          <p:spPr>
            <a:xfrm>
              <a:off x="609441" y="4359257"/>
              <a:ext cx="1492396" cy="184666"/>
            </a:xfrm>
            <a:prstGeom prst="rect">
              <a:avLst/>
            </a:prstGeom>
            <a:grpFill/>
          </p:spPr>
          <p:txBody>
            <a:bodyPr wrap="none" lIns="0" tIns="0" rIns="0" bIns="0" rtlCol="0">
              <a:spAutoFit/>
            </a:bodyPr>
            <a:lstStyle/>
            <a:p>
              <a:pPr fontAlgn="base">
                <a:spcBef>
                  <a:spcPct val="50000"/>
                </a:spcBef>
                <a:spcAft>
                  <a:spcPct val="0"/>
                </a:spcAft>
                <a:buClr>
                  <a:srgbClr val="F0AB00"/>
                </a:buClr>
                <a:buSzPct val="80000"/>
              </a:pPr>
              <a:r>
                <a:rPr lang="de-DE" sz="1200" kern="0">
                  <a:ea typeface="Arial Unicode MS" pitchFamily="34" charset="-128"/>
                  <a:cs typeface="Arial Unicode MS" pitchFamily="34" charset="-128"/>
                </a:rPr>
                <a:t>Downstream Services</a:t>
              </a:r>
            </a:p>
          </p:txBody>
        </p:sp>
        <p:sp>
          <p:nvSpPr>
            <p:cNvPr id="105" name="AutoShape 100">
              <a:extLst>
                <a:ext uri="{FF2B5EF4-FFF2-40B4-BE49-F238E27FC236}">
                  <a16:creationId xmlns:a16="http://schemas.microsoft.com/office/drawing/2014/main" id="{1947EC6F-EA12-D44B-BB88-B9B5073D250D}"/>
                </a:ext>
              </a:extLst>
            </p:cNvPr>
            <p:cNvSpPr>
              <a:spLocks noChangeArrowheads="1"/>
            </p:cNvSpPr>
            <p:nvPr/>
          </p:nvSpPr>
          <p:spPr bwMode="auto">
            <a:xfrm>
              <a:off x="2878503" y="2228058"/>
              <a:ext cx="144424" cy="144425"/>
            </a:xfrm>
            <a:prstGeom prst="flowChartConnector">
              <a:avLst/>
            </a:prstGeom>
            <a:solidFill>
              <a:schemeClr val="accent1">
                <a:lumMod val="20000"/>
                <a:lumOff val="80000"/>
              </a:schemeClr>
            </a:solidFill>
            <a:ln w="17780">
              <a:solidFill>
                <a:schemeClr val="tx1"/>
              </a:solidFill>
              <a:round/>
              <a:headEnd/>
              <a:tailEnd/>
            </a:ln>
          </p:spPr>
          <p:txBody>
            <a:bodyPr wrap="none" lIns="89977" tIns="46788" rIns="89977" bIns="46788" anchor="ctr"/>
            <a:lstStyle/>
            <a:p>
              <a:endParaRPr lang="en-US" sz="1799"/>
            </a:p>
          </p:txBody>
        </p:sp>
        <p:grpSp>
          <p:nvGrpSpPr>
            <p:cNvPr id="106" name="Group 103">
              <a:extLst>
                <a:ext uri="{FF2B5EF4-FFF2-40B4-BE49-F238E27FC236}">
                  <a16:creationId xmlns:a16="http://schemas.microsoft.com/office/drawing/2014/main" id="{A995AD0B-C34B-4A40-B263-D0569C1691CD}"/>
                </a:ext>
              </a:extLst>
            </p:cNvPr>
            <p:cNvGrpSpPr>
              <a:grpSpLocks/>
            </p:cNvGrpSpPr>
            <p:nvPr/>
          </p:nvGrpSpPr>
          <p:grpSpPr bwMode="auto">
            <a:xfrm>
              <a:off x="3057844" y="2191555"/>
              <a:ext cx="85703" cy="177754"/>
              <a:chOff x="1528" y="1363"/>
              <a:chExt cx="54" cy="112"/>
            </a:xfrm>
            <a:grpFill/>
          </p:grpSpPr>
          <p:sp>
            <p:nvSpPr>
              <p:cNvPr id="107" name="Line 104">
                <a:extLst>
                  <a:ext uri="{FF2B5EF4-FFF2-40B4-BE49-F238E27FC236}">
                    <a16:creationId xmlns:a16="http://schemas.microsoft.com/office/drawing/2014/main" id="{C267673E-2164-9B42-8DD3-D7D78C6B87FB}"/>
                  </a:ext>
                </a:extLst>
              </p:cNvPr>
              <p:cNvSpPr>
                <a:spLocks noChangeShapeType="1"/>
              </p:cNvSpPr>
              <p:nvPr/>
            </p:nvSpPr>
            <p:spPr bwMode="auto">
              <a:xfrm flipH="1">
                <a:off x="1551" y="1438"/>
                <a:ext cx="0" cy="37"/>
              </a:xfrm>
              <a:prstGeom prst="line">
                <a:avLst/>
              </a:prstGeom>
              <a:grpFill/>
              <a:ln w="8890">
                <a:solidFill>
                  <a:schemeClr val="tx1"/>
                </a:solidFill>
                <a:round/>
                <a:headEnd/>
                <a:tailEnd type="stealth" w="med" len="med"/>
              </a:ln>
            </p:spPr>
            <p:txBody>
              <a:bodyPr lIns="89977" tIns="46788" rIns="89977" bIns="46788" anchor="ctr"/>
              <a:lstStyle/>
              <a:p>
                <a:endParaRPr lang="en-US" sz="1799"/>
              </a:p>
            </p:txBody>
          </p:sp>
          <p:sp>
            <p:nvSpPr>
              <p:cNvPr id="108" name="Text Box 105">
                <a:extLst>
                  <a:ext uri="{FF2B5EF4-FFF2-40B4-BE49-F238E27FC236}">
                    <a16:creationId xmlns:a16="http://schemas.microsoft.com/office/drawing/2014/main" id="{084421D2-E7F7-2B47-8787-1A22AEBBC60B}"/>
                  </a:ext>
                </a:extLst>
              </p:cNvPr>
              <p:cNvSpPr txBox="1">
                <a:spLocks noChangeArrowheads="1"/>
              </p:cNvSpPr>
              <p:nvPr/>
            </p:nvSpPr>
            <p:spPr bwMode="auto">
              <a:xfrm>
                <a:off x="1528" y="1363"/>
                <a:ext cx="54" cy="77"/>
              </a:xfrm>
              <a:prstGeom prst="rect">
                <a:avLst/>
              </a:prstGeom>
              <a:grpFill/>
              <a:ln w="12700">
                <a:noFill/>
                <a:miter lim="800000"/>
                <a:headEnd/>
                <a:tailEnd/>
              </a:ln>
            </p:spPr>
            <p:txBody>
              <a:bodyPr lIns="0" tIns="0" rIns="0" bIns="0">
                <a:spAutoFit/>
              </a:bodyPr>
              <a:lstStyle/>
              <a:p>
                <a:pPr algn="l">
                  <a:buClrTx/>
                  <a:buSzTx/>
                  <a:buFontTx/>
                  <a:buNone/>
                </a:pPr>
                <a:r>
                  <a:rPr lang="en-US" sz="800" b="1"/>
                  <a:t>R</a:t>
                </a:r>
              </a:p>
            </p:txBody>
          </p:sp>
        </p:grpSp>
        <p:sp>
          <p:nvSpPr>
            <p:cNvPr id="109" name="AutoShape 100">
              <a:extLst>
                <a:ext uri="{FF2B5EF4-FFF2-40B4-BE49-F238E27FC236}">
                  <a16:creationId xmlns:a16="http://schemas.microsoft.com/office/drawing/2014/main" id="{BCB00CF4-77C8-D14E-95DB-AC7027E8E394}"/>
                </a:ext>
              </a:extLst>
            </p:cNvPr>
            <p:cNvSpPr>
              <a:spLocks noChangeArrowheads="1"/>
            </p:cNvSpPr>
            <p:nvPr/>
          </p:nvSpPr>
          <p:spPr bwMode="auto">
            <a:xfrm>
              <a:off x="4354021" y="2220916"/>
              <a:ext cx="144424" cy="144425"/>
            </a:xfrm>
            <a:prstGeom prst="flowChartConnector">
              <a:avLst/>
            </a:prstGeom>
            <a:grpFill/>
            <a:ln w="17780">
              <a:solidFill>
                <a:schemeClr val="tx1"/>
              </a:solidFill>
              <a:round/>
              <a:headEnd/>
              <a:tailEnd/>
            </a:ln>
          </p:spPr>
          <p:txBody>
            <a:bodyPr wrap="none" lIns="89977" tIns="46788" rIns="89977" bIns="46788" anchor="ctr"/>
            <a:lstStyle/>
            <a:p>
              <a:endParaRPr lang="en-US" sz="1799"/>
            </a:p>
          </p:txBody>
        </p:sp>
        <p:grpSp>
          <p:nvGrpSpPr>
            <p:cNvPr id="110" name="Group 103">
              <a:extLst>
                <a:ext uri="{FF2B5EF4-FFF2-40B4-BE49-F238E27FC236}">
                  <a16:creationId xmlns:a16="http://schemas.microsoft.com/office/drawing/2014/main" id="{99C48A0B-E264-5743-9DC1-094B0527C0E3}"/>
                </a:ext>
              </a:extLst>
            </p:cNvPr>
            <p:cNvGrpSpPr>
              <a:grpSpLocks/>
            </p:cNvGrpSpPr>
            <p:nvPr/>
          </p:nvGrpSpPr>
          <p:grpSpPr bwMode="auto">
            <a:xfrm>
              <a:off x="4533361" y="2184413"/>
              <a:ext cx="85703" cy="177754"/>
              <a:chOff x="1528" y="1363"/>
              <a:chExt cx="54" cy="112"/>
            </a:xfrm>
            <a:grpFill/>
          </p:grpSpPr>
          <p:sp>
            <p:nvSpPr>
              <p:cNvPr id="111" name="Line 104">
                <a:extLst>
                  <a:ext uri="{FF2B5EF4-FFF2-40B4-BE49-F238E27FC236}">
                    <a16:creationId xmlns:a16="http://schemas.microsoft.com/office/drawing/2014/main" id="{69484530-4DC1-7946-9638-CD4010856E92}"/>
                  </a:ext>
                </a:extLst>
              </p:cNvPr>
              <p:cNvSpPr>
                <a:spLocks noChangeShapeType="1"/>
              </p:cNvSpPr>
              <p:nvPr/>
            </p:nvSpPr>
            <p:spPr bwMode="auto">
              <a:xfrm flipH="1">
                <a:off x="1551" y="1438"/>
                <a:ext cx="0" cy="37"/>
              </a:xfrm>
              <a:prstGeom prst="line">
                <a:avLst/>
              </a:prstGeom>
              <a:grpFill/>
              <a:ln w="8890">
                <a:solidFill>
                  <a:schemeClr val="tx1"/>
                </a:solidFill>
                <a:round/>
                <a:headEnd/>
                <a:tailEnd type="stealth" w="med" len="med"/>
              </a:ln>
            </p:spPr>
            <p:txBody>
              <a:bodyPr lIns="89977" tIns="46788" rIns="89977" bIns="46788" anchor="ctr"/>
              <a:lstStyle/>
              <a:p>
                <a:endParaRPr lang="en-US" sz="1799"/>
              </a:p>
            </p:txBody>
          </p:sp>
          <p:sp>
            <p:nvSpPr>
              <p:cNvPr id="112" name="Text Box 105">
                <a:extLst>
                  <a:ext uri="{FF2B5EF4-FFF2-40B4-BE49-F238E27FC236}">
                    <a16:creationId xmlns:a16="http://schemas.microsoft.com/office/drawing/2014/main" id="{FD576DDB-2668-D145-B99E-CF1640F65E3C}"/>
                  </a:ext>
                </a:extLst>
              </p:cNvPr>
              <p:cNvSpPr txBox="1">
                <a:spLocks noChangeArrowheads="1"/>
              </p:cNvSpPr>
              <p:nvPr/>
            </p:nvSpPr>
            <p:spPr bwMode="auto">
              <a:xfrm>
                <a:off x="1528" y="1363"/>
                <a:ext cx="54" cy="77"/>
              </a:xfrm>
              <a:prstGeom prst="rect">
                <a:avLst/>
              </a:prstGeom>
              <a:grpFill/>
              <a:ln w="12700">
                <a:noFill/>
                <a:miter lim="800000"/>
                <a:headEnd/>
                <a:tailEnd/>
              </a:ln>
            </p:spPr>
            <p:txBody>
              <a:bodyPr lIns="0" tIns="0" rIns="0" bIns="0">
                <a:spAutoFit/>
              </a:bodyPr>
              <a:lstStyle/>
              <a:p>
                <a:pPr algn="l">
                  <a:buClrTx/>
                  <a:buSzTx/>
                  <a:buFontTx/>
                  <a:buNone/>
                </a:pPr>
                <a:r>
                  <a:rPr lang="en-US" sz="800" b="1"/>
                  <a:t>R</a:t>
                </a:r>
              </a:p>
            </p:txBody>
          </p:sp>
        </p:grpSp>
        <p:sp>
          <p:nvSpPr>
            <p:cNvPr id="113" name="AutoShape 100">
              <a:extLst>
                <a:ext uri="{FF2B5EF4-FFF2-40B4-BE49-F238E27FC236}">
                  <a16:creationId xmlns:a16="http://schemas.microsoft.com/office/drawing/2014/main" id="{0DED7B41-BAC8-AF43-A645-59AC1407D909}"/>
                </a:ext>
              </a:extLst>
            </p:cNvPr>
            <p:cNvSpPr>
              <a:spLocks noChangeArrowheads="1"/>
            </p:cNvSpPr>
            <p:nvPr/>
          </p:nvSpPr>
          <p:spPr bwMode="auto">
            <a:xfrm>
              <a:off x="5822687" y="2238938"/>
              <a:ext cx="144424" cy="144425"/>
            </a:xfrm>
            <a:prstGeom prst="flowChartConnector">
              <a:avLst/>
            </a:prstGeom>
            <a:grpFill/>
            <a:ln w="17780">
              <a:solidFill>
                <a:schemeClr val="tx1"/>
              </a:solidFill>
              <a:round/>
              <a:headEnd/>
              <a:tailEnd/>
            </a:ln>
          </p:spPr>
          <p:txBody>
            <a:bodyPr wrap="none" lIns="89977" tIns="46788" rIns="89977" bIns="46788" anchor="ctr"/>
            <a:lstStyle/>
            <a:p>
              <a:endParaRPr lang="en-US" sz="1799"/>
            </a:p>
          </p:txBody>
        </p:sp>
        <p:grpSp>
          <p:nvGrpSpPr>
            <p:cNvPr id="114" name="Group 103">
              <a:extLst>
                <a:ext uri="{FF2B5EF4-FFF2-40B4-BE49-F238E27FC236}">
                  <a16:creationId xmlns:a16="http://schemas.microsoft.com/office/drawing/2014/main" id="{8E4B0DD3-5CE7-E14D-8D05-056F1D2EB065}"/>
                </a:ext>
              </a:extLst>
            </p:cNvPr>
            <p:cNvGrpSpPr>
              <a:grpSpLocks/>
            </p:cNvGrpSpPr>
            <p:nvPr/>
          </p:nvGrpSpPr>
          <p:grpSpPr bwMode="auto">
            <a:xfrm>
              <a:off x="6002028" y="2202434"/>
              <a:ext cx="85703" cy="177754"/>
              <a:chOff x="1528" y="1363"/>
              <a:chExt cx="54" cy="112"/>
            </a:xfrm>
            <a:grpFill/>
          </p:grpSpPr>
          <p:sp>
            <p:nvSpPr>
              <p:cNvPr id="115" name="Line 104">
                <a:extLst>
                  <a:ext uri="{FF2B5EF4-FFF2-40B4-BE49-F238E27FC236}">
                    <a16:creationId xmlns:a16="http://schemas.microsoft.com/office/drawing/2014/main" id="{3A881FE0-0646-7345-BAD9-5AA74C28C18A}"/>
                  </a:ext>
                </a:extLst>
              </p:cNvPr>
              <p:cNvSpPr>
                <a:spLocks noChangeShapeType="1"/>
              </p:cNvSpPr>
              <p:nvPr/>
            </p:nvSpPr>
            <p:spPr bwMode="auto">
              <a:xfrm flipH="1">
                <a:off x="1551" y="1438"/>
                <a:ext cx="0" cy="37"/>
              </a:xfrm>
              <a:prstGeom prst="line">
                <a:avLst/>
              </a:prstGeom>
              <a:grpFill/>
              <a:ln w="8890">
                <a:solidFill>
                  <a:schemeClr val="tx1"/>
                </a:solidFill>
                <a:round/>
                <a:headEnd/>
                <a:tailEnd type="stealth" w="med" len="med"/>
              </a:ln>
            </p:spPr>
            <p:txBody>
              <a:bodyPr lIns="89977" tIns="46788" rIns="89977" bIns="46788" anchor="ctr"/>
              <a:lstStyle/>
              <a:p>
                <a:endParaRPr lang="en-US" sz="1799"/>
              </a:p>
            </p:txBody>
          </p:sp>
          <p:sp>
            <p:nvSpPr>
              <p:cNvPr id="116" name="Text Box 105">
                <a:extLst>
                  <a:ext uri="{FF2B5EF4-FFF2-40B4-BE49-F238E27FC236}">
                    <a16:creationId xmlns:a16="http://schemas.microsoft.com/office/drawing/2014/main" id="{2AC1D717-EC29-E242-B5CF-CB2DBBAE7FBD}"/>
                  </a:ext>
                </a:extLst>
              </p:cNvPr>
              <p:cNvSpPr txBox="1">
                <a:spLocks noChangeArrowheads="1"/>
              </p:cNvSpPr>
              <p:nvPr/>
            </p:nvSpPr>
            <p:spPr bwMode="auto">
              <a:xfrm>
                <a:off x="1528" y="1363"/>
                <a:ext cx="54" cy="77"/>
              </a:xfrm>
              <a:prstGeom prst="rect">
                <a:avLst/>
              </a:prstGeom>
              <a:grpFill/>
              <a:ln w="12700">
                <a:noFill/>
                <a:miter lim="800000"/>
                <a:headEnd/>
                <a:tailEnd/>
              </a:ln>
            </p:spPr>
            <p:txBody>
              <a:bodyPr lIns="0" tIns="0" rIns="0" bIns="0">
                <a:spAutoFit/>
              </a:bodyPr>
              <a:lstStyle/>
              <a:p>
                <a:pPr algn="l">
                  <a:buClrTx/>
                  <a:buSzTx/>
                  <a:buFontTx/>
                  <a:buNone/>
                </a:pPr>
                <a:r>
                  <a:rPr lang="en-US" sz="800" b="1"/>
                  <a:t>R</a:t>
                </a:r>
              </a:p>
            </p:txBody>
          </p:sp>
        </p:grpSp>
        <p:sp>
          <p:nvSpPr>
            <p:cNvPr id="132" name="AutoShape 100">
              <a:extLst>
                <a:ext uri="{FF2B5EF4-FFF2-40B4-BE49-F238E27FC236}">
                  <a16:creationId xmlns:a16="http://schemas.microsoft.com/office/drawing/2014/main" id="{1D1F40F9-243A-1641-A2D4-BD6386B3A42D}"/>
                </a:ext>
              </a:extLst>
            </p:cNvPr>
            <p:cNvSpPr>
              <a:spLocks noChangeArrowheads="1"/>
            </p:cNvSpPr>
            <p:nvPr/>
          </p:nvSpPr>
          <p:spPr bwMode="auto">
            <a:xfrm>
              <a:off x="2870658" y="3093020"/>
              <a:ext cx="144424" cy="144425"/>
            </a:xfrm>
            <a:prstGeom prst="flowChartConnector">
              <a:avLst/>
            </a:prstGeom>
            <a:solidFill>
              <a:schemeClr val="accent4">
                <a:lumMod val="20000"/>
                <a:lumOff val="80000"/>
              </a:schemeClr>
            </a:solidFill>
            <a:ln w="17780">
              <a:solidFill>
                <a:schemeClr val="tx1"/>
              </a:solidFill>
              <a:round/>
              <a:headEnd/>
              <a:tailEnd/>
            </a:ln>
          </p:spPr>
          <p:txBody>
            <a:bodyPr wrap="none" lIns="89977" tIns="46788" rIns="89977" bIns="46788" anchor="ctr"/>
            <a:lstStyle/>
            <a:p>
              <a:endParaRPr lang="en-US" sz="1799"/>
            </a:p>
          </p:txBody>
        </p:sp>
        <p:grpSp>
          <p:nvGrpSpPr>
            <p:cNvPr id="133" name="Group 103">
              <a:extLst>
                <a:ext uri="{FF2B5EF4-FFF2-40B4-BE49-F238E27FC236}">
                  <a16:creationId xmlns:a16="http://schemas.microsoft.com/office/drawing/2014/main" id="{C0218156-169D-BD41-8E95-658BC9D7C6D9}"/>
                </a:ext>
              </a:extLst>
            </p:cNvPr>
            <p:cNvGrpSpPr>
              <a:grpSpLocks/>
            </p:cNvGrpSpPr>
            <p:nvPr/>
          </p:nvGrpSpPr>
          <p:grpSpPr bwMode="auto">
            <a:xfrm>
              <a:off x="3049999" y="3056517"/>
              <a:ext cx="85703" cy="177754"/>
              <a:chOff x="1528" y="1363"/>
              <a:chExt cx="54" cy="112"/>
            </a:xfrm>
            <a:grpFill/>
          </p:grpSpPr>
          <p:sp>
            <p:nvSpPr>
              <p:cNvPr id="134" name="Line 104">
                <a:extLst>
                  <a:ext uri="{FF2B5EF4-FFF2-40B4-BE49-F238E27FC236}">
                    <a16:creationId xmlns:a16="http://schemas.microsoft.com/office/drawing/2014/main" id="{7A1FEDD7-8596-D249-B2D2-6757A89A6B96}"/>
                  </a:ext>
                </a:extLst>
              </p:cNvPr>
              <p:cNvSpPr>
                <a:spLocks noChangeShapeType="1"/>
              </p:cNvSpPr>
              <p:nvPr/>
            </p:nvSpPr>
            <p:spPr bwMode="auto">
              <a:xfrm flipH="1">
                <a:off x="1551" y="1438"/>
                <a:ext cx="0" cy="37"/>
              </a:xfrm>
              <a:prstGeom prst="line">
                <a:avLst/>
              </a:prstGeom>
              <a:grpFill/>
              <a:ln w="8890">
                <a:solidFill>
                  <a:schemeClr val="tx1"/>
                </a:solidFill>
                <a:round/>
                <a:headEnd/>
                <a:tailEnd type="stealth" w="med" len="med"/>
              </a:ln>
            </p:spPr>
            <p:txBody>
              <a:bodyPr lIns="89977" tIns="46788" rIns="89977" bIns="46788" anchor="ctr"/>
              <a:lstStyle/>
              <a:p>
                <a:endParaRPr lang="en-US" sz="1799"/>
              </a:p>
            </p:txBody>
          </p:sp>
          <p:sp>
            <p:nvSpPr>
              <p:cNvPr id="135" name="Text Box 105">
                <a:extLst>
                  <a:ext uri="{FF2B5EF4-FFF2-40B4-BE49-F238E27FC236}">
                    <a16:creationId xmlns:a16="http://schemas.microsoft.com/office/drawing/2014/main" id="{ED277948-FCC1-6943-9004-5E3834B273A9}"/>
                  </a:ext>
                </a:extLst>
              </p:cNvPr>
              <p:cNvSpPr txBox="1">
                <a:spLocks noChangeArrowheads="1"/>
              </p:cNvSpPr>
              <p:nvPr/>
            </p:nvSpPr>
            <p:spPr bwMode="auto">
              <a:xfrm>
                <a:off x="1528" y="1363"/>
                <a:ext cx="54" cy="77"/>
              </a:xfrm>
              <a:prstGeom prst="rect">
                <a:avLst/>
              </a:prstGeom>
              <a:grpFill/>
              <a:ln w="12700">
                <a:noFill/>
                <a:miter lim="800000"/>
                <a:headEnd/>
                <a:tailEnd/>
              </a:ln>
            </p:spPr>
            <p:txBody>
              <a:bodyPr lIns="0" tIns="0" rIns="0" bIns="0">
                <a:spAutoFit/>
              </a:bodyPr>
              <a:lstStyle/>
              <a:p>
                <a:pPr algn="l">
                  <a:buClrTx/>
                  <a:buSzTx/>
                  <a:buFontTx/>
                  <a:buNone/>
                </a:pPr>
                <a:r>
                  <a:rPr lang="en-US" sz="800" b="1"/>
                  <a:t>R</a:t>
                </a:r>
              </a:p>
            </p:txBody>
          </p:sp>
        </p:grpSp>
        <p:sp>
          <p:nvSpPr>
            <p:cNvPr id="136" name="AutoShape 100">
              <a:extLst>
                <a:ext uri="{FF2B5EF4-FFF2-40B4-BE49-F238E27FC236}">
                  <a16:creationId xmlns:a16="http://schemas.microsoft.com/office/drawing/2014/main" id="{924558CA-AE4C-824C-AA63-D3EFEE7B5ABC}"/>
                </a:ext>
              </a:extLst>
            </p:cNvPr>
            <p:cNvSpPr>
              <a:spLocks noChangeArrowheads="1"/>
            </p:cNvSpPr>
            <p:nvPr/>
          </p:nvSpPr>
          <p:spPr bwMode="auto">
            <a:xfrm>
              <a:off x="4346176" y="3085878"/>
              <a:ext cx="144424" cy="144425"/>
            </a:xfrm>
            <a:prstGeom prst="flowChartConnector">
              <a:avLst/>
            </a:prstGeom>
            <a:solidFill>
              <a:schemeClr val="accent4">
                <a:lumMod val="20000"/>
                <a:lumOff val="80000"/>
              </a:schemeClr>
            </a:solidFill>
            <a:ln w="17780">
              <a:solidFill>
                <a:schemeClr val="tx1"/>
              </a:solidFill>
              <a:round/>
              <a:headEnd/>
              <a:tailEnd/>
            </a:ln>
          </p:spPr>
          <p:txBody>
            <a:bodyPr wrap="none" lIns="89977" tIns="46788" rIns="89977" bIns="46788" anchor="ctr"/>
            <a:lstStyle/>
            <a:p>
              <a:endParaRPr lang="en-US" sz="1799"/>
            </a:p>
          </p:txBody>
        </p:sp>
        <p:grpSp>
          <p:nvGrpSpPr>
            <p:cNvPr id="137" name="Group 103">
              <a:extLst>
                <a:ext uri="{FF2B5EF4-FFF2-40B4-BE49-F238E27FC236}">
                  <a16:creationId xmlns:a16="http://schemas.microsoft.com/office/drawing/2014/main" id="{54FFE4E5-9ED2-C342-9F6A-F57010D21DB5}"/>
                </a:ext>
              </a:extLst>
            </p:cNvPr>
            <p:cNvGrpSpPr>
              <a:grpSpLocks/>
            </p:cNvGrpSpPr>
            <p:nvPr/>
          </p:nvGrpSpPr>
          <p:grpSpPr bwMode="auto">
            <a:xfrm>
              <a:off x="4525516" y="3049375"/>
              <a:ext cx="85703" cy="177754"/>
              <a:chOff x="1528" y="1363"/>
              <a:chExt cx="54" cy="112"/>
            </a:xfrm>
            <a:grpFill/>
          </p:grpSpPr>
          <p:sp>
            <p:nvSpPr>
              <p:cNvPr id="138" name="Line 104">
                <a:extLst>
                  <a:ext uri="{FF2B5EF4-FFF2-40B4-BE49-F238E27FC236}">
                    <a16:creationId xmlns:a16="http://schemas.microsoft.com/office/drawing/2014/main" id="{214DCB01-85D1-F94A-A340-58275ABD593A}"/>
                  </a:ext>
                </a:extLst>
              </p:cNvPr>
              <p:cNvSpPr>
                <a:spLocks noChangeShapeType="1"/>
              </p:cNvSpPr>
              <p:nvPr/>
            </p:nvSpPr>
            <p:spPr bwMode="auto">
              <a:xfrm flipH="1">
                <a:off x="1551" y="1438"/>
                <a:ext cx="0" cy="37"/>
              </a:xfrm>
              <a:prstGeom prst="line">
                <a:avLst/>
              </a:prstGeom>
              <a:grpFill/>
              <a:ln w="8890">
                <a:solidFill>
                  <a:schemeClr val="tx1"/>
                </a:solidFill>
                <a:round/>
                <a:headEnd/>
                <a:tailEnd type="stealth" w="med" len="med"/>
              </a:ln>
            </p:spPr>
            <p:txBody>
              <a:bodyPr lIns="89977" tIns="46788" rIns="89977" bIns="46788" anchor="ctr"/>
              <a:lstStyle/>
              <a:p>
                <a:endParaRPr lang="en-US" sz="1799"/>
              </a:p>
            </p:txBody>
          </p:sp>
          <p:sp>
            <p:nvSpPr>
              <p:cNvPr id="139" name="Text Box 105">
                <a:extLst>
                  <a:ext uri="{FF2B5EF4-FFF2-40B4-BE49-F238E27FC236}">
                    <a16:creationId xmlns:a16="http://schemas.microsoft.com/office/drawing/2014/main" id="{68199FC2-6FBE-0740-A1BC-B4A824FF5238}"/>
                  </a:ext>
                </a:extLst>
              </p:cNvPr>
              <p:cNvSpPr txBox="1">
                <a:spLocks noChangeArrowheads="1"/>
              </p:cNvSpPr>
              <p:nvPr/>
            </p:nvSpPr>
            <p:spPr bwMode="auto">
              <a:xfrm>
                <a:off x="1528" y="1363"/>
                <a:ext cx="54" cy="77"/>
              </a:xfrm>
              <a:prstGeom prst="rect">
                <a:avLst/>
              </a:prstGeom>
              <a:grpFill/>
              <a:ln w="12700">
                <a:noFill/>
                <a:miter lim="800000"/>
                <a:headEnd/>
                <a:tailEnd/>
              </a:ln>
            </p:spPr>
            <p:txBody>
              <a:bodyPr lIns="0" tIns="0" rIns="0" bIns="0">
                <a:spAutoFit/>
              </a:bodyPr>
              <a:lstStyle/>
              <a:p>
                <a:pPr algn="l">
                  <a:buClrTx/>
                  <a:buSzTx/>
                  <a:buFontTx/>
                  <a:buNone/>
                </a:pPr>
                <a:r>
                  <a:rPr lang="en-US" sz="800" b="1"/>
                  <a:t>R</a:t>
                </a:r>
              </a:p>
            </p:txBody>
          </p:sp>
        </p:grpSp>
        <p:sp>
          <p:nvSpPr>
            <p:cNvPr id="140" name="AutoShape 100">
              <a:extLst>
                <a:ext uri="{FF2B5EF4-FFF2-40B4-BE49-F238E27FC236}">
                  <a16:creationId xmlns:a16="http://schemas.microsoft.com/office/drawing/2014/main" id="{C9AC16C1-C049-CC49-9CAE-3250FC4DFBAD}"/>
                </a:ext>
              </a:extLst>
            </p:cNvPr>
            <p:cNvSpPr>
              <a:spLocks noChangeArrowheads="1"/>
            </p:cNvSpPr>
            <p:nvPr/>
          </p:nvSpPr>
          <p:spPr bwMode="auto">
            <a:xfrm>
              <a:off x="5814842" y="3103899"/>
              <a:ext cx="144424" cy="144425"/>
            </a:xfrm>
            <a:prstGeom prst="flowChartConnector">
              <a:avLst/>
            </a:prstGeom>
            <a:solidFill>
              <a:schemeClr val="accent4">
                <a:lumMod val="20000"/>
                <a:lumOff val="80000"/>
              </a:schemeClr>
            </a:solidFill>
            <a:ln w="17780">
              <a:solidFill>
                <a:schemeClr val="tx1"/>
              </a:solidFill>
              <a:round/>
              <a:headEnd/>
              <a:tailEnd/>
            </a:ln>
          </p:spPr>
          <p:txBody>
            <a:bodyPr wrap="none" lIns="89977" tIns="46788" rIns="89977" bIns="46788" anchor="ctr"/>
            <a:lstStyle/>
            <a:p>
              <a:endParaRPr lang="en-US" sz="1799"/>
            </a:p>
          </p:txBody>
        </p:sp>
        <p:grpSp>
          <p:nvGrpSpPr>
            <p:cNvPr id="141" name="Group 103">
              <a:extLst>
                <a:ext uri="{FF2B5EF4-FFF2-40B4-BE49-F238E27FC236}">
                  <a16:creationId xmlns:a16="http://schemas.microsoft.com/office/drawing/2014/main" id="{0633C2E4-6175-7E49-B613-9A9F2C517C87}"/>
                </a:ext>
              </a:extLst>
            </p:cNvPr>
            <p:cNvGrpSpPr>
              <a:grpSpLocks/>
            </p:cNvGrpSpPr>
            <p:nvPr/>
          </p:nvGrpSpPr>
          <p:grpSpPr bwMode="auto">
            <a:xfrm>
              <a:off x="5994183" y="3067396"/>
              <a:ext cx="85703" cy="177754"/>
              <a:chOff x="1528" y="1363"/>
              <a:chExt cx="54" cy="112"/>
            </a:xfrm>
            <a:grpFill/>
          </p:grpSpPr>
          <p:sp>
            <p:nvSpPr>
              <p:cNvPr id="142" name="Line 104">
                <a:extLst>
                  <a:ext uri="{FF2B5EF4-FFF2-40B4-BE49-F238E27FC236}">
                    <a16:creationId xmlns:a16="http://schemas.microsoft.com/office/drawing/2014/main" id="{45F9A4FF-0EE6-8B4C-9946-2F1A6EF92A4A}"/>
                  </a:ext>
                </a:extLst>
              </p:cNvPr>
              <p:cNvSpPr>
                <a:spLocks noChangeShapeType="1"/>
              </p:cNvSpPr>
              <p:nvPr/>
            </p:nvSpPr>
            <p:spPr bwMode="auto">
              <a:xfrm flipH="1">
                <a:off x="1551" y="1438"/>
                <a:ext cx="0" cy="37"/>
              </a:xfrm>
              <a:prstGeom prst="line">
                <a:avLst/>
              </a:prstGeom>
              <a:grpFill/>
              <a:ln w="8890">
                <a:solidFill>
                  <a:schemeClr val="tx1"/>
                </a:solidFill>
                <a:round/>
                <a:headEnd/>
                <a:tailEnd type="stealth" w="med" len="med"/>
              </a:ln>
            </p:spPr>
            <p:txBody>
              <a:bodyPr lIns="89977" tIns="46788" rIns="89977" bIns="46788" anchor="ctr"/>
              <a:lstStyle/>
              <a:p>
                <a:endParaRPr lang="en-US" sz="1799"/>
              </a:p>
            </p:txBody>
          </p:sp>
          <p:sp>
            <p:nvSpPr>
              <p:cNvPr id="143" name="Text Box 105">
                <a:extLst>
                  <a:ext uri="{FF2B5EF4-FFF2-40B4-BE49-F238E27FC236}">
                    <a16:creationId xmlns:a16="http://schemas.microsoft.com/office/drawing/2014/main" id="{B75CC189-AEF8-8444-AE1B-519ED1991764}"/>
                  </a:ext>
                </a:extLst>
              </p:cNvPr>
              <p:cNvSpPr txBox="1">
                <a:spLocks noChangeArrowheads="1"/>
              </p:cNvSpPr>
              <p:nvPr/>
            </p:nvSpPr>
            <p:spPr bwMode="auto">
              <a:xfrm>
                <a:off x="1528" y="1363"/>
                <a:ext cx="54" cy="77"/>
              </a:xfrm>
              <a:prstGeom prst="rect">
                <a:avLst/>
              </a:prstGeom>
              <a:grpFill/>
              <a:ln w="12700">
                <a:noFill/>
                <a:miter lim="800000"/>
                <a:headEnd/>
                <a:tailEnd/>
              </a:ln>
            </p:spPr>
            <p:txBody>
              <a:bodyPr lIns="0" tIns="0" rIns="0" bIns="0">
                <a:spAutoFit/>
              </a:bodyPr>
              <a:lstStyle/>
              <a:p>
                <a:pPr algn="l">
                  <a:buClrTx/>
                  <a:buSzTx/>
                  <a:buFontTx/>
                  <a:buNone/>
                </a:pPr>
                <a:r>
                  <a:rPr lang="en-US" sz="800" b="1"/>
                  <a:t>R</a:t>
                </a:r>
              </a:p>
            </p:txBody>
          </p:sp>
        </p:grpSp>
        <p:sp>
          <p:nvSpPr>
            <p:cNvPr id="151" name="Text Box 105">
              <a:extLst>
                <a:ext uri="{FF2B5EF4-FFF2-40B4-BE49-F238E27FC236}">
                  <a16:creationId xmlns:a16="http://schemas.microsoft.com/office/drawing/2014/main" id="{D04D4098-91F2-3B47-9323-81B91815A538}"/>
                </a:ext>
              </a:extLst>
            </p:cNvPr>
            <p:cNvSpPr txBox="1">
              <a:spLocks noChangeArrowheads="1"/>
            </p:cNvSpPr>
            <p:nvPr/>
          </p:nvSpPr>
          <p:spPr bwMode="auto">
            <a:xfrm>
              <a:off x="4549516" y="3922679"/>
              <a:ext cx="85703" cy="122206"/>
            </a:xfrm>
            <a:prstGeom prst="rect">
              <a:avLst/>
            </a:prstGeom>
            <a:grpFill/>
            <a:ln w="12700">
              <a:noFill/>
              <a:miter lim="800000"/>
              <a:headEnd/>
              <a:tailEnd/>
            </a:ln>
          </p:spPr>
          <p:txBody>
            <a:bodyPr lIns="0" tIns="0" rIns="0" bIns="0">
              <a:spAutoFit/>
            </a:bodyPr>
            <a:lstStyle/>
            <a:p>
              <a:pPr algn="l">
                <a:buClrTx/>
                <a:buSzTx/>
                <a:buFontTx/>
                <a:buNone/>
              </a:pPr>
              <a:endParaRPr lang="en-US" sz="800" b="1"/>
            </a:p>
          </p:txBody>
        </p:sp>
        <p:sp>
          <p:nvSpPr>
            <p:cNvPr id="152" name="AutoShape 100">
              <a:extLst>
                <a:ext uri="{FF2B5EF4-FFF2-40B4-BE49-F238E27FC236}">
                  <a16:creationId xmlns:a16="http://schemas.microsoft.com/office/drawing/2014/main" id="{A6A05969-EA65-394D-B5D0-F4F17876EAFE}"/>
                </a:ext>
              </a:extLst>
            </p:cNvPr>
            <p:cNvSpPr>
              <a:spLocks noChangeArrowheads="1"/>
            </p:cNvSpPr>
            <p:nvPr/>
          </p:nvSpPr>
          <p:spPr bwMode="auto">
            <a:xfrm>
              <a:off x="6528805" y="3948484"/>
              <a:ext cx="144424" cy="144425"/>
            </a:xfrm>
            <a:prstGeom prst="flowChartConnector">
              <a:avLst/>
            </a:prstGeom>
            <a:solidFill>
              <a:schemeClr val="accent4">
                <a:lumMod val="20000"/>
                <a:lumOff val="80000"/>
              </a:schemeClr>
            </a:solidFill>
            <a:ln w="17780">
              <a:solidFill>
                <a:schemeClr val="tx1"/>
              </a:solidFill>
              <a:round/>
              <a:headEnd/>
              <a:tailEnd/>
            </a:ln>
          </p:spPr>
          <p:txBody>
            <a:bodyPr wrap="none" lIns="89977" tIns="46788" rIns="89977" bIns="46788" anchor="ctr"/>
            <a:lstStyle/>
            <a:p>
              <a:endParaRPr lang="en-US" sz="1799"/>
            </a:p>
          </p:txBody>
        </p:sp>
        <p:sp>
          <p:nvSpPr>
            <p:cNvPr id="5" name="Rectangle 4">
              <a:extLst>
                <a:ext uri="{FF2B5EF4-FFF2-40B4-BE49-F238E27FC236}">
                  <a16:creationId xmlns:a16="http://schemas.microsoft.com/office/drawing/2014/main" id="{12AF037E-F028-2448-B98B-C9CA29B55EF2}"/>
                </a:ext>
              </a:extLst>
            </p:cNvPr>
            <p:cNvSpPr>
              <a:spLocks noChangeArrowheads="1"/>
            </p:cNvSpPr>
            <p:nvPr/>
          </p:nvSpPr>
          <p:spPr bwMode="auto">
            <a:xfrm>
              <a:off x="2448493" y="4235722"/>
              <a:ext cx="1007801" cy="431688"/>
            </a:xfrm>
            <a:prstGeom prst="rect">
              <a:avLst/>
            </a:prstGeom>
            <a:solidFill>
              <a:schemeClr val="bg1"/>
            </a:solidFill>
            <a:ln w="17780">
              <a:solidFill>
                <a:schemeClr val="tx1"/>
              </a:solidFill>
              <a:prstDash val="dash"/>
              <a:miter lim="800000"/>
              <a:headEnd/>
              <a:tailEnd/>
            </a:ln>
          </p:spPr>
          <p:txBody>
            <a:bodyPr lIns="35991" tIns="35991" rIns="35991" bIns="35991" anchor="ctr"/>
            <a:lstStyle/>
            <a:p>
              <a:pPr algn="ctr">
                <a:buClrTx/>
                <a:buSzTx/>
                <a:buFontTx/>
                <a:buNone/>
              </a:pPr>
              <a:r>
                <a:rPr lang="en-US" sz="1200"/>
                <a:t>…?</a:t>
              </a:r>
              <a:br>
                <a:rPr lang="en-US" sz="1200"/>
              </a:br>
              <a:r>
                <a:rPr lang="en-US" sz="1200"/>
                <a:t>Service</a:t>
              </a:r>
            </a:p>
          </p:txBody>
        </p:sp>
        <p:sp>
          <p:nvSpPr>
            <p:cNvPr id="71" name="Rectangle 70">
              <a:extLst>
                <a:ext uri="{FF2B5EF4-FFF2-40B4-BE49-F238E27FC236}">
                  <a16:creationId xmlns:a16="http://schemas.microsoft.com/office/drawing/2014/main" id="{B71D0710-33DA-084C-8308-6FFCD2EE8BBB}"/>
                </a:ext>
              </a:extLst>
            </p:cNvPr>
            <p:cNvSpPr>
              <a:spLocks noChangeArrowheads="1"/>
            </p:cNvSpPr>
            <p:nvPr/>
          </p:nvSpPr>
          <p:spPr bwMode="auto">
            <a:xfrm>
              <a:off x="3916779" y="4235722"/>
              <a:ext cx="1007801" cy="431688"/>
            </a:xfrm>
            <a:prstGeom prst="rect">
              <a:avLst/>
            </a:prstGeom>
            <a:solidFill>
              <a:schemeClr val="accent1">
                <a:lumMod val="20000"/>
                <a:lumOff val="80000"/>
              </a:schemeClr>
            </a:solidFill>
            <a:ln w="17780">
              <a:solidFill>
                <a:srgbClr val="C00000"/>
              </a:solidFill>
              <a:prstDash val="dash"/>
              <a:miter lim="800000"/>
              <a:headEnd/>
              <a:tailEnd/>
            </a:ln>
          </p:spPr>
          <p:txBody>
            <a:bodyPr lIns="35991" tIns="35991" rIns="35991" bIns="35991" anchor="ctr"/>
            <a:lstStyle/>
            <a:p>
              <a:pPr algn="ctr">
                <a:buClrTx/>
                <a:buSzTx/>
                <a:buFontTx/>
                <a:buNone/>
              </a:pPr>
              <a:r>
                <a:rPr lang="en-US" sz="1200"/>
                <a:t>Event</a:t>
              </a:r>
            </a:p>
            <a:p>
              <a:pPr algn="ctr">
                <a:buClrTx/>
                <a:buSzTx/>
                <a:buFontTx/>
                <a:buNone/>
              </a:pPr>
              <a:r>
                <a:rPr lang="en-US" sz="1200"/>
                <a:t>Handler</a:t>
              </a:r>
            </a:p>
          </p:txBody>
        </p:sp>
        <p:sp>
          <p:nvSpPr>
            <p:cNvPr id="72" name="AutoShape 5">
              <a:extLst>
                <a:ext uri="{FF2B5EF4-FFF2-40B4-BE49-F238E27FC236}">
                  <a16:creationId xmlns:a16="http://schemas.microsoft.com/office/drawing/2014/main" id="{66D7DF38-C8A8-4F4E-832D-479B2FC6C20B}"/>
                </a:ext>
              </a:extLst>
            </p:cNvPr>
            <p:cNvSpPr>
              <a:spLocks noChangeArrowheads="1"/>
            </p:cNvSpPr>
            <p:nvPr/>
          </p:nvSpPr>
          <p:spPr bwMode="auto">
            <a:xfrm>
              <a:off x="3916779" y="4949911"/>
              <a:ext cx="1007801" cy="431688"/>
            </a:xfrm>
            <a:prstGeom prst="roundRect">
              <a:avLst>
                <a:gd name="adj" fmla="val 50000"/>
              </a:avLst>
            </a:prstGeom>
            <a:grpFill/>
            <a:ln w="17780">
              <a:solidFill>
                <a:schemeClr val="tx1"/>
              </a:solidFill>
              <a:prstDash val="dash"/>
              <a:round/>
              <a:headEnd/>
              <a:tailEnd/>
            </a:ln>
          </p:spPr>
          <p:txBody>
            <a:bodyPr lIns="35991" tIns="35991" rIns="35991" bIns="35991" anchor="ctr"/>
            <a:lstStyle/>
            <a:p>
              <a:pPr algn="ctr">
                <a:buClrTx/>
                <a:buSzTx/>
                <a:buFontTx/>
                <a:buNone/>
              </a:pPr>
              <a:r>
                <a:rPr lang="en-US" sz="1200"/>
                <a:t>…?</a:t>
              </a:r>
            </a:p>
          </p:txBody>
        </p:sp>
      </p:grpSp>
      <p:sp>
        <p:nvSpPr>
          <p:cNvPr id="4" name="Title 3">
            <a:extLst>
              <a:ext uri="{FF2B5EF4-FFF2-40B4-BE49-F238E27FC236}">
                <a16:creationId xmlns:a16="http://schemas.microsoft.com/office/drawing/2014/main" id="{64B5D0D5-5E84-7641-848A-3C59CB93F4CF}"/>
              </a:ext>
            </a:extLst>
          </p:cNvPr>
          <p:cNvSpPr>
            <a:spLocks noGrp="1"/>
          </p:cNvSpPr>
          <p:nvPr>
            <p:ph type="title"/>
          </p:nvPr>
        </p:nvSpPr>
        <p:spPr>
          <a:xfrm>
            <a:off x="504001" y="504000"/>
            <a:ext cx="11186476" cy="492443"/>
          </a:xfrm>
        </p:spPr>
        <p:txBody>
          <a:bodyPr/>
          <a:lstStyle/>
          <a:p>
            <a:r>
              <a:rPr lang="en-DE" sz="3200" b="0" kern="0">
                <a:latin typeface="Avenir Next" panose="020B0503020202020204" pitchFamily="34" charset="0"/>
                <a:ea typeface="Arial Unicode MS" pitchFamily="34" charset="-128"/>
                <a:cs typeface="Arial Unicode MS" pitchFamily="34" charset="-128"/>
              </a:rPr>
              <a:t>Event-handler Architecture</a:t>
            </a:r>
          </a:p>
        </p:txBody>
      </p:sp>
      <p:sp>
        <p:nvSpPr>
          <p:cNvPr id="16" name="TextBox 15">
            <a:extLst>
              <a:ext uri="{FF2B5EF4-FFF2-40B4-BE49-F238E27FC236}">
                <a16:creationId xmlns:a16="http://schemas.microsoft.com/office/drawing/2014/main" id="{831A9467-BD92-754E-BF17-E269F7358DBE}"/>
              </a:ext>
            </a:extLst>
          </p:cNvPr>
          <p:cNvSpPr txBox="1"/>
          <p:nvPr/>
        </p:nvSpPr>
        <p:spPr>
          <a:xfrm>
            <a:off x="6340505" y="3218607"/>
            <a:ext cx="325410"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000" kern="0">
                <a:ea typeface="Arial Unicode MS" pitchFamily="34" charset="-128"/>
                <a:cs typeface="Arial Unicode MS" pitchFamily="34" charset="-128"/>
              </a:rPr>
              <a:t>Event</a:t>
            </a:r>
          </a:p>
        </p:txBody>
      </p:sp>
      <p:sp>
        <p:nvSpPr>
          <p:cNvPr id="91" name="TextBox 90">
            <a:extLst>
              <a:ext uri="{FF2B5EF4-FFF2-40B4-BE49-F238E27FC236}">
                <a16:creationId xmlns:a16="http://schemas.microsoft.com/office/drawing/2014/main" id="{A79956F5-6E03-7745-9FD5-607851071246}"/>
              </a:ext>
            </a:extLst>
          </p:cNvPr>
          <p:cNvSpPr txBox="1"/>
          <p:nvPr/>
        </p:nvSpPr>
        <p:spPr>
          <a:xfrm>
            <a:off x="4847807" y="2358376"/>
            <a:ext cx="368691"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000" kern="0">
                <a:ea typeface="Arial Unicode MS" pitchFamily="34" charset="-128"/>
                <a:cs typeface="Arial Unicode MS" pitchFamily="34" charset="-128"/>
              </a:rPr>
              <a:t>OData</a:t>
            </a:r>
          </a:p>
        </p:txBody>
      </p:sp>
      <p:sp>
        <p:nvSpPr>
          <p:cNvPr id="92" name="TextBox 91">
            <a:extLst>
              <a:ext uri="{FF2B5EF4-FFF2-40B4-BE49-F238E27FC236}">
                <a16:creationId xmlns:a16="http://schemas.microsoft.com/office/drawing/2014/main" id="{34013891-1CB7-4D4A-8F5D-EB9197597E10}"/>
              </a:ext>
            </a:extLst>
          </p:cNvPr>
          <p:cNvSpPr txBox="1"/>
          <p:nvPr/>
        </p:nvSpPr>
        <p:spPr>
          <a:xfrm>
            <a:off x="4856670" y="3223892"/>
            <a:ext cx="325410"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000" kern="0">
                <a:ea typeface="Arial Unicode MS" pitchFamily="34" charset="-128"/>
                <a:cs typeface="Arial Unicode MS" pitchFamily="34" charset="-128"/>
              </a:rPr>
              <a:t>Event</a:t>
            </a:r>
          </a:p>
        </p:txBody>
      </p:sp>
      <p:sp>
        <p:nvSpPr>
          <p:cNvPr id="93" name="TextBox 92">
            <a:extLst>
              <a:ext uri="{FF2B5EF4-FFF2-40B4-BE49-F238E27FC236}">
                <a16:creationId xmlns:a16="http://schemas.microsoft.com/office/drawing/2014/main" id="{E2EC9478-FC17-B944-8287-28BEB625531D}"/>
              </a:ext>
            </a:extLst>
          </p:cNvPr>
          <p:cNvSpPr txBox="1"/>
          <p:nvPr/>
        </p:nvSpPr>
        <p:spPr>
          <a:xfrm>
            <a:off x="7772581" y="3218607"/>
            <a:ext cx="325410"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000" kern="0">
                <a:ea typeface="Arial Unicode MS" pitchFamily="34" charset="-128"/>
                <a:cs typeface="Arial Unicode MS" pitchFamily="34" charset="-128"/>
              </a:rPr>
              <a:t>Event</a:t>
            </a:r>
          </a:p>
        </p:txBody>
      </p:sp>
      <p:sp>
        <p:nvSpPr>
          <p:cNvPr id="96" name="TextBox 95">
            <a:extLst>
              <a:ext uri="{FF2B5EF4-FFF2-40B4-BE49-F238E27FC236}">
                <a16:creationId xmlns:a16="http://schemas.microsoft.com/office/drawing/2014/main" id="{5BAE6FCD-B132-464E-AE72-903A7FE913AE}"/>
              </a:ext>
            </a:extLst>
          </p:cNvPr>
          <p:cNvSpPr txBox="1"/>
          <p:nvPr/>
        </p:nvSpPr>
        <p:spPr>
          <a:xfrm>
            <a:off x="8484951" y="4134178"/>
            <a:ext cx="325410"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000" kern="0">
                <a:ea typeface="Arial Unicode MS" pitchFamily="34" charset="-128"/>
                <a:cs typeface="Arial Unicode MS" pitchFamily="34" charset="-128"/>
              </a:rPr>
              <a:t>Event</a:t>
            </a:r>
          </a:p>
        </p:txBody>
      </p:sp>
      <p:sp>
        <p:nvSpPr>
          <p:cNvPr id="119" name="Rectangle 118">
            <a:extLst>
              <a:ext uri="{FF2B5EF4-FFF2-40B4-BE49-F238E27FC236}">
                <a16:creationId xmlns:a16="http://schemas.microsoft.com/office/drawing/2014/main" id="{E81CD2D1-C741-9E49-B367-F5FAA3FAE723}"/>
              </a:ext>
            </a:extLst>
          </p:cNvPr>
          <p:cNvSpPr>
            <a:spLocks noChangeArrowheads="1"/>
          </p:cNvSpPr>
          <p:nvPr/>
        </p:nvSpPr>
        <p:spPr bwMode="auto">
          <a:xfrm>
            <a:off x="8673357" y="4363514"/>
            <a:ext cx="1007801" cy="431688"/>
          </a:xfrm>
          <a:prstGeom prst="rect">
            <a:avLst/>
          </a:prstGeom>
          <a:solidFill>
            <a:schemeClr val="accent1">
              <a:lumMod val="40000"/>
              <a:lumOff val="60000"/>
            </a:schemeClr>
          </a:solidFill>
          <a:ln w="17780">
            <a:solidFill>
              <a:srgbClr val="C00000"/>
            </a:solidFill>
            <a:miter lim="800000"/>
            <a:headEnd/>
            <a:tailEnd/>
          </a:ln>
        </p:spPr>
        <p:txBody>
          <a:bodyPr lIns="35991" tIns="35991" rIns="35991" bIns="35991" anchor="ctr"/>
          <a:lstStyle/>
          <a:p>
            <a:pPr algn="ctr">
              <a:buClrTx/>
              <a:buSzTx/>
              <a:buFontTx/>
              <a:buNone/>
            </a:pPr>
            <a:r>
              <a:rPr lang="en-US" sz="1200"/>
              <a:t>Event Handler</a:t>
            </a:r>
          </a:p>
        </p:txBody>
      </p:sp>
      <p:sp>
        <p:nvSpPr>
          <p:cNvPr id="120" name="Freeform 130">
            <a:extLst>
              <a:ext uri="{FF2B5EF4-FFF2-40B4-BE49-F238E27FC236}">
                <a16:creationId xmlns:a16="http://schemas.microsoft.com/office/drawing/2014/main" id="{3A3B94C7-BFF8-FD45-802F-376A26AF3224}"/>
              </a:ext>
            </a:extLst>
          </p:cNvPr>
          <p:cNvSpPr>
            <a:spLocks/>
          </p:cNvSpPr>
          <p:nvPr/>
        </p:nvSpPr>
        <p:spPr bwMode="auto">
          <a:xfrm rot="5400000">
            <a:off x="8321576" y="4308957"/>
            <a:ext cx="73006" cy="324961"/>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sz="1799"/>
          </a:p>
        </p:txBody>
      </p:sp>
      <p:sp>
        <p:nvSpPr>
          <p:cNvPr id="121" name="Freeform 131">
            <a:extLst>
              <a:ext uri="{FF2B5EF4-FFF2-40B4-BE49-F238E27FC236}">
                <a16:creationId xmlns:a16="http://schemas.microsoft.com/office/drawing/2014/main" id="{A7A2AE10-CD67-F148-A6CE-C943E5F8F33F}"/>
              </a:ext>
            </a:extLst>
          </p:cNvPr>
          <p:cNvSpPr>
            <a:spLocks/>
          </p:cNvSpPr>
          <p:nvPr/>
        </p:nvSpPr>
        <p:spPr bwMode="auto">
          <a:xfrm rot="5400000">
            <a:off x="8321576" y="4524801"/>
            <a:ext cx="73006" cy="324961"/>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sz="1799"/>
          </a:p>
        </p:txBody>
      </p:sp>
      <p:sp>
        <p:nvSpPr>
          <p:cNvPr id="127" name="Freeform 130">
            <a:extLst>
              <a:ext uri="{FF2B5EF4-FFF2-40B4-BE49-F238E27FC236}">
                <a16:creationId xmlns:a16="http://schemas.microsoft.com/office/drawing/2014/main" id="{B1D20DA8-F9C3-064C-BDD2-969CA4240F88}"/>
              </a:ext>
            </a:extLst>
          </p:cNvPr>
          <p:cNvSpPr>
            <a:spLocks/>
          </p:cNvSpPr>
          <p:nvPr/>
        </p:nvSpPr>
        <p:spPr bwMode="auto">
          <a:xfrm rot="5400000">
            <a:off x="5326373" y="4308956"/>
            <a:ext cx="73006" cy="324961"/>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sz="1799"/>
          </a:p>
        </p:txBody>
      </p:sp>
      <p:sp>
        <p:nvSpPr>
          <p:cNvPr id="128" name="Freeform 131">
            <a:extLst>
              <a:ext uri="{FF2B5EF4-FFF2-40B4-BE49-F238E27FC236}">
                <a16:creationId xmlns:a16="http://schemas.microsoft.com/office/drawing/2014/main" id="{900ADF3B-ACD9-2C4F-ACA1-6520BFB64D9F}"/>
              </a:ext>
            </a:extLst>
          </p:cNvPr>
          <p:cNvSpPr>
            <a:spLocks/>
          </p:cNvSpPr>
          <p:nvPr/>
        </p:nvSpPr>
        <p:spPr bwMode="auto">
          <a:xfrm rot="5400000">
            <a:off x="5326373" y="4524800"/>
            <a:ext cx="73006" cy="324961"/>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sz="1799"/>
          </a:p>
        </p:txBody>
      </p:sp>
      <p:pic>
        <p:nvPicPr>
          <p:cNvPr id="129" name="Graphic 128">
            <a:extLst>
              <a:ext uri="{FF2B5EF4-FFF2-40B4-BE49-F238E27FC236}">
                <a16:creationId xmlns:a16="http://schemas.microsoft.com/office/drawing/2014/main" id="{A69A74A8-930E-E04B-B50D-41C0A8119B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2236" y="6046245"/>
            <a:ext cx="906964" cy="677108"/>
          </a:xfrm>
          <a:prstGeom prst="rect">
            <a:avLst/>
          </a:prstGeom>
        </p:spPr>
      </p:pic>
      <p:cxnSp>
        <p:nvCxnSpPr>
          <p:cNvPr id="83" name="Curved Connector 82">
            <a:extLst>
              <a:ext uri="{FF2B5EF4-FFF2-40B4-BE49-F238E27FC236}">
                <a16:creationId xmlns:a16="http://schemas.microsoft.com/office/drawing/2014/main" id="{4C119358-F341-544E-BE5E-EC2730DF9960}"/>
              </a:ext>
            </a:extLst>
          </p:cNvPr>
          <p:cNvCxnSpPr>
            <a:cxnSpLocks/>
            <a:stCxn id="152" idx="2"/>
            <a:endCxn id="5" idx="0"/>
          </p:cNvCxnSpPr>
          <p:nvPr/>
        </p:nvCxnSpPr>
        <p:spPr>
          <a:xfrm rot="10800000" flipV="1">
            <a:off x="4627104" y="4141078"/>
            <a:ext cx="3576411" cy="215025"/>
          </a:xfrm>
          <a:prstGeom prst="curvedConnector2">
            <a:avLst/>
          </a:prstGeom>
          <a:ln w="1905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301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F1E82F-34A9-1A40-BB0F-78239B7C29CA}"/>
              </a:ext>
            </a:extLst>
          </p:cNvPr>
          <p:cNvSpPr/>
          <p:nvPr/>
        </p:nvSpPr>
        <p:spPr bwMode="gray">
          <a:xfrm>
            <a:off x="2020010" y="2088734"/>
            <a:ext cx="8155153" cy="804073"/>
          </a:xfrm>
          <a:prstGeom prst="rect">
            <a:avLst/>
          </a:prstGeom>
          <a:solidFill>
            <a:schemeClr val="tx1">
              <a:alpha val="5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a:ln>
                <a:noFill/>
              </a:ln>
              <a:effectLst/>
              <a:uLnTx/>
              <a:uFillTx/>
              <a:ea typeface="Arial Unicode MS" pitchFamily="34" charset="-128"/>
              <a:cs typeface="Arial Unicode MS" pitchFamily="34" charset="-128"/>
            </a:endParaRPr>
          </a:p>
        </p:txBody>
      </p:sp>
      <p:sp>
        <p:nvSpPr>
          <p:cNvPr id="2" name="Text Placeholder 1">
            <a:extLst>
              <a:ext uri="{FF2B5EF4-FFF2-40B4-BE49-F238E27FC236}">
                <a16:creationId xmlns:a16="http://schemas.microsoft.com/office/drawing/2014/main" id="{E126D519-F94E-0343-A436-9AEB92B4E833}"/>
              </a:ext>
            </a:extLst>
          </p:cNvPr>
          <p:cNvSpPr>
            <a:spLocks noGrp="1"/>
          </p:cNvSpPr>
          <p:nvPr>
            <p:ph type="body" sz="quarter" idx="10"/>
          </p:nvPr>
        </p:nvSpPr>
        <p:spPr>
          <a:xfrm>
            <a:off x="1892015" y="1281728"/>
            <a:ext cx="8578713" cy="4716000"/>
          </a:xfrm>
        </p:spPr>
        <p:txBody>
          <a:bodyPr>
            <a:normAutofit lnSpcReduction="10000"/>
          </a:bodyPr>
          <a:lstStyle/>
          <a:p>
            <a:r>
              <a:rPr lang="en-DE" sz="1600" b="1"/>
              <a:t>Captures CRUD Operations and Queries</a:t>
            </a:r>
          </a:p>
          <a:p>
            <a:r>
              <a:rPr lang="en-DE" sz="1600" b="1"/>
              <a:t>Styles</a:t>
            </a:r>
          </a:p>
          <a:p>
            <a:pPr marL="285750" indent="-285750">
              <a:buFont typeface="Arial" panose="020B0604020202020204" pitchFamily="34" charset="0"/>
              <a:buChar char="•"/>
            </a:pPr>
            <a:r>
              <a:rPr lang="en-DE" sz="1600"/>
              <a:t>SQL Style   – SELECT FROM Books { id, title } WHERE year = 2020</a:t>
            </a:r>
          </a:p>
          <a:p>
            <a:pPr marL="285750" indent="-285750">
              <a:buFont typeface="Arial" panose="020B0604020202020204" pitchFamily="34" charset="0"/>
              <a:buChar char="•"/>
            </a:pPr>
            <a:r>
              <a:rPr lang="en-DE" sz="1600"/>
              <a:t>X</a:t>
            </a:r>
            <a:r>
              <a:rPr lang="en-GB" sz="1600"/>
              <a:t>p</a:t>
            </a:r>
            <a:r>
              <a:rPr lang="en-DE" sz="1600"/>
              <a:t>ath Style – SELECT FROM Orders[id = 17].items { amount, product { name, price } }</a:t>
            </a:r>
          </a:p>
          <a:p>
            <a:r>
              <a:rPr lang="en-DE" sz="1600" b="1"/>
              <a:t>Representations</a:t>
            </a:r>
          </a:p>
          <a:p>
            <a:pPr marL="285750" indent="-285750">
              <a:buFont typeface="Arial" panose="020B0604020202020204" pitchFamily="34" charset="0"/>
              <a:buChar char="•"/>
            </a:pPr>
            <a:r>
              <a:rPr lang="en-DE" sz="1600"/>
              <a:t>CDS Query Language (CQL)</a:t>
            </a:r>
          </a:p>
          <a:p>
            <a:pPr marL="285750" indent="-285750">
              <a:buFont typeface="Arial" panose="020B0604020202020204" pitchFamily="34" charset="0"/>
              <a:buChar char="•"/>
            </a:pPr>
            <a:r>
              <a:rPr lang="en-DE" sz="1600"/>
              <a:t>CDS Query Notation (CQN)</a:t>
            </a:r>
          </a:p>
          <a:p>
            <a:pPr marL="285750" indent="-285750">
              <a:buFont typeface="Arial" panose="020B0604020202020204" pitchFamily="34" charset="0"/>
              <a:buChar char="•"/>
            </a:pPr>
            <a:r>
              <a:rPr lang="en-DE" sz="1600"/>
              <a:t>In Memory Representation (CqnStatement)</a:t>
            </a:r>
          </a:p>
          <a:p>
            <a:r>
              <a:rPr lang="en-DE" sz="1600" b="1"/>
              <a:t>APIs in Java SDK</a:t>
            </a:r>
          </a:p>
          <a:p>
            <a:pPr marL="285750" indent="-285750">
              <a:buFont typeface="Arial" panose="020B0604020202020204" pitchFamily="34" charset="0"/>
              <a:buChar char="•"/>
            </a:pPr>
            <a:r>
              <a:rPr lang="en-DE" sz="1600"/>
              <a:t>Query Builder API (fluent)</a:t>
            </a:r>
          </a:p>
          <a:p>
            <a:pPr marL="285750" indent="-285750">
              <a:buFont typeface="Arial" panose="020B0604020202020204" pitchFamily="34" charset="0"/>
              <a:buChar char="•"/>
            </a:pPr>
            <a:r>
              <a:rPr lang="en-DE" sz="1600"/>
              <a:t>CQN Parser</a:t>
            </a:r>
          </a:p>
        </p:txBody>
      </p:sp>
      <p:sp>
        <p:nvSpPr>
          <p:cNvPr id="3" name="Title 2">
            <a:extLst>
              <a:ext uri="{FF2B5EF4-FFF2-40B4-BE49-F238E27FC236}">
                <a16:creationId xmlns:a16="http://schemas.microsoft.com/office/drawing/2014/main" id="{60AB0E60-5BC7-9547-9A5D-E2B2F3F330C7}"/>
              </a:ext>
            </a:extLst>
          </p:cNvPr>
          <p:cNvSpPr>
            <a:spLocks noGrp="1"/>
          </p:cNvSpPr>
          <p:nvPr>
            <p:ph type="title"/>
          </p:nvPr>
        </p:nvSpPr>
        <p:spPr>
          <a:xfrm>
            <a:off x="504001" y="504000"/>
            <a:ext cx="11186476" cy="492443"/>
          </a:xfrm>
        </p:spPr>
        <p:txBody>
          <a:bodyPr/>
          <a:lstStyle/>
          <a:p>
            <a:r>
              <a:rPr lang="en-DE" sz="3200" b="0" kern="0">
                <a:latin typeface="Avenir Next" panose="020B0503020202020204" pitchFamily="34" charset="0"/>
                <a:ea typeface="Arial Unicode MS" pitchFamily="34" charset="-128"/>
                <a:cs typeface="Arial Unicode MS" pitchFamily="34" charset="-128"/>
              </a:rPr>
              <a:t>CDS QL - Query Language</a:t>
            </a:r>
          </a:p>
        </p:txBody>
      </p:sp>
      <p:pic>
        <p:nvPicPr>
          <p:cNvPr id="12" name="Graphic 11">
            <a:extLst>
              <a:ext uri="{FF2B5EF4-FFF2-40B4-BE49-F238E27FC236}">
                <a16:creationId xmlns:a16="http://schemas.microsoft.com/office/drawing/2014/main" id="{B6B848D0-A2B6-8E4D-966F-05E5B9BCB0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2236" y="6046245"/>
            <a:ext cx="906964" cy="677108"/>
          </a:xfrm>
          <a:prstGeom prst="rect">
            <a:avLst/>
          </a:prstGeom>
        </p:spPr>
      </p:pic>
      <p:sp>
        <p:nvSpPr>
          <p:cNvPr id="6" name="Rectangle 5">
            <a:extLst>
              <a:ext uri="{FF2B5EF4-FFF2-40B4-BE49-F238E27FC236}">
                <a16:creationId xmlns:a16="http://schemas.microsoft.com/office/drawing/2014/main" id="{25140D80-4D04-C642-9A7B-68A78E524022}"/>
              </a:ext>
            </a:extLst>
          </p:cNvPr>
          <p:cNvSpPr/>
          <p:nvPr/>
        </p:nvSpPr>
        <p:spPr bwMode="gray">
          <a:xfrm>
            <a:off x="2020010" y="3429000"/>
            <a:ext cx="8155153" cy="1274747"/>
          </a:xfrm>
          <a:prstGeom prst="rect">
            <a:avLst/>
          </a:prstGeom>
          <a:solidFill>
            <a:schemeClr val="tx1">
              <a:alpha val="5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73D35009-48DA-5844-8BCC-694A0C4877D2}"/>
              </a:ext>
            </a:extLst>
          </p:cNvPr>
          <p:cNvSpPr/>
          <p:nvPr/>
        </p:nvSpPr>
        <p:spPr bwMode="gray">
          <a:xfrm>
            <a:off x="2020010" y="5259174"/>
            <a:ext cx="8155153" cy="828991"/>
          </a:xfrm>
          <a:prstGeom prst="rect">
            <a:avLst/>
          </a:prstGeom>
          <a:solidFill>
            <a:schemeClr val="tx1">
              <a:alpha val="5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13271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a:t>Modularization</a:t>
            </a:r>
            <a:br>
              <a:rPr lang="en-US"/>
            </a:br>
            <a:r>
              <a:rPr lang="en-US">
                <a:solidFill>
                  <a:schemeClr val="accent1"/>
                </a:solidFill>
              </a:rPr>
              <a:t>Demos</a:t>
            </a:r>
          </a:p>
        </p:txBody>
      </p:sp>
      <p:pic>
        <p:nvPicPr>
          <p:cNvPr id="3" name="Graphic 2">
            <a:extLst>
              <a:ext uri="{FF2B5EF4-FFF2-40B4-BE49-F238E27FC236}">
                <a16:creationId xmlns:a16="http://schemas.microsoft.com/office/drawing/2014/main" id="{A0C25A2F-3B80-3348-BB8E-233681988C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82236" y="6046245"/>
            <a:ext cx="906964" cy="677108"/>
          </a:xfrm>
          <a:prstGeom prst="rect">
            <a:avLst/>
          </a:prstGeom>
        </p:spPr>
      </p:pic>
    </p:spTree>
    <p:extLst>
      <p:ext uri="{BB962C8B-B14F-4D97-AF65-F5344CB8AC3E}">
        <p14:creationId xmlns:p14="http://schemas.microsoft.com/office/powerpoint/2010/main" val="1478707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a:xfrm>
            <a:off x="504000" y="3090446"/>
            <a:ext cx="11185200" cy="677108"/>
          </a:xfrm>
        </p:spPr>
        <p:txBody>
          <a:bodyPr/>
          <a:lstStyle/>
          <a:p>
            <a:r>
              <a:rPr lang="en-US"/>
              <a:t>Demo</a:t>
            </a:r>
            <a:br>
              <a:rPr lang="en-US"/>
            </a:br>
            <a:r>
              <a:rPr lang="en-US" err="1">
                <a:solidFill>
                  <a:schemeClr val="accent1"/>
                </a:solidFill>
              </a:rPr>
              <a:t>GraphQL</a:t>
            </a:r>
            <a:r>
              <a:rPr lang="en-US">
                <a:solidFill>
                  <a:schemeClr val="accent1"/>
                </a:solidFill>
              </a:rPr>
              <a:t> Protocol Adapter</a:t>
            </a:r>
          </a:p>
        </p:txBody>
      </p:sp>
      <p:pic>
        <p:nvPicPr>
          <p:cNvPr id="3" name="Graphic 2">
            <a:extLst>
              <a:ext uri="{FF2B5EF4-FFF2-40B4-BE49-F238E27FC236}">
                <a16:creationId xmlns:a16="http://schemas.microsoft.com/office/drawing/2014/main" id="{A0C25A2F-3B80-3348-BB8E-233681988C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82236" y="6046245"/>
            <a:ext cx="906964" cy="677108"/>
          </a:xfrm>
          <a:prstGeom prst="rect">
            <a:avLst/>
          </a:prstGeom>
        </p:spPr>
      </p:pic>
      <p:pic>
        <p:nvPicPr>
          <p:cNvPr id="4" name="Picture 3">
            <a:extLst>
              <a:ext uri="{FF2B5EF4-FFF2-40B4-BE49-F238E27FC236}">
                <a16:creationId xmlns:a16="http://schemas.microsoft.com/office/drawing/2014/main" id="{F6EB062A-FF47-7D48-B7F4-A2B091E70B02}"/>
              </a:ext>
            </a:extLst>
          </p:cNvPr>
          <p:cNvPicPr>
            <a:picLocks noChangeAspect="1"/>
          </p:cNvPicPr>
          <p:nvPr/>
        </p:nvPicPr>
        <p:blipFill>
          <a:blip r:embed="rId5"/>
          <a:stretch>
            <a:fillRect/>
          </a:stretch>
        </p:blipFill>
        <p:spPr>
          <a:xfrm>
            <a:off x="10367176" y="607397"/>
            <a:ext cx="1322024" cy="1322024"/>
          </a:xfrm>
          <a:prstGeom prst="rect">
            <a:avLst/>
          </a:prstGeom>
        </p:spPr>
      </p:pic>
    </p:spTree>
    <p:extLst>
      <p:ext uri="{BB962C8B-B14F-4D97-AF65-F5344CB8AC3E}">
        <p14:creationId xmlns:p14="http://schemas.microsoft.com/office/powerpoint/2010/main" val="2134449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AB0E60-5BC7-9547-9A5D-E2B2F3F330C7}"/>
              </a:ext>
            </a:extLst>
          </p:cNvPr>
          <p:cNvSpPr>
            <a:spLocks noGrp="1"/>
          </p:cNvSpPr>
          <p:nvPr>
            <p:ph type="title"/>
          </p:nvPr>
        </p:nvSpPr>
        <p:spPr>
          <a:xfrm>
            <a:off x="504001" y="504000"/>
            <a:ext cx="11186476" cy="492443"/>
          </a:xfrm>
          <a:ln>
            <a:noFill/>
          </a:ln>
        </p:spPr>
        <p:txBody>
          <a:bodyPr/>
          <a:lstStyle/>
          <a:p>
            <a:r>
              <a:rPr lang="en-US" sz="3200" b="0" kern="0">
                <a:latin typeface="Avenir Next" panose="020B0503020202020204" pitchFamily="34" charset="0"/>
                <a:ea typeface="Arial Unicode MS" pitchFamily="34" charset="-128"/>
                <a:cs typeface="Arial Unicode MS" pitchFamily="34" charset="-128"/>
              </a:rPr>
              <a:t>What is </a:t>
            </a:r>
            <a:r>
              <a:rPr lang="en-US" sz="3200" b="0" kern="0" err="1">
                <a:latin typeface="Avenir Next" panose="020B0503020202020204" pitchFamily="34" charset="0"/>
                <a:ea typeface="Arial Unicode MS" pitchFamily="34" charset="-128"/>
                <a:cs typeface="Arial Unicode MS" pitchFamily="34" charset="-128"/>
              </a:rPr>
              <a:t>GraphQL</a:t>
            </a:r>
            <a:r>
              <a:rPr lang="en-US" sz="3200" b="0" kern="0">
                <a:latin typeface="Avenir Next" panose="020B0503020202020204" pitchFamily="34" charset="0"/>
                <a:ea typeface="Arial Unicode MS" pitchFamily="34" charset="-128"/>
                <a:cs typeface="Arial Unicode MS" pitchFamily="34" charset="-128"/>
              </a:rPr>
              <a:t>?</a:t>
            </a:r>
            <a:endParaRPr lang="en-DE" sz="3200" b="0" kern="0">
              <a:latin typeface="Avenir Next" panose="020B0503020202020204" pitchFamily="34" charset="0"/>
              <a:ea typeface="Arial Unicode MS" pitchFamily="34" charset="-128"/>
              <a:cs typeface="Arial Unicode MS" pitchFamily="34" charset="-128"/>
            </a:endParaRPr>
          </a:p>
        </p:txBody>
      </p:sp>
      <p:pic>
        <p:nvPicPr>
          <p:cNvPr id="12" name="Graphic 11">
            <a:extLst>
              <a:ext uri="{FF2B5EF4-FFF2-40B4-BE49-F238E27FC236}">
                <a16:creationId xmlns:a16="http://schemas.microsoft.com/office/drawing/2014/main" id="{B6B848D0-A2B6-8E4D-966F-05E5B9BCB0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82236" y="6046245"/>
            <a:ext cx="906964" cy="677108"/>
          </a:xfrm>
          <a:prstGeom prst="rect">
            <a:avLst/>
          </a:prstGeom>
        </p:spPr>
      </p:pic>
      <p:sp>
        <p:nvSpPr>
          <p:cNvPr id="6" name="Text Placeholder 5">
            <a:extLst>
              <a:ext uri="{FF2B5EF4-FFF2-40B4-BE49-F238E27FC236}">
                <a16:creationId xmlns:a16="http://schemas.microsoft.com/office/drawing/2014/main" id="{84BD3D33-C0A1-4372-A674-6D6337554253}"/>
              </a:ext>
            </a:extLst>
          </p:cNvPr>
          <p:cNvSpPr>
            <a:spLocks noGrp="1"/>
          </p:cNvSpPr>
          <p:nvPr>
            <p:ph type="body" sz="quarter" idx="10"/>
          </p:nvPr>
        </p:nvSpPr>
        <p:spPr/>
        <p:txBody>
          <a:bodyPr/>
          <a:lstStyle/>
          <a:p>
            <a:pPr lvl="1" indent="0">
              <a:buNone/>
            </a:pPr>
            <a:r>
              <a:rPr lang="de-DE"/>
              <a:t>„</a:t>
            </a:r>
            <a:r>
              <a:rPr lang="en-US" err="1"/>
              <a:t>GraphQL</a:t>
            </a:r>
            <a:r>
              <a:rPr lang="en-US"/>
              <a:t> is a query language for APIs and […] provides a complete and understandable description of the data in your API [and] gives clients the power to ask for exactly what they need and nothing more”</a:t>
            </a:r>
          </a:p>
        </p:txBody>
      </p:sp>
      <p:sp>
        <p:nvSpPr>
          <p:cNvPr id="2" name="TextBox 1">
            <a:extLst>
              <a:ext uri="{FF2B5EF4-FFF2-40B4-BE49-F238E27FC236}">
                <a16:creationId xmlns:a16="http://schemas.microsoft.com/office/drawing/2014/main" id="{8AB8E0B6-932F-48C9-8BCF-FC8B662033F6}"/>
              </a:ext>
            </a:extLst>
          </p:cNvPr>
          <p:cNvSpPr txBox="1"/>
          <p:nvPr/>
        </p:nvSpPr>
        <p:spPr>
          <a:xfrm flipH="1">
            <a:off x="721515" y="2524131"/>
            <a:ext cx="1694513" cy="2493879"/>
          </a:xfrm>
          <a:prstGeom prst="rect">
            <a:avLst/>
          </a:prstGeom>
          <a:solidFill>
            <a:schemeClr val="bg1">
              <a:lumMod val="95000"/>
            </a:schemeClr>
          </a:solidFill>
          <a:ln>
            <a:noFill/>
          </a:ln>
        </p:spPr>
        <p:txBody>
          <a:bodyPr wrap="square" lIns="72000" tIns="36000" rIns="0" bIns="36000" rtlCol="0">
            <a:spAutoFit/>
          </a:bodyPr>
          <a:lstStyle/>
          <a:p>
            <a:pPr fontAlgn="base">
              <a:spcBef>
                <a:spcPts val="200"/>
              </a:spcBef>
              <a:spcAft>
                <a:spcPct val="0"/>
              </a:spcAft>
              <a:buClr>
                <a:srgbClr val="F0AB00"/>
              </a:buClr>
              <a:buSzPct val="80000"/>
            </a:pPr>
            <a:r>
              <a:rPr lang="de-DE" sz="1600" kern="0" err="1">
                <a:ea typeface="Arial Unicode MS" pitchFamily="34" charset="-128"/>
                <a:cs typeface="Arial Unicode MS" pitchFamily="34" charset="-128"/>
              </a:rPr>
              <a:t>query</a:t>
            </a:r>
            <a:r>
              <a:rPr lang="de-DE" sz="1600" kern="0">
                <a:ea typeface="Arial Unicode MS" pitchFamily="34" charset="-128"/>
                <a:cs typeface="Arial Unicode MS" pitchFamily="34" charset="-128"/>
              </a:rPr>
              <a:t> { </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a:t>
            </a:r>
            <a:r>
              <a:rPr lang="de-DE" sz="1600" kern="0" err="1">
                <a:ea typeface="Arial Unicode MS" pitchFamily="34" charset="-128"/>
                <a:cs typeface="Arial Unicode MS" pitchFamily="34" charset="-128"/>
              </a:rPr>
              <a:t>getBooks</a:t>
            </a:r>
            <a:r>
              <a:rPr lang="de-DE" sz="1600" kern="0">
                <a:ea typeface="Arial Unicode MS" pitchFamily="34" charset="-128"/>
                <a:cs typeface="Arial Unicode MS" pitchFamily="34" charset="-128"/>
              </a:rPr>
              <a:t> { </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title </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a:t>
            </a:r>
            <a:r>
              <a:rPr lang="de-DE" sz="1600" kern="0" err="1">
                <a:ea typeface="Arial Unicode MS" pitchFamily="34" charset="-128"/>
                <a:cs typeface="Arial Unicode MS" pitchFamily="34" charset="-128"/>
              </a:rPr>
              <a:t>price</a:t>
            </a:r>
            <a:r>
              <a:rPr lang="de-DE" sz="1600" kern="0">
                <a:ea typeface="Arial Unicode MS" pitchFamily="34" charset="-128"/>
                <a:cs typeface="Arial Unicode MS" pitchFamily="34" charset="-128"/>
              </a:rPr>
              <a:t> </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a:t>
            </a:r>
            <a:r>
              <a:rPr lang="de-DE" sz="1600" kern="0" err="1">
                <a:ea typeface="Arial Unicode MS" pitchFamily="34" charset="-128"/>
                <a:cs typeface="Arial Unicode MS" pitchFamily="34" charset="-128"/>
              </a:rPr>
              <a:t>currency</a:t>
            </a:r>
            <a:r>
              <a:rPr lang="de-DE" sz="1600" kern="0">
                <a:ea typeface="Arial Unicode MS" pitchFamily="34" charset="-128"/>
                <a:cs typeface="Arial Unicode MS" pitchFamily="34" charset="-128"/>
              </a:rPr>
              <a:t> { </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a:t>
            </a:r>
            <a:r>
              <a:rPr lang="de-DE" sz="1600" kern="0" err="1">
                <a:ea typeface="Arial Unicode MS" pitchFamily="34" charset="-128"/>
                <a:cs typeface="Arial Unicode MS" pitchFamily="34" charset="-128"/>
              </a:rPr>
              <a:t>code</a:t>
            </a:r>
            <a:r>
              <a:rPr lang="de-DE" sz="1600" kern="0">
                <a:ea typeface="Arial Unicode MS" pitchFamily="34" charset="-128"/>
                <a:cs typeface="Arial Unicode MS" pitchFamily="34" charset="-128"/>
              </a:rPr>
              <a:t> </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 </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 </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a:t>
            </a:r>
          </a:p>
        </p:txBody>
      </p:sp>
      <p:grpSp>
        <p:nvGrpSpPr>
          <p:cNvPr id="4" name="Group 3">
            <a:extLst>
              <a:ext uri="{FF2B5EF4-FFF2-40B4-BE49-F238E27FC236}">
                <a16:creationId xmlns:a16="http://schemas.microsoft.com/office/drawing/2014/main" id="{3C34E975-71AF-46DE-9B9C-5DAF1FE8E87D}"/>
              </a:ext>
            </a:extLst>
          </p:cNvPr>
          <p:cNvGrpSpPr/>
          <p:nvPr/>
        </p:nvGrpSpPr>
        <p:grpSpPr>
          <a:xfrm>
            <a:off x="7297912" y="2524130"/>
            <a:ext cx="4175747" cy="3581357"/>
            <a:chOff x="4766916" y="2651019"/>
            <a:chExt cx="4175747" cy="3581357"/>
          </a:xfrm>
        </p:grpSpPr>
        <p:sp>
          <p:nvSpPr>
            <p:cNvPr id="7" name="TextBox 6">
              <a:extLst>
                <a:ext uri="{FF2B5EF4-FFF2-40B4-BE49-F238E27FC236}">
                  <a16:creationId xmlns:a16="http://schemas.microsoft.com/office/drawing/2014/main" id="{A79C0177-9457-4A38-8CE5-821C45BC7C70}"/>
                </a:ext>
              </a:extLst>
            </p:cNvPr>
            <p:cNvSpPr txBox="1"/>
            <p:nvPr/>
          </p:nvSpPr>
          <p:spPr>
            <a:xfrm flipH="1">
              <a:off x="4766916" y="2651020"/>
              <a:ext cx="4175747" cy="3581356"/>
            </a:xfrm>
            <a:prstGeom prst="rect">
              <a:avLst/>
            </a:prstGeom>
            <a:solidFill>
              <a:schemeClr val="bg1">
                <a:lumMod val="95000"/>
              </a:schemeClr>
            </a:solidFill>
            <a:ln>
              <a:noFill/>
            </a:ln>
          </p:spPr>
          <p:txBody>
            <a:bodyPr wrap="square" lIns="72000" tIns="36000" rIns="0" bIns="36000" rtlCol="0">
              <a:spAutoFit/>
            </a:bodyPr>
            <a:lstStyle/>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type Query {</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a:t>
              </a:r>
              <a:r>
                <a:rPr lang="de-DE" sz="1600" kern="0" err="1">
                  <a:ea typeface="Arial Unicode MS" pitchFamily="34" charset="-128"/>
                  <a:cs typeface="Arial Unicode MS" pitchFamily="34" charset="-128"/>
                </a:rPr>
                <a:t>getBooks</a:t>
              </a:r>
              <a:r>
                <a:rPr lang="de-DE" sz="1600" kern="0">
                  <a:ea typeface="Arial Unicode MS" pitchFamily="34" charset="-128"/>
                  <a:cs typeface="Arial Unicode MS" pitchFamily="34" charset="-128"/>
                </a:rPr>
                <a:t>: [Books]</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a:t>
              </a:r>
            </a:p>
            <a:p>
              <a:pPr fontAlgn="base">
                <a:spcBef>
                  <a:spcPts val="200"/>
                </a:spcBef>
                <a:spcAft>
                  <a:spcPct val="0"/>
                </a:spcAft>
                <a:buClr>
                  <a:srgbClr val="F0AB00"/>
                </a:buClr>
                <a:buSzPct val="80000"/>
              </a:pPr>
              <a:endParaRPr lang="de-DE" sz="1600" kern="0">
                <a:ea typeface="Arial Unicode MS" pitchFamily="34" charset="-128"/>
                <a:cs typeface="Arial Unicode MS" pitchFamily="34" charset="-128"/>
              </a:endParaRP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type Books {</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ID: ID</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title: String</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a:t>
              </a:r>
              <a:r>
                <a:rPr lang="de-DE" sz="1600" kern="0" err="1">
                  <a:ea typeface="Arial Unicode MS" pitchFamily="34" charset="-128"/>
                  <a:cs typeface="Arial Unicode MS" pitchFamily="34" charset="-128"/>
                </a:rPr>
                <a:t>descr</a:t>
              </a:r>
              <a:r>
                <a:rPr lang="de-DE" sz="1600" kern="0">
                  <a:ea typeface="Arial Unicode MS" pitchFamily="34" charset="-128"/>
                  <a:cs typeface="Arial Unicode MS" pitchFamily="34" charset="-128"/>
                </a:rPr>
                <a:t>: String</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a:t>
              </a:r>
              <a:r>
                <a:rPr lang="de-DE" sz="1600" kern="0" err="1">
                  <a:ea typeface="Arial Unicode MS" pitchFamily="34" charset="-128"/>
                  <a:cs typeface="Arial Unicode MS" pitchFamily="34" charset="-128"/>
                </a:rPr>
                <a:t>author</a:t>
              </a:r>
              <a:r>
                <a:rPr lang="de-DE" sz="1600" kern="0">
                  <a:ea typeface="Arial Unicode MS" pitchFamily="34" charset="-128"/>
                  <a:cs typeface="Arial Unicode MS" pitchFamily="34" charset="-128"/>
                </a:rPr>
                <a:t>: String</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a:t>
              </a:r>
              <a:r>
                <a:rPr lang="de-DE" sz="1600" kern="0" err="1">
                  <a:ea typeface="Arial Unicode MS" pitchFamily="34" charset="-128"/>
                  <a:cs typeface="Arial Unicode MS" pitchFamily="34" charset="-128"/>
                </a:rPr>
                <a:t>price</a:t>
              </a:r>
              <a:r>
                <a:rPr lang="de-DE" sz="1600" kern="0">
                  <a:ea typeface="Arial Unicode MS" pitchFamily="34" charset="-128"/>
                  <a:cs typeface="Arial Unicode MS" pitchFamily="34" charset="-128"/>
                </a:rPr>
                <a:t>: </a:t>
              </a:r>
              <a:r>
                <a:rPr lang="de-DE" sz="1600" kern="0" err="1">
                  <a:ea typeface="Arial Unicode MS" pitchFamily="34" charset="-128"/>
                  <a:cs typeface="Arial Unicode MS" pitchFamily="34" charset="-128"/>
                </a:rPr>
                <a:t>Float</a:t>
              </a:r>
              <a:endParaRPr lang="de-DE" sz="1600" kern="0">
                <a:ea typeface="Arial Unicode MS" pitchFamily="34" charset="-128"/>
                <a:cs typeface="Arial Unicode MS" pitchFamily="34" charset="-128"/>
              </a:endParaRP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a:t>
              </a:r>
              <a:r>
                <a:rPr lang="de-DE" sz="1600" kern="0" err="1">
                  <a:ea typeface="Arial Unicode MS" pitchFamily="34" charset="-128"/>
                  <a:cs typeface="Arial Unicode MS" pitchFamily="34" charset="-128"/>
                </a:rPr>
                <a:t>currency</a:t>
              </a:r>
              <a:r>
                <a:rPr lang="de-DE" sz="1600" kern="0">
                  <a:ea typeface="Arial Unicode MS" pitchFamily="34" charset="-128"/>
                  <a:cs typeface="Arial Unicode MS" pitchFamily="34" charset="-128"/>
                </a:rPr>
                <a:t>: </a:t>
              </a:r>
              <a:r>
                <a:rPr lang="de-DE" sz="1600" kern="0" err="1">
                  <a:ea typeface="Arial Unicode MS" pitchFamily="34" charset="-128"/>
                  <a:cs typeface="Arial Unicode MS" pitchFamily="34" charset="-128"/>
                </a:rPr>
                <a:t>Currencies</a:t>
              </a:r>
              <a:endParaRPr lang="de-DE" sz="1600" kern="0">
                <a:ea typeface="Arial Unicode MS" pitchFamily="34" charset="-128"/>
                <a:cs typeface="Arial Unicode MS" pitchFamily="34" charset="-128"/>
              </a:endParaRP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stock: </a:t>
              </a:r>
              <a:r>
                <a:rPr lang="de-DE" sz="1600" kern="0" err="1">
                  <a:ea typeface="Arial Unicode MS" pitchFamily="34" charset="-128"/>
                  <a:cs typeface="Arial Unicode MS" pitchFamily="34" charset="-128"/>
                </a:rPr>
                <a:t>Int</a:t>
              </a:r>
              <a:endParaRPr lang="de-DE" sz="1600" kern="0">
                <a:ea typeface="Arial Unicode MS" pitchFamily="34" charset="-128"/>
                <a:cs typeface="Arial Unicode MS" pitchFamily="34" charset="-128"/>
              </a:endParaRP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a:t>
              </a:r>
            </a:p>
          </p:txBody>
        </p:sp>
        <p:sp>
          <p:nvSpPr>
            <p:cNvPr id="8" name="TextBox 7">
              <a:extLst>
                <a:ext uri="{FF2B5EF4-FFF2-40B4-BE49-F238E27FC236}">
                  <a16:creationId xmlns:a16="http://schemas.microsoft.com/office/drawing/2014/main" id="{8F97EB7C-B053-497A-9205-C6CDA41085E1}"/>
                </a:ext>
              </a:extLst>
            </p:cNvPr>
            <p:cNvSpPr txBox="1"/>
            <p:nvPr/>
          </p:nvSpPr>
          <p:spPr>
            <a:xfrm flipH="1">
              <a:off x="7150449" y="2651019"/>
              <a:ext cx="1792214" cy="1641919"/>
            </a:xfrm>
            <a:prstGeom prst="rect">
              <a:avLst/>
            </a:prstGeom>
            <a:noFill/>
            <a:ln>
              <a:noFill/>
            </a:ln>
          </p:spPr>
          <p:txBody>
            <a:bodyPr wrap="square" lIns="0" tIns="36000" rIns="0" bIns="0" rtlCol="0">
              <a:spAutoFit/>
            </a:bodyPr>
            <a:lstStyle/>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type </a:t>
              </a:r>
              <a:r>
                <a:rPr lang="de-DE" sz="1600" kern="0" err="1">
                  <a:ea typeface="Arial Unicode MS" pitchFamily="34" charset="-128"/>
                  <a:cs typeface="Arial Unicode MS" pitchFamily="34" charset="-128"/>
                </a:rPr>
                <a:t>Currencies</a:t>
              </a:r>
              <a:r>
                <a:rPr lang="de-DE" sz="1600" kern="0">
                  <a:ea typeface="Arial Unicode MS" pitchFamily="34" charset="-128"/>
                  <a:cs typeface="Arial Unicode MS" pitchFamily="34" charset="-128"/>
                </a:rPr>
                <a:t> {</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a:t>
              </a:r>
              <a:r>
                <a:rPr lang="de-DE" sz="1600" kern="0" err="1">
                  <a:ea typeface="Arial Unicode MS" pitchFamily="34" charset="-128"/>
                  <a:cs typeface="Arial Unicode MS" pitchFamily="34" charset="-128"/>
                </a:rPr>
                <a:t>code</a:t>
              </a:r>
              <a:r>
                <a:rPr lang="de-DE" sz="1600" kern="0">
                  <a:ea typeface="Arial Unicode MS" pitchFamily="34" charset="-128"/>
                  <a:cs typeface="Arial Unicode MS" pitchFamily="34" charset="-128"/>
                </a:rPr>
                <a:t>: String</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a:t>
              </a:r>
              <a:r>
                <a:rPr lang="de-DE" sz="1600" kern="0" err="1">
                  <a:ea typeface="Arial Unicode MS" pitchFamily="34" charset="-128"/>
                  <a:cs typeface="Arial Unicode MS" pitchFamily="34" charset="-128"/>
                </a:rPr>
                <a:t>name</a:t>
              </a:r>
              <a:r>
                <a:rPr lang="de-DE" sz="1600" kern="0">
                  <a:ea typeface="Arial Unicode MS" pitchFamily="34" charset="-128"/>
                  <a:cs typeface="Arial Unicode MS" pitchFamily="34" charset="-128"/>
                </a:rPr>
                <a:t>: String</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a:t>
              </a:r>
              <a:r>
                <a:rPr lang="de-DE" sz="1600" kern="0" err="1">
                  <a:ea typeface="Arial Unicode MS" pitchFamily="34" charset="-128"/>
                  <a:cs typeface="Arial Unicode MS" pitchFamily="34" charset="-128"/>
                </a:rPr>
                <a:t>descr</a:t>
              </a:r>
              <a:r>
                <a:rPr lang="de-DE" sz="1600" kern="0">
                  <a:ea typeface="Arial Unicode MS" pitchFamily="34" charset="-128"/>
                  <a:cs typeface="Arial Unicode MS" pitchFamily="34" charset="-128"/>
                </a:rPr>
                <a:t>: String</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a:t>
              </a:r>
              <a:r>
                <a:rPr lang="de-DE" sz="1600" kern="0" err="1">
                  <a:ea typeface="Arial Unicode MS" pitchFamily="34" charset="-128"/>
                  <a:cs typeface="Arial Unicode MS" pitchFamily="34" charset="-128"/>
                </a:rPr>
                <a:t>symbol</a:t>
              </a:r>
              <a:r>
                <a:rPr lang="de-DE" sz="1600" kern="0">
                  <a:ea typeface="Arial Unicode MS" pitchFamily="34" charset="-128"/>
                  <a:cs typeface="Arial Unicode MS" pitchFamily="34" charset="-128"/>
                </a:rPr>
                <a:t>: String</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a:t>
              </a:r>
            </a:p>
          </p:txBody>
        </p:sp>
      </p:grpSp>
      <p:sp>
        <p:nvSpPr>
          <p:cNvPr id="9" name="TextBox 8">
            <a:extLst>
              <a:ext uri="{FF2B5EF4-FFF2-40B4-BE49-F238E27FC236}">
                <a16:creationId xmlns:a16="http://schemas.microsoft.com/office/drawing/2014/main" id="{9A9D9DF4-C787-4B57-96C3-4216087D85C3}"/>
              </a:ext>
            </a:extLst>
          </p:cNvPr>
          <p:cNvSpPr txBox="1"/>
          <p:nvPr/>
        </p:nvSpPr>
        <p:spPr>
          <a:xfrm flipH="1">
            <a:off x="3101172" y="2524130"/>
            <a:ext cx="3511595" cy="3581356"/>
          </a:xfrm>
          <a:prstGeom prst="rect">
            <a:avLst/>
          </a:prstGeom>
          <a:solidFill>
            <a:schemeClr val="bg1">
              <a:lumMod val="95000"/>
            </a:schemeClr>
          </a:solidFill>
          <a:ln>
            <a:noFill/>
          </a:ln>
        </p:spPr>
        <p:txBody>
          <a:bodyPr wrap="square" lIns="72000" tIns="36000" rIns="0" bIns="36000" rtlCol="0">
            <a:spAutoFit/>
          </a:bodyPr>
          <a:lstStyle/>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a:t>
            </a:r>
            <a:r>
              <a:rPr lang="de-DE" sz="1600" kern="0" err="1">
                <a:ea typeface="Arial Unicode MS" pitchFamily="34" charset="-128"/>
                <a:cs typeface="Arial Unicode MS" pitchFamily="34" charset="-128"/>
              </a:rPr>
              <a:t>data</a:t>
            </a:r>
            <a:r>
              <a:rPr lang="de-DE" sz="1600" kern="0">
                <a:ea typeface="Arial Unicode MS" pitchFamily="34" charset="-128"/>
                <a:cs typeface="Arial Unicode MS" pitchFamily="34" charset="-128"/>
              </a:rPr>
              <a:t>": {</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a:t>
            </a:r>
            <a:r>
              <a:rPr lang="de-DE" sz="1600" kern="0" err="1">
                <a:ea typeface="Arial Unicode MS" pitchFamily="34" charset="-128"/>
                <a:cs typeface="Arial Unicode MS" pitchFamily="34" charset="-128"/>
              </a:rPr>
              <a:t>getBooks</a:t>
            </a:r>
            <a:r>
              <a:rPr lang="de-DE" sz="1600" kern="0">
                <a:ea typeface="Arial Unicode MS" pitchFamily="34" charset="-128"/>
                <a:cs typeface="Arial Unicode MS" pitchFamily="34" charset="-128"/>
              </a:rPr>
              <a:t>": [</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"title": "Wuthering Heights",</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a:t>
            </a:r>
            <a:r>
              <a:rPr lang="de-DE" sz="1600" kern="0" err="1">
                <a:ea typeface="Arial Unicode MS" pitchFamily="34" charset="-128"/>
                <a:cs typeface="Arial Unicode MS" pitchFamily="34" charset="-128"/>
              </a:rPr>
              <a:t>price</a:t>
            </a:r>
            <a:r>
              <a:rPr lang="de-DE" sz="1600" kern="0">
                <a:ea typeface="Arial Unicode MS" pitchFamily="34" charset="-128"/>
                <a:cs typeface="Arial Unicode MS" pitchFamily="34" charset="-128"/>
              </a:rPr>
              <a:t>": 11.11,</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a:t>
            </a:r>
            <a:r>
              <a:rPr lang="de-DE" sz="1600" kern="0" err="1">
                <a:ea typeface="Arial Unicode MS" pitchFamily="34" charset="-128"/>
                <a:cs typeface="Arial Unicode MS" pitchFamily="34" charset="-128"/>
              </a:rPr>
              <a:t>currency</a:t>
            </a:r>
            <a:r>
              <a:rPr lang="de-DE" sz="1600" kern="0">
                <a:ea typeface="Arial Unicode MS" pitchFamily="34" charset="-128"/>
                <a:cs typeface="Arial Unicode MS" pitchFamily="34" charset="-128"/>
              </a:rPr>
              <a:t>": {</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a:t>
            </a:r>
            <a:r>
              <a:rPr lang="de-DE" sz="1600" kern="0" err="1">
                <a:ea typeface="Arial Unicode MS" pitchFamily="34" charset="-128"/>
                <a:cs typeface="Arial Unicode MS" pitchFamily="34" charset="-128"/>
              </a:rPr>
              <a:t>code</a:t>
            </a:r>
            <a:r>
              <a:rPr lang="de-DE" sz="1600" kern="0">
                <a:ea typeface="Arial Unicode MS" pitchFamily="34" charset="-128"/>
                <a:cs typeface="Arial Unicode MS" pitchFamily="34" charset="-128"/>
              </a:rPr>
              <a:t>": "GBP"</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    }</a:t>
            </a:r>
          </a:p>
          <a:p>
            <a:pPr fontAlgn="base">
              <a:spcBef>
                <a:spcPts val="200"/>
              </a:spcBef>
              <a:spcAft>
                <a:spcPct val="0"/>
              </a:spcAft>
              <a:buClr>
                <a:srgbClr val="F0AB00"/>
              </a:buClr>
              <a:buSzPct val="80000"/>
            </a:pPr>
            <a:r>
              <a:rPr lang="de-DE" sz="1600" kern="0">
                <a:ea typeface="Arial Unicode MS" pitchFamily="34" charset="-128"/>
                <a:cs typeface="Arial Unicode MS" pitchFamily="34" charset="-128"/>
              </a:rPr>
              <a:t>}</a:t>
            </a:r>
          </a:p>
        </p:txBody>
      </p:sp>
    </p:spTree>
    <p:extLst>
      <p:ext uri="{BB962C8B-B14F-4D97-AF65-F5344CB8AC3E}">
        <p14:creationId xmlns:p14="http://schemas.microsoft.com/office/powerpoint/2010/main" val="3309063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AB0E60-5BC7-9547-9A5D-E2B2F3F330C7}"/>
              </a:ext>
            </a:extLst>
          </p:cNvPr>
          <p:cNvSpPr>
            <a:spLocks noGrp="1"/>
          </p:cNvSpPr>
          <p:nvPr>
            <p:ph type="title"/>
          </p:nvPr>
        </p:nvSpPr>
        <p:spPr>
          <a:xfrm>
            <a:off x="504001" y="504000"/>
            <a:ext cx="11186476" cy="492443"/>
          </a:xfrm>
        </p:spPr>
        <p:txBody>
          <a:bodyPr/>
          <a:lstStyle/>
          <a:p>
            <a:r>
              <a:rPr lang="en-US" sz="3200" b="0" kern="0" err="1">
                <a:latin typeface="Avenir Next" panose="020B0503020202020204" pitchFamily="34" charset="0"/>
                <a:ea typeface="Arial Unicode MS" pitchFamily="34" charset="-128"/>
                <a:cs typeface="Arial Unicode MS" pitchFamily="34" charset="-128"/>
              </a:rPr>
              <a:t>GraphQL</a:t>
            </a:r>
            <a:r>
              <a:rPr lang="en-US" sz="3200" b="0" kern="0">
                <a:latin typeface="Avenir Next" panose="020B0503020202020204" pitchFamily="34" charset="0"/>
                <a:ea typeface="Arial Unicode MS" pitchFamily="34" charset="-128"/>
                <a:cs typeface="Arial Unicode MS" pitchFamily="34" charset="-128"/>
              </a:rPr>
              <a:t> Protocol Adapter</a:t>
            </a:r>
            <a:endParaRPr lang="en-DE" sz="3200" b="0" kern="0">
              <a:latin typeface="Avenir Next" panose="020B0503020202020204" pitchFamily="34" charset="0"/>
              <a:ea typeface="Arial Unicode MS" pitchFamily="34" charset="-128"/>
              <a:cs typeface="Arial Unicode MS" pitchFamily="34" charset="-128"/>
            </a:endParaRPr>
          </a:p>
        </p:txBody>
      </p:sp>
      <p:pic>
        <p:nvPicPr>
          <p:cNvPr id="12" name="Graphic 11">
            <a:extLst>
              <a:ext uri="{FF2B5EF4-FFF2-40B4-BE49-F238E27FC236}">
                <a16:creationId xmlns:a16="http://schemas.microsoft.com/office/drawing/2014/main" id="{B6B848D0-A2B6-8E4D-966F-05E5B9BCB0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2236" y="6046245"/>
            <a:ext cx="906964" cy="677108"/>
          </a:xfrm>
          <a:prstGeom prst="rect">
            <a:avLst/>
          </a:prstGeom>
        </p:spPr>
      </p:pic>
      <p:sp>
        <p:nvSpPr>
          <p:cNvPr id="6" name="Text Placeholder 5">
            <a:extLst>
              <a:ext uri="{FF2B5EF4-FFF2-40B4-BE49-F238E27FC236}">
                <a16:creationId xmlns:a16="http://schemas.microsoft.com/office/drawing/2014/main" id="{84BD3D33-C0A1-4372-A674-6D6337554253}"/>
              </a:ext>
            </a:extLst>
          </p:cNvPr>
          <p:cNvSpPr>
            <a:spLocks noGrp="1"/>
          </p:cNvSpPr>
          <p:nvPr>
            <p:ph type="body" sz="quarter" idx="10"/>
          </p:nvPr>
        </p:nvSpPr>
        <p:spPr/>
        <p:txBody>
          <a:bodyPr/>
          <a:lstStyle/>
          <a:p>
            <a:pPr lvl="1" indent="0">
              <a:buNone/>
            </a:pPr>
            <a:r>
              <a:rPr lang="de-DE"/>
              <a:t>Key </a:t>
            </a:r>
            <a:r>
              <a:rPr lang="de-DE" err="1"/>
              <a:t>takeaways</a:t>
            </a:r>
            <a:r>
              <a:rPr lang="de-DE"/>
              <a:t>:</a:t>
            </a:r>
          </a:p>
          <a:p>
            <a:pPr marL="465714" lvl="1" indent="-285750">
              <a:buFont typeface="Arial" panose="020B0604020202020204" pitchFamily="34" charset="0"/>
              <a:buChar char="•"/>
            </a:pPr>
            <a:r>
              <a:rPr lang="de-DE" sz="1600"/>
              <a:t>Protocol </a:t>
            </a:r>
            <a:r>
              <a:rPr lang="de-DE" sz="1600" err="1"/>
              <a:t>adapters</a:t>
            </a:r>
            <a:r>
              <a:rPr lang="de-DE" sz="1600"/>
              <a:t> </a:t>
            </a:r>
            <a:r>
              <a:rPr lang="de-DE" sz="1600" err="1"/>
              <a:t>act</a:t>
            </a:r>
            <a:r>
              <a:rPr lang="de-DE" sz="1600"/>
              <a:t> </a:t>
            </a:r>
            <a:r>
              <a:rPr lang="de-DE" sz="1600" err="1"/>
              <a:t>as</a:t>
            </a:r>
            <a:r>
              <a:rPr lang="de-DE" sz="1600"/>
              <a:t> </a:t>
            </a:r>
            <a:r>
              <a:rPr lang="de-DE" sz="1600" err="1"/>
              <a:t>service</a:t>
            </a:r>
            <a:r>
              <a:rPr lang="de-DE" sz="1600"/>
              <a:t> </a:t>
            </a:r>
            <a:r>
              <a:rPr lang="de-DE" sz="1600" err="1"/>
              <a:t>clients</a:t>
            </a:r>
            <a:r>
              <a:rPr lang="de-DE" sz="1600"/>
              <a:t> </a:t>
            </a:r>
            <a:r>
              <a:rPr lang="de-DE" sz="1600" err="1"/>
              <a:t>and</a:t>
            </a:r>
            <a:r>
              <a:rPr lang="de-DE" sz="1600"/>
              <a:t> </a:t>
            </a:r>
            <a:r>
              <a:rPr lang="de-DE" sz="1600" err="1"/>
              <a:t>transform</a:t>
            </a:r>
            <a:r>
              <a:rPr lang="de-DE" sz="1600"/>
              <a:t> </a:t>
            </a:r>
            <a:r>
              <a:rPr lang="de-DE" sz="1600" err="1"/>
              <a:t>protocol-dependent</a:t>
            </a:r>
            <a:r>
              <a:rPr lang="de-DE" sz="1600"/>
              <a:t> </a:t>
            </a:r>
            <a:r>
              <a:rPr lang="de-DE" sz="1600" err="1"/>
              <a:t>requests</a:t>
            </a:r>
            <a:r>
              <a:rPr lang="de-DE" sz="1600"/>
              <a:t> </a:t>
            </a:r>
            <a:r>
              <a:rPr lang="de-DE" sz="1600" err="1"/>
              <a:t>into</a:t>
            </a:r>
            <a:r>
              <a:rPr lang="de-DE" sz="1600"/>
              <a:t> CQN</a:t>
            </a:r>
          </a:p>
          <a:p>
            <a:pPr marL="465714" lvl="1" indent="-285750">
              <a:buFont typeface="Arial" panose="020B0604020202020204" pitchFamily="34" charset="0"/>
              <a:buChar char="•"/>
            </a:pPr>
            <a:r>
              <a:rPr lang="de-DE" sz="1600"/>
              <a:t>All </a:t>
            </a:r>
            <a:r>
              <a:rPr lang="de-DE" sz="1600" err="1"/>
              <a:t>business</a:t>
            </a:r>
            <a:r>
              <a:rPr lang="de-DE" sz="1600"/>
              <a:t> </a:t>
            </a:r>
            <a:r>
              <a:rPr lang="de-DE" sz="1600" err="1"/>
              <a:t>functionality</a:t>
            </a:r>
            <a:r>
              <a:rPr lang="de-DE" sz="1600"/>
              <a:t> (e.g. </a:t>
            </a:r>
            <a:r>
              <a:rPr lang="de-DE" sz="1600" err="1"/>
              <a:t>localization</a:t>
            </a:r>
            <a:r>
              <a:rPr lang="de-DE" sz="1600"/>
              <a:t>, </a:t>
            </a:r>
            <a:r>
              <a:rPr lang="de-DE" sz="1600" err="1"/>
              <a:t>authorization</a:t>
            </a:r>
            <a:r>
              <a:rPr lang="de-DE" sz="1600"/>
              <a:t>, </a:t>
            </a:r>
            <a:r>
              <a:rPr lang="de-DE" sz="1600" err="1"/>
              <a:t>custom</a:t>
            </a:r>
            <a:r>
              <a:rPr lang="de-DE" sz="1600"/>
              <a:t> </a:t>
            </a:r>
            <a:r>
              <a:rPr lang="de-DE" sz="1600" err="1"/>
              <a:t>business</a:t>
            </a:r>
            <a:r>
              <a:rPr lang="de-DE" sz="1600"/>
              <a:t> </a:t>
            </a:r>
            <a:r>
              <a:rPr lang="de-DE" sz="1600" err="1"/>
              <a:t>logic</a:t>
            </a:r>
            <a:r>
              <a:rPr lang="de-DE" sz="1600"/>
              <a:t>) </a:t>
            </a:r>
            <a:r>
              <a:rPr lang="de-DE" sz="1600" err="1"/>
              <a:t>is</a:t>
            </a:r>
            <a:r>
              <a:rPr lang="de-DE" sz="1600"/>
              <a:t> </a:t>
            </a:r>
            <a:r>
              <a:rPr lang="de-DE" sz="1600" err="1"/>
              <a:t>hidden</a:t>
            </a:r>
            <a:r>
              <a:rPr lang="de-DE" sz="1600"/>
              <a:t> </a:t>
            </a:r>
            <a:r>
              <a:rPr lang="de-DE" sz="1600" err="1"/>
              <a:t>behind</a:t>
            </a:r>
            <a:r>
              <a:rPr lang="de-DE" sz="1600"/>
              <a:t> </a:t>
            </a:r>
            <a:r>
              <a:rPr lang="de-DE" sz="1600" err="1"/>
              <a:t>protocol-agnostic</a:t>
            </a:r>
            <a:r>
              <a:rPr lang="de-DE" sz="1600"/>
              <a:t> </a:t>
            </a:r>
            <a:r>
              <a:rPr lang="de-DE" sz="1600" err="1"/>
              <a:t>services</a:t>
            </a:r>
            <a:endParaRPr lang="de-DE" sz="1600"/>
          </a:p>
          <a:p>
            <a:pPr marL="465714" lvl="1" indent="-285750">
              <a:buFont typeface="Arial" panose="020B0604020202020204" pitchFamily="34" charset="0"/>
              <a:buChar char="•"/>
            </a:pPr>
            <a:r>
              <a:rPr lang="de-DE" sz="1600"/>
              <a:t>Protocol </a:t>
            </a:r>
            <a:r>
              <a:rPr lang="de-DE" sz="1600" err="1"/>
              <a:t>adapters</a:t>
            </a:r>
            <a:r>
              <a:rPr lang="de-DE" sz="1600"/>
              <a:t> </a:t>
            </a:r>
            <a:r>
              <a:rPr lang="de-DE" sz="1600" err="1"/>
              <a:t>automatically</a:t>
            </a:r>
            <a:r>
              <a:rPr lang="de-DE" sz="1600"/>
              <a:t> </a:t>
            </a:r>
            <a:r>
              <a:rPr lang="de-DE" sz="1600" err="1"/>
              <a:t>inherit</a:t>
            </a:r>
            <a:r>
              <a:rPr lang="de-DE" sz="1600"/>
              <a:t> </a:t>
            </a:r>
            <a:r>
              <a:rPr lang="de-DE" sz="1600" err="1"/>
              <a:t>this</a:t>
            </a:r>
            <a:r>
              <a:rPr lang="de-DE" sz="1600"/>
              <a:t> </a:t>
            </a:r>
            <a:r>
              <a:rPr lang="de-DE" sz="1600" err="1"/>
              <a:t>business</a:t>
            </a:r>
            <a:r>
              <a:rPr lang="de-DE" sz="1600"/>
              <a:t> </a:t>
            </a:r>
            <a:r>
              <a:rPr lang="de-DE" sz="1600" err="1"/>
              <a:t>functionality</a:t>
            </a:r>
            <a:endParaRPr lang="de-DE" sz="1600"/>
          </a:p>
          <a:p>
            <a:pPr lvl="1" indent="0">
              <a:buNone/>
            </a:pPr>
            <a:endParaRPr lang="de-DE"/>
          </a:p>
          <a:p>
            <a:pPr lvl="1" indent="0">
              <a:buNone/>
            </a:pPr>
            <a:r>
              <a:rPr lang="de-DE"/>
              <a:t>Advantages</a:t>
            </a:r>
          </a:p>
          <a:p>
            <a:pPr marL="465714" lvl="1" indent="-285750">
              <a:buFont typeface="Arial" panose="020B0604020202020204" pitchFamily="34" charset="0"/>
              <a:buChar char="•"/>
            </a:pPr>
            <a:r>
              <a:rPr lang="de-DE" sz="1600"/>
              <a:t>Hexagonal </a:t>
            </a:r>
            <a:r>
              <a:rPr lang="de-DE" sz="1600" err="1"/>
              <a:t>architecture</a:t>
            </a:r>
            <a:r>
              <a:rPr lang="de-DE" sz="1600"/>
              <a:t>: Clear </a:t>
            </a:r>
            <a:r>
              <a:rPr lang="de-DE" sz="1600" err="1"/>
              <a:t>distinction</a:t>
            </a:r>
            <a:r>
              <a:rPr lang="de-DE" sz="1600"/>
              <a:t> </a:t>
            </a:r>
            <a:r>
              <a:rPr lang="de-DE" sz="1600" err="1"/>
              <a:t>between</a:t>
            </a:r>
            <a:r>
              <a:rPr lang="de-DE" sz="1600"/>
              <a:t> </a:t>
            </a:r>
            <a:r>
              <a:rPr lang="de-DE" sz="1600" err="1"/>
              <a:t>your</a:t>
            </a:r>
            <a:r>
              <a:rPr lang="de-DE" sz="1600"/>
              <a:t> </a:t>
            </a:r>
            <a:r>
              <a:rPr lang="de-DE" sz="1600" err="1"/>
              <a:t>business</a:t>
            </a:r>
            <a:r>
              <a:rPr lang="de-DE" sz="1600"/>
              <a:t> </a:t>
            </a:r>
            <a:r>
              <a:rPr lang="de-DE" sz="1600" err="1"/>
              <a:t>core</a:t>
            </a:r>
            <a:r>
              <a:rPr lang="de-DE" sz="1600"/>
              <a:t> </a:t>
            </a:r>
            <a:r>
              <a:rPr lang="de-DE" sz="1600" err="1"/>
              <a:t>and</a:t>
            </a:r>
            <a:r>
              <a:rPr lang="de-DE" sz="1600"/>
              <a:t> </a:t>
            </a:r>
            <a:r>
              <a:rPr lang="de-DE" sz="1600" err="1"/>
              <a:t>how</a:t>
            </a:r>
            <a:r>
              <a:rPr lang="de-DE" sz="1600"/>
              <a:t> </a:t>
            </a:r>
            <a:r>
              <a:rPr lang="de-DE" sz="1600" err="1"/>
              <a:t>this</a:t>
            </a:r>
            <a:r>
              <a:rPr lang="de-DE" sz="1600"/>
              <a:t> </a:t>
            </a:r>
            <a:r>
              <a:rPr lang="de-DE" sz="1600" err="1"/>
              <a:t>business</a:t>
            </a:r>
            <a:r>
              <a:rPr lang="de-DE" sz="1600"/>
              <a:t> </a:t>
            </a:r>
            <a:r>
              <a:rPr lang="de-DE" sz="1600" err="1"/>
              <a:t>core</a:t>
            </a:r>
            <a:r>
              <a:rPr lang="de-DE" sz="1600"/>
              <a:t> </a:t>
            </a:r>
            <a:r>
              <a:rPr lang="de-DE" sz="1600" err="1"/>
              <a:t>is</a:t>
            </a:r>
            <a:r>
              <a:rPr lang="de-DE" sz="1600"/>
              <a:t> </a:t>
            </a:r>
            <a:r>
              <a:rPr lang="de-DE" sz="1600" err="1"/>
              <a:t>accessed</a:t>
            </a:r>
            <a:endParaRPr lang="de-DE" sz="1600"/>
          </a:p>
          <a:p>
            <a:pPr lvl="1" indent="0">
              <a:buNone/>
            </a:pPr>
            <a:endParaRPr lang="de-DE"/>
          </a:p>
        </p:txBody>
      </p:sp>
      <p:sp>
        <p:nvSpPr>
          <p:cNvPr id="7" name="Rounded Rectangle 2">
            <a:extLst>
              <a:ext uri="{FF2B5EF4-FFF2-40B4-BE49-F238E27FC236}">
                <a16:creationId xmlns:a16="http://schemas.microsoft.com/office/drawing/2014/main" id="{77110F12-93C4-405C-8418-1BC200EA4299}"/>
              </a:ext>
            </a:extLst>
          </p:cNvPr>
          <p:cNvSpPr/>
          <p:nvPr/>
        </p:nvSpPr>
        <p:spPr bwMode="gray">
          <a:xfrm rot="600000">
            <a:off x="10428181" y="1234458"/>
            <a:ext cx="1420919"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en-US" sz="1800" kern="0">
                <a:solidFill>
                  <a:srgbClr val="FFFFFF"/>
                </a:solidFill>
                <a:ea typeface="Arial Unicode MS" pitchFamily="34" charset="-128"/>
                <a:cs typeface="Arial Unicode MS" pitchFamily="34" charset="-128"/>
                <a:sym typeface="Arial"/>
              </a:rPr>
              <a:t>EXAMPLE</a:t>
            </a:r>
          </a:p>
        </p:txBody>
      </p:sp>
    </p:spTree>
    <p:extLst>
      <p:ext uri="{BB962C8B-B14F-4D97-AF65-F5344CB8AC3E}">
        <p14:creationId xmlns:p14="http://schemas.microsoft.com/office/powerpoint/2010/main" val="1983623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a:xfrm>
            <a:off x="504000" y="3090446"/>
            <a:ext cx="11185200" cy="677108"/>
          </a:xfrm>
        </p:spPr>
        <p:txBody>
          <a:bodyPr/>
          <a:lstStyle/>
          <a:p>
            <a:r>
              <a:rPr lang="en-US"/>
              <a:t>Demo</a:t>
            </a:r>
            <a:br>
              <a:rPr lang="en-US"/>
            </a:br>
            <a:r>
              <a:rPr lang="en-US">
                <a:solidFill>
                  <a:schemeClr val="accent1"/>
                </a:solidFill>
              </a:rPr>
              <a:t>S/4 OData Service consumption</a:t>
            </a:r>
          </a:p>
        </p:txBody>
      </p:sp>
      <p:pic>
        <p:nvPicPr>
          <p:cNvPr id="3" name="Graphic 2">
            <a:extLst>
              <a:ext uri="{FF2B5EF4-FFF2-40B4-BE49-F238E27FC236}">
                <a16:creationId xmlns:a16="http://schemas.microsoft.com/office/drawing/2014/main" id="{A0C25A2F-3B80-3348-BB8E-233681988C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82236" y="6046245"/>
            <a:ext cx="906964" cy="677108"/>
          </a:xfrm>
          <a:prstGeom prst="rect">
            <a:avLst/>
          </a:prstGeom>
        </p:spPr>
      </p:pic>
      <p:pic>
        <p:nvPicPr>
          <p:cNvPr id="4" name="Picture 3">
            <a:extLst>
              <a:ext uri="{FF2B5EF4-FFF2-40B4-BE49-F238E27FC236}">
                <a16:creationId xmlns:a16="http://schemas.microsoft.com/office/drawing/2014/main" id="{BCB70B53-4F14-5742-BC76-8442CC5BF40E}"/>
              </a:ext>
            </a:extLst>
          </p:cNvPr>
          <p:cNvPicPr>
            <a:picLocks noChangeAspect="1"/>
          </p:cNvPicPr>
          <p:nvPr/>
        </p:nvPicPr>
        <p:blipFill>
          <a:blip r:embed="rId5"/>
          <a:stretch>
            <a:fillRect/>
          </a:stretch>
        </p:blipFill>
        <p:spPr>
          <a:xfrm>
            <a:off x="504000" y="5810335"/>
            <a:ext cx="1703558" cy="913018"/>
          </a:xfrm>
          <a:prstGeom prst="rect">
            <a:avLst/>
          </a:prstGeom>
        </p:spPr>
      </p:pic>
    </p:spTree>
    <p:extLst>
      <p:ext uri="{BB962C8B-B14F-4D97-AF65-F5344CB8AC3E}">
        <p14:creationId xmlns:p14="http://schemas.microsoft.com/office/powerpoint/2010/main" val="3444315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AB0E60-5BC7-9547-9A5D-E2B2F3F330C7}"/>
              </a:ext>
            </a:extLst>
          </p:cNvPr>
          <p:cNvSpPr>
            <a:spLocks noGrp="1"/>
          </p:cNvSpPr>
          <p:nvPr>
            <p:ph type="title"/>
          </p:nvPr>
        </p:nvSpPr>
        <p:spPr>
          <a:xfrm>
            <a:off x="504001" y="504000"/>
            <a:ext cx="11186476" cy="492443"/>
          </a:xfrm>
        </p:spPr>
        <p:txBody>
          <a:bodyPr/>
          <a:lstStyle/>
          <a:p>
            <a:r>
              <a:rPr lang="en-US" sz="3200" b="0" kern="0">
                <a:latin typeface="Avenir Next" panose="020B0503020202020204" pitchFamily="34" charset="0"/>
                <a:ea typeface="Arial Unicode MS" pitchFamily="34" charset="-128"/>
                <a:cs typeface="Arial Unicode MS" pitchFamily="34" charset="-128"/>
              </a:rPr>
              <a:t>S/4 OData Service consumption</a:t>
            </a:r>
            <a:endParaRPr lang="en-DE" sz="3200" b="0" kern="0">
              <a:latin typeface="Avenir Next" panose="020B0503020202020204" pitchFamily="34" charset="0"/>
              <a:ea typeface="Arial Unicode MS" pitchFamily="34" charset="-128"/>
              <a:cs typeface="Arial Unicode MS" pitchFamily="34" charset="-128"/>
            </a:endParaRPr>
          </a:p>
        </p:txBody>
      </p:sp>
      <p:pic>
        <p:nvPicPr>
          <p:cNvPr id="12" name="Graphic 11">
            <a:extLst>
              <a:ext uri="{FF2B5EF4-FFF2-40B4-BE49-F238E27FC236}">
                <a16:creationId xmlns:a16="http://schemas.microsoft.com/office/drawing/2014/main" id="{B6B848D0-A2B6-8E4D-966F-05E5B9BCB0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82236" y="6046245"/>
            <a:ext cx="906964" cy="677108"/>
          </a:xfrm>
          <a:prstGeom prst="rect">
            <a:avLst/>
          </a:prstGeom>
        </p:spPr>
      </p:pic>
      <p:sp>
        <p:nvSpPr>
          <p:cNvPr id="6" name="Text Placeholder 5">
            <a:extLst>
              <a:ext uri="{FF2B5EF4-FFF2-40B4-BE49-F238E27FC236}">
                <a16:creationId xmlns:a16="http://schemas.microsoft.com/office/drawing/2014/main" id="{84BD3D33-C0A1-4372-A674-6D6337554253}"/>
              </a:ext>
            </a:extLst>
          </p:cNvPr>
          <p:cNvSpPr>
            <a:spLocks noGrp="1"/>
          </p:cNvSpPr>
          <p:nvPr>
            <p:ph type="body" sz="quarter" idx="10"/>
          </p:nvPr>
        </p:nvSpPr>
        <p:spPr/>
        <p:txBody>
          <a:bodyPr/>
          <a:lstStyle/>
          <a:p>
            <a:pPr lvl="1" indent="0">
              <a:buNone/>
            </a:pPr>
            <a:r>
              <a:rPr lang="de-DE"/>
              <a:t>Key </a:t>
            </a:r>
            <a:r>
              <a:rPr lang="de-DE" err="1"/>
              <a:t>takeaways</a:t>
            </a:r>
            <a:r>
              <a:rPr lang="de-DE"/>
              <a:t>:</a:t>
            </a:r>
          </a:p>
          <a:p>
            <a:pPr marL="465714" lvl="1" indent="-285750">
              <a:buFont typeface="Arial" panose="020B0604020202020204" pitchFamily="34" charset="0"/>
              <a:buChar char="•"/>
            </a:pPr>
            <a:r>
              <a:rPr lang="de-DE" sz="1600"/>
              <a:t>Event Handler API </a:t>
            </a:r>
            <a:r>
              <a:rPr lang="de-DE" sz="1600" err="1"/>
              <a:t>can</a:t>
            </a:r>
            <a:r>
              <a:rPr lang="de-DE" sz="1600"/>
              <a:t> </a:t>
            </a:r>
            <a:r>
              <a:rPr lang="de-DE" sz="1600" err="1"/>
              <a:t>be</a:t>
            </a:r>
            <a:r>
              <a:rPr lang="de-DE" sz="1600"/>
              <a:t> </a:t>
            </a:r>
            <a:r>
              <a:rPr lang="de-DE" sz="1600" err="1"/>
              <a:t>flexibly</a:t>
            </a:r>
            <a:r>
              <a:rPr lang="de-DE" sz="1600"/>
              <a:t> </a:t>
            </a:r>
            <a:r>
              <a:rPr lang="de-DE" sz="1600" err="1"/>
              <a:t>used</a:t>
            </a:r>
            <a:r>
              <a:rPr lang="de-DE" sz="1600"/>
              <a:t> </a:t>
            </a:r>
            <a:r>
              <a:rPr lang="de-DE" sz="1600" err="1"/>
              <a:t>to</a:t>
            </a:r>
            <a:r>
              <a:rPr lang="de-DE" sz="1600"/>
              <a:t> </a:t>
            </a:r>
            <a:r>
              <a:rPr lang="de-DE" sz="1600" err="1"/>
              <a:t>define</a:t>
            </a:r>
            <a:r>
              <a:rPr lang="de-DE" sz="1600"/>
              <a:t> </a:t>
            </a:r>
            <a:r>
              <a:rPr lang="de-DE" sz="1600" err="1"/>
              <a:t>the</a:t>
            </a:r>
            <a:r>
              <a:rPr lang="de-DE" sz="1600"/>
              <a:t> </a:t>
            </a:r>
            <a:r>
              <a:rPr lang="de-DE" sz="1600" err="1"/>
              <a:t>behaviour</a:t>
            </a:r>
            <a:r>
              <a:rPr lang="de-DE" sz="1600"/>
              <a:t> </a:t>
            </a:r>
            <a:r>
              <a:rPr lang="de-DE" sz="1600" err="1"/>
              <a:t>of</a:t>
            </a:r>
            <a:r>
              <a:rPr lang="de-DE" sz="1600"/>
              <a:t> a </a:t>
            </a:r>
            <a:r>
              <a:rPr lang="de-DE" sz="1600" err="1"/>
              <a:t>service</a:t>
            </a:r>
            <a:endParaRPr lang="de-DE" sz="1600"/>
          </a:p>
          <a:p>
            <a:pPr lvl="1" indent="0">
              <a:buNone/>
            </a:pPr>
            <a:endParaRPr lang="de-DE"/>
          </a:p>
          <a:p>
            <a:pPr lvl="1" indent="0">
              <a:buNone/>
            </a:pPr>
            <a:r>
              <a:rPr lang="de-DE"/>
              <a:t>Advantages</a:t>
            </a:r>
          </a:p>
          <a:p>
            <a:pPr marL="465714" lvl="1" indent="-285750">
              <a:buFont typeface="Arial" panose="020B0604020202020204" pitchFamily="34" charset="0"/>
              <a:buChar char="•"/>
            </a:pPr>
            <a:r>
              <a:rPr lang="de-DE" sz="1600" err="1"/>
              <a:t>One</a:t>
            </a:r>
            <a:r>
              <a:rPr lang="de-DE" sz="1600"/>
              <a:t> Query API: </a:t>
            </a:r>
            <a:r>
              <a:rPr lang="de-DE" sz="1600" err="1"/>
              <a:t>Consuming</a:t>
            </a:r>
            <a:r>
              <a:rPr lang="de-DE" sz="1600"/>
              <a:t> </a:t>
            </a:r>
            <a:r>
              <a:rPr lang="de-DE" sz="1600" err="1"/>
              <a:t>services</a:t>
            </a:r>
            <a:r>
              <a:rPr lang="de-DE" sz="1600"/>
              <a:t> </a:t>
            </a:r>
            <a:r>
              <a:rPr lang="de-DE" sz="1600" err="1"/>
              <a:t>are</a:t>
            </a:r>
            <a:r>
              <a:rPr lang="de-DE" sz="1600"/>
              <a:t> not </a:t>
            </a:r>
            <a:r>
              <a:rPr lang="de-DE" sz="1600" err="1"/>
              <a:t>coupled</a:t>
            </a:r>
            <a:r>
              <a:rPr lang="de-DE" sz="1600"/>
              <a:t> </a:t>
            </a:r>
            <a:r>
              <a:rPr lang="de-DE" sz="1600" err="1"/>
              <a:t>to</a:t>
            </a:r>
            <a:r>
              <a:rPr lang="de-DE" sz="1600"/>
              <a:t> </a:t>
            </a:r>
            <a:r>
              <a:rPr lang="de-DE" sz="1600" err="1"/>
              <a:t>the</a:t>
            </a:r>
            <a:r>
              <a:rPr lang="de-DE" sz="1600"/>
              <a:t> </a:t>
            </a:r>
            <a:r>
              <a:rPr lang="de-DE" sz="1600" err="1"/>
              <a:t>underlying</a:t>
            </a:r>
            <a:r>
              <a:rPr lang="de-DE" sz="1600"/>
              <a:t> </a:t>
            </a:r>
            <a:r>
              <a:rPr lang="de-DE" sz="1600" err="1"/>
              <a:t>infrastructure</a:t>
            </a:r>
            <a:endParaRPr lang="de-DE" sz="1600"/>
          </a:p>
          <a:p>
            <a:pPr marL="465714" lvl="1" indent="-285750">
              <a:buFont typeface="Arial" panose="020B0604020202020204" pitchFamily="34" charset="0"/>
              <a:buChar char="•"/>
            </a:pPr>
            <a:r>
              <a:rPr lang="de-DE" sz="1600" err="1"/>
              <a:t>Local</a:t>
            </a:r>
            <a:r>
              <a:rPr lang="de-DE" sz="1600"/>
              <a:t> Development: The remote </a:t>
            </a:r>
            <a:r>
              <a:rPr lang="de-DE" sz="1600" err="1"/>
              <a:t>service</a:t>
            </a:r>
            <a:r>
              <a:rPr lang="de-DE" sz="1600"/>
              <a:t> </a:t>
            </a:r>
            <a:r>
              <a:rPr lang="de-DE" sz="1600" err="1"/>
              <a:t>can</a:t>
            </a:r>
            <a:r>
              <a:rPr lang="de-DE" sz="1600"/>
              <a:t> </a:t>
            </a:r>
            <a:r>
              <a:rPr lang="de-DE" sz="1600" err="1"/>
              <a:t>be</a:t>
            </a:r>
            <a:r>
              <a:rPr lang="de-DE" sz="1600"/>
              <a:t> </a:t>
            </a:r>
            <a:r>
              <a:rPr lang="de-DE" sz="1600" err="1"/>
              <a:t>easily</a:t>
            </a:r>
            <a:r>
              <a:rPr lang="de-DE" sz="1600"/>
              <a:t> </a:t>
            </a:r>
            <a:r>
              <a:rPr lang="de-DE" sz="1600" err="1"/>
              <a:t>mocked</a:t>
            </a:r>
            <a:endParaRPr lang="de-DE" sz="1600"/>
          </a:p>
          <a:p>
            <a:pPr lvl="1" indent="0">
              <a:buNone/>
            </a:pPr>
            <a:endParaRPr lang="de-DE"/>
          </a:p>
          <a:p>
            <a:pPr lvl="1" indent="0">
              <a:buNone/>
            </a:pPr>
            <a:r>
              <a:rPr lang="de-DE" err="1"/>
              <a:t>We</a:t>
            </a:r>
            <a:r>
              <a:rPr lang="de-DE"/>
              <a:t> </a:t>
            </a:r>
            <a:r>
              <a:rPr lang="de-DE" err="1"/>
              <a:t>are</a:t>
            </a:r>
            <a:r>
              <a:rPr lang="de-DE"/>
              <a:t> </a:t>
            </a:r>
            <a:r>
              <a:rPr lang="de-DE" err="1"/>
              <a:t>currently</a:t>
            </a:r>
            <a:r>
              <a:rPr lang="de-DE"/>
              <a:t> </a:t>
            </a:r>
            <a:r>
              <a:rPr lang="de-DE" err="1"/>
              <a:t>working</a:t>
            </a:r>
            <a:r>
              <a:rPr lang="de-DE"/>
              <a:t> on </a:t>
            </a:r>
            <a:r>
              <a:rPr lang="de-DE" err="1"/>
              <a:t>providing</a:t>
            </a:r>
            <a:r>
              <a:rPr lang="de-DE"/>
              <a:t> </a:t>
            </a:r>
            <a:r>
              <a:rPr lang="de-DE" err="1"/>
              <a:t>this</a:t>
            </a:r>
            <a:r>
              <a:rPr lang="de-DE"/>
              <a:t> </a:t>
            </a:r>
            <a:r>
              <a:rPr lang="de-DE" err="1"/>
              <a:t>capability</a:t>
            </a:r>
            <a:r>
              <a:rPr lang="de-DE"/>
              <a:t> out-</a:t>
            </a:r>
            <a:r>
              <a:rPr lang="de-DE" err="1"/>
              <a:t>of</a:t>
            </a:r>
            <a:r>
              <a:rPr lang="de-DE"/>
              <a:t>-</a:t>
            </a:r>
            <a:r>
              <a:rPr lang="de-DE" err="1"/>
              <a:t>the</a:t>
            </a:r>
            <a:r>
              <a:rPr lang="de-DE"/>
              <a:t>-box</a:t>
            </a:r>
          </a:p>
          <a:p>
            <a:pPr lvl="1" indent="0">
              <a:buNone/>
            </a:pPr>
            <a:endParaRPr lang="de-DE"/>
          </a:p>
        </p:txBody>
      </p:sp>
      <p:sp>
        <p:nvSpPr>
          <p:cNvPr id="7" name="Rounded Rectangle 2">
            <a:extLst>
              <a:ext uri="{FF2B5EF4-FFF2-40B4-BE49-F238E27FC236}">
                <a16:creationId xmlns:a16="http://schemas.microsoft.com/office/drawing/2014/main" id="{37845B93-F6EB-4D99-9123-C08CA3EFCB0E}"/>
              </a:ext>
            </a:extLst>
          </p:cNvPr>
          <p:cNvSpPr/>
          <p:nvPr/>
        </p:nvSpPr>
        <p:spPr bwMode="gray">
          <a:xfrm rot="600000">
            <a:off x="9604923" y="1234458"/>
            <a:ext cx="2244177"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en-US" sz="1800" kern="0">
                <a:solidFill>
                  <a:srgbClr val="FFFFFF"/>
                </a:solidFill>
                <a:ea typeface="Arial Unicode MS" pitchFamily="34" charset="-128"/>
                <a:cs typeface="Arial Unicode MS" pitchFamily="34" charset="-128"/>
                <a:sym typeface="Arial"/>
              </a:rPr>
              <a:t>SAP Labs Preview</a:t>
            </a:r>
          </a:p>
        </p:txBody>
      </p:sp>
    </p:spTree>
    <p:extLst>
      <p:ext uri="{BB962C8B-B14F-4D97-AF65-F5344CB8AC3E}">
        <p14:creationId xmlns:p14="http://schemas.microsoft.com/office/powerpoint/2010/main" val="3040558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a:t>Demo</a:t>
            </a:r>
            <a:br>
              <a:rPr lang="en-US">
                <a:solidFill>
                  <a:schemeClr val="accent1"/>
                </a:solidFill>
              </a:rPr>
            </a:br>
            <a:r>
              <a:rPr lang="en-US" err="1">
                <a:solidFill>
                  <a:schemeClr val="accent1"/>
                </a:solidFill>
              </a:rPr>
              <a:t>mongoDB</a:t>
            </a:r>
            <a:r>
              <a:rPr lang="en-US">
                <a:solidFill>
                  <a:schemeClr val="accent1"/>
                </a:solidFill>
              </a:rPr>
              <a:t> </a:t>
            </a:r>
            <a:r>
              <a:rPr lang="en-US" err="1">
                <a:solidFill>
                  <a:schemeClr val="accent1"/>
                </a:solidFill>
              </a:rPr>
              <a:t>Datasource</a:t>
            </a:r>
            <a:r>
              <a:rPr lang="en-US">
                <a:solidFill>
                  <a:schemeClr val="accent1"/>
                </a:solidFill>
              </a:rPr>
              <a:t> Adapter</a:t>
            </a:r>
          </a:p>
        </p:txBody>
      </p:sp>
      <p:pic>
        <p:nvPicPr>
          <p:cNvPr id="3" name="Graphic 2">
            <a:extLst>
              <a:ext uri="{FF2B5EF4-FFF2-40B4-BE49-F238E27FC236}">
                <a16:creationId xmlns:a16="http://schemas.microsoft.com/office/drawing/2014/main" id="{A0C25A2F-3B80-3348-BB8E-233681988C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82236" y="6046245"/>
            <a:ext cx="906964" cy="677108"/>
          </a:xfrm>
          <a:prstGeom prst="rect">
            <a:avLst/>
          </a:prstGeom>
        </p:spPr>
      </p:pic>
      <p:pic>
        <p:nvPicPr>
          <p:cNvPr id="5" name="Picture 4">
            <a:extLst>
              <a:ext uri="{FF2B5EF4-FFF2-40B4-BE49-F238E27FC236}">
                <a16:creationId xmlns:a16="http://schemas.microsoft.com/office/drawing/2014/main" id="{F9C59418-3AB6-AF46-97E2-14E0E01B0808}"/>
              </a:ext>
            </a:extLst>
          </p:cNvPr>
          <p:cNvPicPr>
            <a:picLocks noChangeAspect="1"/>
          </p:cNvPicPr>
          <p:nvPr/>
        </p:nvPicPr>
        <p:blipFill>
          <a:blip r:embed="rId5"/>
          <a:stretch>
            <a:fillRect/>
          </a:stretch>
        </p:blipFill>
        <p:spPr>
          <a:xfrm>
            <a:off x="8124486" y="564459"/>
            <a:ext cx="3564714" cy="1188238"/>
          </a:xfrm>
          <a:prstGeom prst="rect">
            <a:avLst/>
          </a:prstGeom>
        </p:spPr>
      </p:pic>
    </p:spTree>
    <p:extLst>
      <p:ext uri="{BB962C8B-B14F-4D97-AF65-F5344CB8AC3E}">
        <p14:creationId xmlns:p14="http://schemas.microsoft.com/office/powerpoint/2010/main" val="1500565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C81233-5BA7-3A41-A777-5BDC706A9414}"/>
              </a:ext>
            </a:extLst>
          </p:cNvPr>
          <p:cNvSpPr>
            <a:spLocks noGrp="1"/>
          </p:cNvSpPr>
          <p:nvPr>
            <p:ph type="body" sz="quarter" idx="10"/>
          </p:nvPr>
        </p:nvSpPr>
        <p:spPr/>
        <p:txBody>
          <a:bodyPr>
            <a:normAutofit/>
          </a:bodyPr>
          <a:lstStyle/>
          <a:p>
            <a:r>
              <a:rPr lang="en-US"/>
              <a:t>CAP Java SDK</a:t>
            </a:r>
            <a:r>
              <a:rPr lang="en-DE"/>
              <a:t> – Next Generation</a:t>
            </a:r>
          </a:p>
          <a:p>
            <a:r>
              <a:rPr lang="en-GB"/>
              <a:t>Demo – CAP Java sample application</a:t>
            </a:r>
          </a:p>
          <a:p>
            <a:r>
              <a:rPr lang="en-GB"/>
              <a:t>Modularization – Building Blocks</a:t>
            </a:r>
          </a:p>
          <a:p>
            <a:r>
              <a:rPr lang="en-GB"/>
              <a:t>Demo – Modularization Examples</a:t>
            </a:r>
          </a:p>
          <a:p>
            <a:r>
              <a:rPr lang="en-GB"/>
              <a:t>Modularization – Platform Features </a:t>
            </a:r>
          </a:p>
          <a:p>
            <a:endParaRPr lang="en-DE"/>
          </a:p>
          <a:p>
            <a:endParaRPr lang="en-DE"/>
          </a:p>
          <a:p>
            <a:endParaRPr lang="en-DE"/>
          </a:p>
          <a:p>
            <a:endParaRPr lang="en-DE"/>
          </a:p>
        </p:txBody>
      </p:sp>
      <p:sp>
        <p:nvSpPr>
          <p:cNvPr id="3" name="Title 2">
            <a:extLst>
              <a:ext uri="{FF2B5EF4-FFF2-40B4-BE49-F238E27FC236}">
                <a16:creationId xmlns:a16="http://schemas.microsoft.com/office/drawing/2014/main" id="{878BCA28-2D41-E046-8101-649644CC2A0E}"/>
              </a:ext>
            </a:extLst>
          </p:cNvPr>
          <p:cNvSpPr>
            <a:spLocks noGrp="1"/>
          </p:cNvSpPr>
          <p:nvPr>
            <p:ph type="title"/>
          </p:nvPr>
        </p:nvSpPr>
        <p:spPr/>
        <p:txBody>
          <a:bodyPr/>
          <a:lstStyle/>
          <a:p>
            <a:r>
              <a:rPr lang="en-DE"/>
              <a:t>Agenda</a:t>
            </a:r>
          </a:p>
        </p:txBody>
      </p:sp>
      <p:pic>
        <p:nvPicPr>
          <p:cNvPr id="6" name="Graphic 5">
            <a:extLst>
              <a:ext uri="{FF2B5EF4-FFF2-40B4-BE49-F238E27FC236}">
                <a16:creationId xmlns:a16="http://schemas.microsoft.com/office/drawing/2014/main" id="{0EF01B91-B2E5-9E41-A5B2-1C953C866C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2236" y="6046245"/>
            <a:ext cx="906964" cy="677108"/>
          </a:xfrm>
          <a:prstGeom prst="rect">
            <a:avLst/>
          </a:prstGeom>
        </p:spPr>
      </p:pic>
    </p:spTree>
    <p:extLst>
      <p:ext uri="{BB962C8B-B14F-4D97-AF65-F5344CB8AC3E}">
        <p14:creationId xmlns:p14="http://schemas.microsoft.com/office/powerpoint/2010/main" val="3629521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83ADF4-E48D-D748-8DCD-E4BF1F154861}"/>
              </a:ext>
            </a:extLst>
          </p:cNvPr>
          <p:cNvSpPr>
            <a:spLocks noGrp="1"/>
          </p:cNvSpPr>
          <p:nvPr>
            <p:ph type="body" sz="quarter" idx="11"/>
          </p:nvPr>
        </p:nvSpPr>
        <p:spPr/>
        <p:txBody>
          <a:bodyPr/>
          <a:lstStyle/>
          <a:p>
            <a:endParaRPr lang="en-GB" b="1" i="1"/>
          </a:p>
          <a:p>
            <a:r>
              <a:rPr lang="en-GB" b="1" i="1"/>
              <a:t>Complexity</a:t>
            </a:r>
          </a:p>
        </p:txBody>
      </p:sp>
      <p:sp>
        <p:nvSpPr>
          <p:cNvPr id="3" name="Text Placeholder 2">
            <a:extLst>
              <a:ext uri="{FF2B5EF4-FFF2-40B4-BE49-F238E27FC236}">
                <a16:creationId xmlns:a16="http://schemas.microsoft.com/office/drawing/2014/main" id="{00933271-F334-FE46-8E75-3C578B9D231F}"/>
              </a:ext>
            </a:extLst>
          </p:cNvPr>
          <p:cNvSpPr>
            <a:spLocks noGrp="1"/>
          </p:cNvSpPr>
          <p:nvPr>
            <p:ph type="body" sz="quarter" idx="10"/>
          </p:nvPr>
        </p:nvSpPr>
        <p:spPr/>
        <p:txBody>
          <a:bodyPr>
            <a:normAutofit lnSpcReduction="10000"/>
          </a:bodyPr>
          <a:lstStyle/>
          <a:p>
            <a:r>
              <a:rPr lang="en-DE" b="1"/>
              <a:t>W</a:t>
            </a:r>
            <a:r>
              <a:rPr lang="en-GB" b="1"/>
              <a:t>ha</a:t>
            </a:r>
            <a:r>
              <a:rPr lang="en-DE" b="1"/>
              <a:t>t is mongoDB?</a:t>
            </a:r>
          </a:p>
          <a:p>
            <a:pPr marL="342900" indent="-342900">
              <a:buFont typeface="Arial" panose="020B0604020202020204" pitchFamily="34" charset="0"/>
              <a:buChar char="•"/>
            </a:pPr>
            <a:r>
              <a:rPr lang="en-GB" i="1"/>
              <a:t>MongoDB is a general purpose, document-based, distributed database built for modern application developers and for the cloud era.</a:t>
            </a:r>
          </a:p>
          <a:p>
            <a:r>
              <a:rPr lang="en-GB" b="1" i="1"/>
              <a:t>How does it differ from HANA?</a:t>
            </a:r>
          </a:p>
          <a:p>
            <a:pPr marL="342900" indent="-342900">
              <a:buFont typeface="Arial" panose="020B0604020202020204" pitchFamily="34" charset="0"/>
              <a:buChar char="•"/>
            </a:pPr>
            <a:r>
              <a:rPr lang="en-GB" i="1"/>
              <a:t>NoSQL</a:t>
            </a:r>
          </a:p>
          <a:p>
            <a:pPr marL="342900" indent="-342900">
              <a:buFont typeface="Arial" panose="020B0604020202020204" pitchFamily="34" charset="0"/>
              <a:buChar char="•"/>
            </a:pPr>
            <a:r>
              <a:rPr lang="en-GB" i="1"/>
              <a:t>no schema</a:t>
            </a:r>
          </a:p>
          <a:p>
            <a:pPr marL="342900" indent="-342900">
              <a:buFont typeface="Arial" panose="020B0604020202020204" pitchFamily="34" charset="0"/>
              <a:buChar char="•"/>
            </a:pPr>
            <a:r>
              <a:rPr lang="en-GB" i="1"/>
              <a:t>document oriented</a:t>
            </a:r>
          </a:p>
          <a:p>
            <a:pPr marL="342900" indent="-342900">
              <a:buFont typeface="Arial" panose="020B0604020202020204" pitchFamily="34" charset="0"/>
              <a:buChar char="•"/>
            </a:pPr>
            <a:r>
              <a:rPr lang="en-GB" i="1"/>
              <a:t>query by example / BSON</a:t>
            </a:r>
          </a:p>
          <a:p>
            <a:pPr marL="342900" indent="-342900">
              <a:buFont typeface="Arial" panose="020B0604020202020204" pitchFamily="34" charset="0"/>
              <a:buChar char="•"/>
            </a:pPr>
            <a:r>
              <a:rPr lang="en-GB" i="1"/>
              <a:t>distributed</a:t>
            </a:r>
          </a:p>
          <a:p>
            <a:pPr marL="342900" indent="-342900">
              <a:buFont typeface="Arial" panose="020B0604020202020204" pitchFamily="34" charset="0"/>
              <a:buChar char="•"/>
            </a:pPr>
            <a:endParaRPr lang="en-DE" b="1" i="1"/>
          </a:p>
        </p:txBody>
      </p:sp>
      <p:sp>
        <p:nvSpPr>
          <p:cNvPr id="5" name="Title 2">
            <a:extLst>
              <a:ext uri="{FF2B5EF4-FFF2-40B4-BE49-F238E27FC236}">
                <a16:creationId xmlns:a16="http://schemas.microsoft.com/office/drawing/2014/main" id="{F81035B4-E280-C04A-B3BE-6DD94239819B}"/>
              </a:ext>
            </a:extLst>
          </p:cNvPr>
          <p:cNvSpPr txBox="1">
            <a:spLocks/>
          </p:cNvSpPr>
          <p:nvPr/>
        </p:nvSpPr>
        <p:spPr bwMode="black">
          <a:xfrm>
            <a:off x="504001" y="504000"/>
            <a:ext cx="11186476" cy="492443"/>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3200" b="0" kern="0" err="1">
                <a:latin typeface="Avenir Next" panose="020B0503020202020204" pitchFamily="34" charset="0"/>
                <a:ea typeface="Arial Unicode MS" pitchFamily="34" charset="-128"/>
                <a:cs typeface="Arial Unicode MS" pitchFamily="34" charset="-128"/>
              </a:rPr>
              <a:t>mongoDB</a:t>
            </a:r>
            <a:r>
              <a:rPr lang="en-US" sz="3200" b="0" kern="0">
                <a:latin typeface="Avenir Next" panose="020B0503020202020204" pitchFamily="34" charset="0"/>
                <a:ea typeface="Arial Unicode MS" pitchFamily="34" charset="-128"/>
                <a:cs typeface="Arial Unicode MS" pitchFamily="34" charset="-128"/>
              </a:rPr>
              <a:t> </a:t>
            </a:r>
            <a:r>
              <a:rPr lang="en-US" sz="3200" b="0" kern="0" err="1">
                <a:latin typeface="Avenir Next" panose="020B0503020202020204" pitchFamily="34" charset="0"/>
                <a:ea typeface="Arial Unicode MS" pitchFamily="34" charset="-128"/>
                <a:cs typeface="Arial Unicode MS" pitchFamily="34" charset="-128"/>
              </a:rPr>
              <a:t>Datasource</a:t>
            </a:r>
            <a:r>
              <a:rPr lang="en-US" sz="3200" b="0" kern="0">
                <a:latin typeface="Avenir Next" panose="020B0503020202020204" pitchFamily="34" charset="0"/>
                <a:ea typeface="Arial Unicode MS" pitchFamily="34" charset="-128"/>
                <a:cs typeface="Arial Unicode MS" pitchFamily="34" charset="-128"/>
              </a:rPr>
              <a:t> Adapter</a:t>
            </a:r>
            <a:endParaRPr lang="en-DE" sz="3200" b="0" kern="0">
              <a:latin typeface="Avenir Next" panose="020B0503020202020204" pitchFamily="34" charset="0"/>
              <a:ea typeface="Arial Unicode MS" pitchFamily="34" charset="-128"/>
              <a:cs typeface="Arial Unicode MS" pitchFamily="34" charset="-128"/>
            </a:endParaRPr>
          </a:p>
        </p:txBody>
      </p:sp>
      <p:pic>
        <p:nvPicPr>
          <p:cNvPr id="6" name="Picture 5">
            <a:extLst>
              <a:ext uri="{FF2B5EF4-FFF2-40B4-BE49-F238E27FC236}">
                <a16:creationId xmlns:a16="http://schemas.microsoft.com/office/drawing/2014/main" id="{9923FF32-C3B1-BC40-8D6C-0F28E33D2764}"/>
              </a:ext>
            </a:extLst>
          </p:cNvPr>
          <p:cNvPicPr>
            <a:picLocks noChangeAspect="1"/>
          </p:cNvPicPr>
          <p:nvPr/>
        </p:nvPicPr>
        <p:blipFill>
          <a:blip r:embed="rId2"/>
          <a:stretch>
            <a:fillRect/>
          </a:stretch>
        </p:blipFill>
        <p:spPr>
          <a:xfrm>
            <a:off x="9026477" y="304249"/>
            <a:ext cx="2675829" cy="891943"/>
          </a:xfrm>
          <a:prstGeom prst="rect">
            <a:avLst/>
          </a:prstGeom>
        </p:spPr>
      </p:pic>
      <p:pic>
        <p:nvPicPr>
          <p:cNvPr id="7" name="Graphic 6">
            <a:extLst>
              <a:ext uri="{FF2B5EF4-FFF2-40B4-BE49-F238E27FC236}">
                <a16:creationId xmlns:a16="http://schemas.microsoft.com/office/drawing/2014/main" id="{BEE089DE-AB11-AC41-829B-7C3DE7512C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82236" y="6046245"/>
            <a:ext cx="906964" cy="677108"/>
          </a:xfrm>
          <a:prstGeom prst="rect">
            <a:avLst/>
          </a:prstGeom>
        </p:spPr>
      </p:pic>
      <p:sp>
        <p:nvSpPr>
          <p:cNvPr id="8" name="Rounded Rectangle 2">
            <a:extLst>
              <a:ext uri="{FF2B5EF4-FFF2-40B4-BE49-F238E27FC236}">
                <a16:creationId xmlns:a16="http://schemas.microsoft.com/office/drawing/2014/main" id="{8AD9D13A-1D01-5642-86FE-3199C04636CA}"/>
              </a:ext>
            </a:extLst>
          </p:cNvPr>
          <p:cNvSpPr/>
          <p:nvPr/>
        </p:nvSpPr>
        <p:spPr bwMode="gray">
          <a:xfrm rot="600000">
            <a:off x="10154602" y="1660116"/>
            <a:ext cx="1420919"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en-US" sz="1800" kern="0">
                <a:solidFill>
                  <a:srgbClr val="FFFFFF"/>
                </a:solidFill>
                <a:ea typeface="Arial Unicode MS" pitchFamily="34" charset="-128"/>
                <a:cs typeface="Arial Unicode MS" pitchFamily="34" charset="-128"/>
                <a:sym typeface="Arial"/>
              </a:rPr>
              <a:t>EXAMPLE</a:t>
            </a:r>
          </a:p>
        </p:txBody>
      </p:sp>
      <p:graphicFrame>
        <p:nvGraphicFramePr>
          <p:cNvPr id="9" name="Table 8">
            <a:extLst>
              <a:ext uri="{FF2B5EF4-FFF2-40B4-BE49-F238E27FC236}">
                <a16:creationId xmlns:a16="http://schemas.microsoft.com/office/drawing/2014/main" id="{8422CF9D-1144-D048-955D-99334928C632}"/>
              </a:ext>
            </a:extLst>
          </p:cNvPr>
          <p:cNvGraphicFramePr>
            <a:graphicFrameLocks noGrp="1"/>
          </p:cNvGraphicFramePr>
          <p:nvPr>
            <p:extLst>
              <p:ext uri="{D42A27DB-BD31-4B8C-83A1-F6EECF244321}">
                <p14:modId xmlns:p14="http://schemas.microsoft.com/office/powerpoint/2010/main" val="1772617326"/>
              </p:ext>
            </p:extLst>
          </p:nvPr>
        </p:nvGraphicFramePr>
        <p:xfrm>
          <a:off x="6488376" y="2742649"/>
          <a:ext cx="5076201" cy="3463896"/>
        </p:xfrm>
        <a:graphic>
          <a:graphicData uri="http://schemas.openxmlformats.org/drawingml/2006/table">
            <a:tbl>
              <a:tblPr firstRow="1" bandRow="1">
                <a:tableStyleId>{2D5ABB26-0587-4C30-8999-92F81FD0307C}</a:tableStyleId>
              </a:tblPr>
              <a:tblGrid>
                <a:gridCol w="963557">
                  <a:extLst>
                    <a:ext uri="{9D8B030D-6E8A-4147-A177-3AD203B41FA5}">
                      <a16:colId xmlns:a16="http://schemas.microsoft.com/office/drawing/2014/main" val="3546613992"/>
                    </a:ext>
                  </a:extLst>
                </a:gridCol>
                <a:gridCol w="2162086">
                  <a:extLst>
                    <a:ext uri="{9D8B030D-6E8A-4147-A177-3AD203B41FA5}">
                      <a16:colId xmlns:a16="http://schemas.microsoft.com/office/drawing/2014/main" val="3957947319"/>
                    </a:ext>
                  </a:extLst>
                </a:gridCol>
                <a:gridCol w="1950558">
                  <a:extLst>
                    <a:ext uri="{9D8B030D-6E8A-4147-A177-3AD203B41FA5}">
                      <a16:colId xmlns:a16="http://schemas.microsoft.com/office/drawing/2014/main" val="1745143392"/>
                    </a:ext>
                  </a:extLst>
                </a:gridCol>
              </a:tblGrid>
              <a:tr h="752030">
                <a:tc>
                  <a:txBody>
                    <a:bodyPr/>
                    <a:lstStyle/>
                    <a:p>
                      <a:endParaRPr lang="en-DE" sz="1400" b="1"/>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DE" sz="1400" b="1"/>
                        <a:t>HANA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DE" sz="1400" b="1"/>
                        <a:t>mongoDB</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691643"/>
                  </a:ext>
                </a:extLst>
              </a:tr>
              <a:tr h="1355933">
                <a:tc>
                  <a:txBody>
                    <a:bodyPr/>
                    <a:lstStyle/>
                    <a:p>
                      <a:r>
                        <a:rPr lang="en-DE" sz="1400" b="1"/>
                        <a:t>easy</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GB" sz="1400"/>
                        <a:t>v</a:t>
                      </a:r>
                      <a:r>
                        <a:rPr lang="en-DE" sz="1400"/>
                        <a:t>iews</a:t>
                      </a:r>
                    </a:p>
                    <a:p>
                      <a:pPr marL="285750" indent="-285750">
                        <a:buFont typeface="Arial" panose="020B0604020202020204" pitchFamily="34" charset="0"/>
                        <a:buChar char="•"/>
                      </a:pPr>
                      <a:r>
                        <a:rPr lang="en-GB" sz="1400"/>
                        <a:t>j</a:t>
                      </a:r>
                      <a:r>
                        <a:rPr lang="en-DE" sz="1400"/>
                        <a:t>oins</a:t>
                      </a:r>
                    </a:p>
                    <a:p>
                      <a:pPr marL="285750" indent="-285750">
                        <a:buFont typeface="Arial" panose="020B0604020202020204" pitchFamily="34" charset="0"/>
                        <a:buChar char="•"/>
                      </a:pPr>
                      <a:r>
                        <a:rPr lang="en-DE" sz="1400"/>
                        <a:t>projections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DE" sz="1400"/>
                        <a:t>compositions</a:t>
                      </a:r>
                    </a:p>
                    <a:p>
                      <a:pPr marL="285750" indent="-285750">
                        <a:buFont typeface="Arial" panose="020B0604020202020204" pitchFamily="34" charset="0"/>
                        <a:buChar char="•"/>
                      </a:pPr>
                      <a:r>
                        <a:rPr lang="en-DE" sz="1400"/>
                        <a:t>path expressions</a:t>
                      </a:r>
                    </a:p>
                    <a:p>
                      <a:pPr marL="285750" indent="-285750">
                        <a:buFont typeface="Arial" panose="020B0604020202020204" pitchFamily="34" charset="0"/>
                        <a:buChar char="•"/>
                      </a:pPr>
                      <a:r>
                        <a:rPr lang="en-DE" sz="1400"/>
                        <a:t>$expand</a:t>
                      </a:r>
                    </a:p>
                    <a:p>
                      <a:pPr marL="285750" indent="-285750">
                        <a:buFont typeface="Arial" panose="020B0604020202020204" pitchFamily="34" charset="0"/>
                        <a:buChar char="•"/>
                      </a:pPr>
                      <a:r>
                        <a:rPr lang="en-GB" sz="1400"/>
                        <a:t>d</a:t>
                      </a:r>
                      <a:r>
                        <a:rPr lang="en-DE" sz="1400"/>
                        <a:t>eep insert</a:t>
                      </a:r>
                    </a:p>
                    <a:p>
                      <a:pPr marL="285750" indent="-285750">
                        <a:buFont typeface="Arial" panose="020B0604020202020204" pitchFamily="34" charset="0"/>
                        <a:buChar char="•"/>
                      </a:pPr>
                      <a:r>
                        <a:rPr lang="en-GB" sz="1400"/>
                        <a:t>c</a:t>
                      </a:r>
                      <a:r>
                        <a:rPr lang="en-DE" sz="1400"/>
                        <a:t>ascading delete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2725502"/>
                  </a:ext>
                </a:extLst>
              </a:tr>
              <a:tr h="1355933">
                <a:tc>
                  <a:txBody>
                    <a:bodyPr/>
                    <a:lstStyle/>
                    <a:p>
                      <a:r>
                        <a:rPr lang="en-DE" sz="1400" b="1"/>
                        <a:t>complex</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285750" indent="-285750">
                        <a:buFont typeface="Arial" panose="020B0604020202020204" pitchFamily="34" charset="0"/>
                        <a:buChar char="•"/>
                      </a:pPr>
                      <a:r>
                        <a:rPr lang="en-DE" sz="1400"/>
                        <a:t>compositions</a:t>
                      </a:r>
                    </a:p>
                    <a:p>
                      <a:pPr marL="285750" indent="-285750">
                        <a:buFont typeface="Arial" panose="020B0604020202020204" pitchFamily="34" charset="0"/>
                        <a:buChar char="•"/>
                      </a:pPr>
                      <a:r>
                        <a:rPr lang="en-DE" sz="1400"/>
                        <a:t>path expressions</a:t>
                      </a:r>
                    </a:p>
                    <a:p>
                      <a:pPr marL="285750" indent="-285750">
                        <a:buFont typeface="Arial" panose="020B0604020202020204" pitchFamily="34" charset="0"/>
                        <a:buChar char="•"/>
                      </a:pPr>
                      <a:r>
                        <a:rPr lang="en-DE" sz="1400"/>
                        <a:t>$expand</a:t>
                      </a:r>
                    </a:p>
                    <a:p>
                      <a:pPr marL="285750" indent="-285750">
                        <a:buFont typeface="Arial" panose="020B0604020202020204" pitchFamily="34" charset="0"/>
                        <a:buChar char="•"/>
                      </a:pPr>
                      <a:r>
                        <a:rPr lang="en-GB" sz="1400"/>
                        <a:t>d</a:t>
                      </a:r>
                      <a:r>
                        <a:rPr lang="en-DE" sz="1400"/>
                        <a:t>eep insert</a:t>
                      </a:r>
                    </a:p>
                    <a:p>
                      <a:pPr marL="285750" indent="-285750">
                        <a:buFont typeface="Arial" panose="020B0604020202020204" pitchFamily="34" charset="0"/>
                        <a:buChar char="•"/>
                      </a:pPr>
                      <a:r>
                        <a:rPr lang="en-GB" sz="1400"/>
                        <a:t>c</a:t>
                      </a:r>
                      <a:r>
                        <a:rPr lang="en-DE" sz="1400"/>
                        <a:t>ascading delete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285750" indent="-285750">
                        <a:buFont typeface="Arial" panose="020B0604020202020204" pitchFamily="34" charset="0"/>
                        <a:buChar char="•"/>
                      </a:pPr>
                      <a:r>
                        <a:rPr lang="de-DE" sz="1400" err="1"/>
                        <a:t>associations</a:t>
                      </a:r>
                      <a:endParaRPr lang="de-DE" sz="1400"/>
                    </a:p>
                    <a:p>
                      <a:pPr marL="285750" indent="-285750">
                        <a:buFont typeface="Arial" panose="020B0604020202020204" pitchFamily="34" charset="0"/>
                        <a:buChar char="•"/>
                      </a:pPr>
                      <a:r>
                        <a:rPr lang="de-DE" sz="1400" err="1"/>
                        <a:t>views</a:t>
                      </a:r>
                      <a:endParaRPr lang="en-DE" sz="14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55181336"/>
                  </a:ext>
                </a:extLst>
              </a:tr>
            </a:tbl>
          </a:graphicData>
        </a:graphic>
      </p:graphicFrame>
    </p:spTree>
    <p:extLst>
      <p:ext uri="{BB962C8B-B14F-4D97-AF65-F5344CB8AC3E}">
        <p14:creationId xmlns:p14="http://schemas.microsoft.com/office/powerpoint/2010/main" val="480090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a:t>Modularization</a:t>
            </a:r>
            <a:br>
              <a:rPr lang="en-US"/>
            </a:br>
            <a:r>
              <a:rPr lang="en-US">
                <a:solidFill>
                  <a:schemeClr val="accent1"/>
                </a:solidFill>
              </a:rPr>
              <a:t>Platform Capabilities</a:t>
            </a:r>
          </a:p>
        </p:txBody>
      </p:sp>
      <p:pic>
        <p:nvPicPr>
          <p:cNvPr id="3" name="Graphic 2">
            <a:extLst>
              <a:ext uri="{FF2B5EF4-FFF2-40B4-BE49-F238E27FC236}">
                <a16:creationId xmlns:a16="http://schemas.microsoft.com/office/drawing/2014/main" id="{A0C25A2F-3B80-3348-BB8E-233681988C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82236" y="6046245"/>
            <a:ext cx="906964" cy="677108"/>
          </a:xfrm>
          <a:prstGeom prst="rect">
            <a:avLst/>
          </a:prstGeom>
        </p:spPr>
      </p:pic>
    </p:spTree>
    <p:extLst>
      <p:ext uri="{BB962C8B-B14F-4D97-AF65-F5344CB8AC3E}">
        <p14:creationId xmlns:p14="http://schemas.microsoft.com/office/powerpoint/2010/main" val="446871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26D519-F94E-0343-A436-9AEB92B4E833}"/>
              </a:ext>
            </a:extLst>
          </p:cNvPr>
          <p:cNvSpPr>
            <a:spLocks noGrp="1"/>
          </p:cNvSpPr>
          <p:nvPr>
            <p:ph type="body" sz="quarter" idx="10"/>
          </p:nvPr>
        </p:nvSpPr>
        <p:spPr>
          <a:xfrm>
            <a:off x="8279934" y="1711354"/>
            <a:ext cx="3409266" cy="3338819"/>
          </a:xfrm>
        </p:spPr>
        <p:txBody>
          <a:bodyPr>
            <a:normAutofit fontScale="92500" lnSpcReduction="20000"/>
          </a:bodyPr>
          <a:lstStyle/>
          <a:p>
            <a:pPr lvl="1" indent="0">
              <a:buNone/>
            </a:pPr>
            <a:r>
              <a:rPr lang="en-GB" sz="1900"/>
              <a:t>What are features?</a:t>
            </a:r>
          </a:p>
          <a:p>
            <a:pPr marL="522864" lvl="1" indent="-342900">
              <a:buFont typeface="Arial" panose="020B0604020202020204" pitchFamily="34" charset="0"/>
              <a:buChar char="•"/>
            </a:pPr>
            <a:r>
              <a:rPr lang="en-GB" sz="1700"/>
              <a:t>Optional components</a:t>
            </a:r>
          </a:p>
          <a:p>
            <a:pPr marL="522864" lvl="1" indent="-342900">
              <a:buFont typeface="Arial" panose="020B0604020202020204" pitchFamily="34" charset="0"/>
              <a:buChar char="•"/>
            </a:pPr>
            <a:r>
              <a:rPr lang="en-GB" sz="1700"/>
              <a:t>Integrate services provided by the platform running the app</a:t>
            </a:r>
          </a:p>
          <a:p>
            <a:pPr marL="522864" lvl="1" indent="-342900">
              <a:buFont typeface="Arial" panose="020B0604020202020204" pitchFamily="34" charset="0"/>
              <a:buChar char="•"/>
            </a:pPr>
            <a:r>
              <a:rPr lang="en-GB" sz="1700"/>
              <a:t>CAP provides implementations for local development</a:t>
            </a:r>
          </a:p>
          <a:p>
            <a:pPr marL="522864" lvl="1" indent="-342900">
              <a:buFont typeface="Arial" panose="020B0604020202020204" pitchFamily="34" charset="0"/>
              <a:buChar char="•"/>
            </a:pPr>
            <a:r>
              <a:rPr lang="en-GB" sz="1700"/>
              <a:t>Protect investments into the core of the CAP framework</a:t>
            </a:r>
          </a:p>
          <a:p>
            <a:pPr lvl="1" indent="0">
              <a:buNone/>
            </a:pPr>
            <a:endParaRPr lang="en-GB" sz="1900"/>
          </a:p>
          <a:p>
            <a:pPr lvl="1" indent="0">
              <a:buNone/>
            </a:pPr>
            <a:r>
              <a:rPr lang="en-GB" sz="1900"/>
              <a:t>Examples</a:t>
            </a:r>
          </a:p>
          <a:p>
            <a:pPr marL="522864" lvl="1" indent="-342900">
              <a:buFont typeface="Arial" panose="020B0604020202020204" pitchFamily="34" charset="0"/>
              <a:buChar char="•"/>
            </a:pPr>
            <a:r>
              <a:rPr lang="en-GB" sz="1700"/>
              <a:t>Authentication</a:t>
            </a:r>
          </a:p>
          <a:p>
            <a:pPr marL="522864" lvl="1" indent="-342900">
              <a:buFont typeface="Arial" panose="020B0604020202020204" pitchFamily="34" charset="0"/>
              <a:buChar char="•"/>
            </a:pPr>
            <a:r>
              <a:rPr lang="en-GB" sz="1700"/>
              <a:t>Service Bindings</a:t>
            </a:r>
          </a:p>
          <a:p>
            <a:pPr marL="522864" lvl="1" indent="-342900">
              <a:buFont typeface="Arial" panose="020B0604020202020204" pitchFamily="34" charset="0"/>
              <a:buChar char="•"/>
            </a:pPr>
            <a:r>
              <a:rPr lang="en-GB" sz="1700"/>
              <a:t>Messaging</a:t>
            </a:r>
            <a:endParaRPr lang="de-DE" sz="1700"/>
          </a:p>
        </p:txBody>
      </p:sp>
      <p:sp>
        <p:nvSpPr>
          <p:cNvPr id="3" name="Title 2">
            <a:extLst>
              <a:ext uri="{FF2B5EF4-FFF2-40B4-BE49-F238E27FC236}">
                <a16:creationId xmlns:a16="http://schemas.microsoft.com/office/drawing/2014/main" id="{60AB0E60-5BC7-9547-9A5D-E2B2F3F330C7}"/>
              </a:ext>
            </a:extLst>
          </p:cNvPr>
          <p:cNvSpPr>
            <a:spLocks noGrp="1"/>
          </p:cNvSpPr>
          <p:nvPr>
            <p:ph type="title"/>
          </p:nvPr>
        </p:nvSpPr>
        <p:spPr>
          <a:xfrm>
            <a:off x="504001" y="504000"/>
            <a:ext cx="11186476" cy="492443"/>
          </a:xfrm>
        </p:spPr>
        <p:txBody>
          <a:bodyPr/>
          <a:lstStyle/>
          <a:p>
            <a:r>
              <a:rPr lang="de-DE" sz="3200" b="0" kern="0" err="1">
                <a:latin typeface="Avenir Next" panose="020B0503020202020204" pitchFamily="34" charset="0"/>
                <a:ea typeface="Arial Unicode MS" pitchFamily="34" charset="-128"/>
                <a:cs typeface="Arial Unicode MS" pitchFamily="34" charset="-128"/>
              </a:rPr>
              <a:t>Generalizing</a:t>
            </a:r>
            <a:r>
              <a:rPr lang="de-DE" sz="3200" b="0" kern="0">
                <a:latin typeface="Avenir Next" panose="020B0503020202020204" pitchFamily="34" charset="0"/>
                <a:ea typeface="Arial Unicode MS" pitchFamily="34" charset="-128"/>
                <a:cs typeface="Arial Unicode MS" pitchFamily="34" charset="-128"/>
              </a:rPr>
              <a:t> </a:t>
            </a:r>
            <a:r>
              <a:rPr lang="de-DE" sz="3200" b="0" kern="0" err="1">
                <a:latin typeface="Avenir Next" panose="020B0503020202020204" pitchFamily="34" charset="0"/>
                <a:ea typeface="Arial Unicode MS" pitchFamily="34" charset="-128"/>
                <a:cs typeface="Arial Unicode MS" pitchFamily="34" charset="-128"/>
              </a:rPr>
              <a:t>Platform</a:t>
            </a:r>
            <a:r>
              <a:rPr lang="de-DE" sz="3200" b="0" kern="0">
                <a:latin typeface="Avenir Next" panose="020B0503020202020204" pitchFamily="34" charset="0"/>
                <a:ea typeface="Arial Unicode MS" pitchFamily="34" charset="-128"/>
                <a:cs typeface="Arial Unicode MS" pitchFamily="34" charset="-128"/>
              </a:rPr>
              <a:t> </a:t>
            </a:r>
            <a:r>
              <a:rPr lang="de-DE" sz="3200" b="0" kern="0" err="1">
                <a:latin typeface="Avenir Next" panose="020B0503020202020204" pitchFamily="34" charset="0"/>
                <a:ea typeface="Arial Unicode MS" pitchFamily="34" charset="-128"/>
                <a:cs typeface="Arial Unicode MS" pitchFamily="34" charset="-128"/>
              </a:rPr>
              <a:t>Capabilities</a:t>
            </a:r>
            <a:r>
              <a:rPr lang="de-DE" sz="3200" b="0" kern="0">
                <a:latin typeface="Avenir Next" panose="020B0503020202020204" pitchFamily="34" charset="0"/>
                <a:ea typeface="Arial Unicode MS" pitchFamily="34" charset="-128"/>
                <a:cs typeface="Arial Unicode MS" pitchFamily="34" charset="-128"/>
              </a:rPr>
              <a:t>: Features</a:t>
            </a:r>
            <a:endParaRPr lang="en-DE" sz="3200" b="0" kern="0">
              <a:latin typeface="Avenir Next" panose="020B0503020202020204" pitchFamily="34" charset="0"/>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B1C419B5-7939-4B4D-BAAB-EF7A21BA03C1}"/>
              </a:ext>
            </a:extLst>
          </p:cNvPr>
          <p:cNvPicPr>
            <a:picLocks noChangeAspect="1"/>
          </p:cNvPicPr>
          <p:nvPr/>
        </p:nvPicPr>
        <p:blipFill>
          <a:blip r:embed="rId2"/>
          <a:stretch>
            <a:fillRect/>
          </a:stretch>
        </p:blipFill>
        <p:spPr>
          <a:xfrm>
            <a:off x="745219" y="1021610"/>
            <a:ext cx="7111788" cy="5356035"/>
          </a:xfrm>
          <a:prstGeom prst="rect">
            <a:avLst/>
          </a:prstGeom>
        </p:spPr>
      </p:pic>
      <p:pic>
        <p:nvPicPr>
          <p:cNvPr id="12" name="Graphic 11">
            <a:extLst>
              <a:ext uri="{FF2B5EF4-FFF2-40B4-BE49-F238E27FC236}">
                <a16:creationId xmlns:a16="http://schemas.microsoft.com/office/drawing/2014/main" id="{B6B848D0-A2B6-8E4D-966F-05E5B9BCB0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82236" y="6046245"/>
            <a:ext cx="906964" cy="677108"/>
          </a:xfrm>
          <a:prstGeom prst="rect">
            <a:avLst/>
          </a:prstGeom>
        </p:spPr>
      </p:pic>
      <p:sp>
        <p:nvSpPr>
          <p:cNvPr id="4" name="Rectangle: Rounded Corners 3">
            <a:extLst>
              <a:ext uri="{FF2B5EF4-FFF2-40B4-BE49-F238E27FC236}">
                <a16:creationId xmlns:a16="http://schemas.microsoft.com/office/drawing/2014/main" id="{19E063B7-9D16-4F9A-A357-E04717B2CABB}"/>
              </a:ext>
            </a:extLst>
          </p:cNvPr>
          <p:cNvSpPr/>
          <p:nvPr/>
        </p:nvSpPr>
        <p:spPr bwMode="gray">
          <a:xfrm>
            <a:off x="5788403" y="1488124"/>
            <a:ext cx="2189526" cy="4372671"/>
          </a:xfrm>
          <a:prstGeom prst="roundRect">
            <a:avLst/>
          </a:prstGeom>
          <a:noFill/>
          <a:ln w="25400" algn="ctr">
            <a:solidFill>
              <a:srgbClr val="F0AC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12727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AB0E60-5BC7-9547-9A5D-E2B2F3F330C7}"/>
              </a:ext>
            </a:extLst>
          </p:cNvPr>
          <p:cNvSpPr>
            <a:spLocks noGrp="1"/>
          </p:cNvSpPr>
          <p:nvPr>
            <p:ph type="title"/>
          </p:nvPr>
        </p:nvSpPr>
        <p:spPr>
          <a:xfrm>
            <a:off x="504001" y="504000"/>
            <a:ext cx="11186476" cy="492443"/>
          </a:xfrm>
        </p:spPr>
        <p:txBody>
          <a:bodyPr/>
          <a:lstStyle/>
          <a:p>
            <a:r>
              <a:rPr lang="de-DE" sz="3200" b="0" kern="0" err="1">
                <a:latin typeface="Avenir Next" panose="020B0503020202020204" pitchFamily="34" charset="0"/>
                <a:ea typeface="Arial Unicode MS" pitchFamily="34" charset="-128"/>
                <a:cs typeface="Arial Unicode MS" pitchFamily="34" charset="-128"/>
              </a:rPr>
              <a:t>Example</a:t>
            </a:r>
            <a:r>
              <a:rPr lang="de-DE" sz="3200" b="0" kern="0">
                <a:latin typeface="Avenir Next" panose="020B0503020202020204" pitchFamily="34" charset="0"/>
                <a:ea typeface="Arial Unicode MS" pitchFamily="34" charset="-128"/>
                <a:cs typeface="Arial Unicode MS" pitchFamily="34" charset="-128"/>
              </a:rPr>
              <a:t>: Authentication</a:t>
            </a:r>
            <a:endParaRPr lang="en-DE" sz="3200" b="0" kern="0">
              <a:latin typeface="Avenir Next" panose="020B0503020202020204" pitchFamily="34" charset="0"/>
              <a:ea typeface="Arial Unicode MS" pitchFamily="34" charset="-128"/>
              <a:cs typeface="Arial Unicode MS" pitchFamily="34" charset="-128"/>
            </a:endParaRPr>
          </a:p>
        </p:txBody>
      </p:sp>
      <p:pic>
        <p:nvPicPr>
          <p:cNvPr id="10" name="Graphic 9">
            <a:extLst>
              <a:ext uri="{FF2B5EF4-FFF2-40B4-BE49-F238E27FC236}">
                <a16:creationId xmlns:a16="http://schemas.microsoft.com/office/drawing/2014/main" id="{1E1D2D9D-DA43-9347-8058-59AFD0F524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82236" y="6046245"/>
            <a:ext cx="906964" cy="677108"/>
          </a:xfrm>
          <a:prstGeom prst="rect">
            <a:avLst/>
          </a:prstGeom>
        </p:spPr>
      </p:pic>
      <p:sp>
        <p:nvSpPr>
          <p:cNvPr id="4" name="TextBox 3">
            <a:extLst>
              <a:ext uri="{FF2B5EF4-FFF2-40B4-BE49-F238E27FC236}">
                <a16:creationId xmlns:a16="http://schemas.microsoft.com/office/drawing/2014/main" id="{B6A2EC2D-E90D-4175-93B9-1859804D7B50}"/>
              </a:ext>
            </a:extLst>
          </p:cNvPr>
          <p:cNvSpPr txBox="1"/>
          <p:nvPr/>
        </p:nvSpPr>
        <p:spPr>
          <a:xfrm>
            <a:off x="7717872" y="580943"/>
            <a:ext cx="3971328" cy="2769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de-DE" sz="1800" kern="0">
                <a:solidFill>
                  <a:srgbClr val="FF0000"/>
                </a:solidFill>
                <a:ea typeface="Arial Unicode MS" pitchFamily="34" charset="-128"/>
                <a:cs typeface="Arial Unicode MS" pitchFamily="34" charset="-128"/>
              </a:rPr>
              <a:t>Java APIs not </a:t>
            </a:r>
            <a:r>
              <a:rPr lang="de-DE" sz="1800" kern="0" err="1">
                <a:solidFill>
                  <a:srgbClr val="FF0000"/>
                </a:solidFill>
                <a:ea typeface="Arial Unicode MS" pitchFamily="34" charset="-128"/>
                <a:cs typeface="Arial Unicode MS" pitchFamily="34" charset="-128"/>
              </a:rPr>
              <a:t>yet</a:t>
            </a:r>
            <a:r>
              <a:rPr lang="de-DE" sz="1800" kern="0">
                <a:solidFill>
                  <a:srgbClr val="FF0000"/>
                </a:solidFill>
                <a:ea typeface="Arial Unicode MS" pitchFamily="34" charset="-128"/>
                <a:cs typeface="Arial Unicode MS" pitchFamily="34" charset="-128"/>
              </a:rPr>
              <a:t> </a:t>
            </a:r>
            <a:r>
              <a:rPr lang="de-DE" sz="1800" kern="0" err="1">
                <a:solidFill>
                  <a:srgbClr val="FF0000"/>
                </a:solidFill>
                <a:ea typeface="Arial Unicode MS" pitchFamily="34" charset="-128"/>
                <a:cs typeface="Arial Unicode MS" pitchFamily="34" charset="-128"/>
              </a:rPr>
              <a:t>public</a:t>
            </a:r>
            <a:r>
              <a:rPr lang="de-DE" sz="1800" kern="0">
                <a:solidFill>
                  <a:srgbClr val="FF0000"/>
                </a:solidFill>
                <a:ea typeface="Arial Unicode MS" pitchFamily="34" charset="-128"/>
                <a:cs typeface="Arial Unicode MS" pitchFamily="34" charset="-128"/>
              </a:rPr>
              <a:t> </a:t>
            </a:r>
            <a:r>
              <a:rPr lang="de-DE" sz="1800" kern="0" err="1">
                <a:solidFill>
                  <a:srgbClr val="FF0000"/>
                </a:solidFill>
                <a:ea typeface="Arial Unicode MS" pitchFamily="34" charset="-128"/>
                <a:cs typeface="Arial Unicode MS" pitchFamily="34" charset="-128"/>
              </a:rPr>
              <a:t>and</a:t>
            </a:r>
            <a:r>
              <a:rPr lang="de-DE" sz="1800" kern="0">
                <a:solidFill>
                  <a:srgbClr val="FF0000"/>
                </a:solidFill>
                <a:ea typeface="Arial Unicode MS" pitchFamily="34" charset="-128"/>
                <a:cs typeface="Arial Unicode MS" pitchFamily="34" charset="-128"/>
              </a:rPr>
              <a:t> </a:t>
            </a:r>
            <a:r>
              <a:rPr lang="de-DE" sz="1800" kern="0" err="1">
                <a:solidFill>
                  <a:srgbClr val="FF0000"/>
                </a:solidFill>
                <a:ea typeface="Arial Unicode MS" pitchFamily="34" charset="-128"/>
                <a:cs typeface="Arial Unicode MS" pitchFamily="34" charset="-128"/>
              </a:rPr>
              <a:t>finalized</a:t>
            </a:r>
            <a:r>
              <a:rPr lang="de-DE" sz="1800" kern="0">
                <a:solidFill>
                  <a:srgbClr val="FF0000"/>
                </a:solidFill>
                <a:ea typeface="Arial Unicode MS" pitchFamily="34" charset="-128"/>
                <a:cs typeface="Arial Unicode MS" pitchFamily="34" charset="-128"/>
              </a:rPr>
              <a:t>!</a:t>
            </a:r>
          </a:p>
        </p:txBody>
      </p:sp>
      <p:pic>
        <p:nvPicPr>
          <p:cNvPr id="5" name="Picture 4">
            <a:extLst>
              <a:ext uri="{FF2B5EF4-FFF2-40B4-BE49-F238E27FC236}">
                <a16:creationId xmlns:a16="http://schemas.microsoft.com/office/drawing/2014/main" id="{D1E8796D-2482-4A7C-85A4-D3AD2C627A78}"/>
              </a:ext>
            </a:extLst>
          </p:cNvPr>
          <p:cNvPicPr>
            <a:picLocks noChangeAspect="1"/>
          </p:cNvPicPr>
          <p:nvPr/>
        </p:nvPicPr>
        <p:blipFill>
          <a:blip r:embed="rId5"/>
          <a:stretch>
            <a:fillRect/>
          </a:stretch>
        </p:blipFill>
        <p:spPr>
          <a:xfrm>
            <a:off x="504001" y="1267662"/>
            <a:ext cx="7486650" cy="2886075"/>
          </a:xfrm>
          <a:prstGeom prst="rect">
            <a:avLst/>
          </a:prstGeom>
          <a:ln>
            <a:solidFill>
              <a:schemeClr val="tx1"/>
            </a:solidFill>
          </a:ln>
        </p:spPr>
      </p:pic>
      <p:grpSp>
        <p:nvGrpSpPr>
          <p:cNvPr id="15" name="Group 14">
            <a:extLst>
              <a:ext uri="{FF2B5EF4-FFF2-40B4-BE49-F238E27FC236}">
                <a16:creationId xmlns:a16="http://schemas.microsoft.com/office/drawing/2014/main" id="{407C1281-BE7D-4A3E-B360-334F4FAB39BD}"/>
              </a:ext>
            </a:extLst>
          </p:cNvPr>
          <p:cNvGrpSpPr/>
          <p:nvPr/>
        </p:nvGrpSpPr>
        <p:grpSpPr>
          <a:xfrm>
            <a:off x="504001" y="4308840"/>
            <a:ext cx="2228850" cy="1628775"/>
            <a:chOff x="504001" y="4594066"/>
            <a:chExt cx="2228850" cy="1628775"/>
          </a:xfrm>
        </p:grpSpPr>
        <p:pic>
          <p:nvPicPr>
            <p:cNvPr id="11" name="Picture 10">
              <a:extLst>
                <a:ext uri="{FF2B5EF4-FFF2-40B4-BE49-F238E27FC236}">
                  <a16:creationId xmlns:a16="http://schemas.microsoft.com/office/drawing/2014/main" id="{692C00E8-ED8E-4616-8BE7-F944229AF1F9}"/>
                </a:ext>
              </a:extLst>
            </p:cNvPr>
            <p:cNvPicPr>
              <a:picLocks noChangeAspect="1"/>
            </p:cNvPicPr>
            <p:nvPr/>
          </p:nvPicPr>
          <p:blipFill>
            <a:blip r:embed="rId6"/>
            <a:stretch>
              <a:fillRect/>
            </a:stretch>
          </p:blipFill>
          <p:spPr>
            <a:xfrm>
              <a:off x="504001" y="4594066"/>
              <a:ext cx="2228850" cy="1628775"/>
            </a:xfrm>
            <a:prstGeom prst="rect">
              <a:avLst/>
            </a:prstGeom>
            <a:ln>
              <a:solidFill>
                <a:schemeClr val="tx1"/>
              </a:solidFill>
            </a:ln>
          </p:spPr>
        </p:pic>
        <p:sp>
          <p:nvSpPr>
            <p:cNvPr id="14" name="Rectangle 13">
              <a:extLst>
                <a:ext uri="{FF2B5EF4-FFF2-40B4-BE49-F238E27FC236}">
                  <a16:creationId xmlns:a16="http://schemas.microsoft.com/office/drawing/2014/main" id="{2DDCA52E-65F6-42D2-8956-ABB04EA497BC}"/>
                </a:ext>
              </a:extLst>
            </p:cNvPr>
            <p:cNvSpPr/>
            <p:nvPr/>
          </p:nvSpPr>
          <p:spPr bwMode="gray">
            <a:xfrm>
              <a:off x="754359" y="5805182"/>
              <a:ext cx="319431" cy="117446"/>
            </a:xfrm>
            <a:prstGeom prst="rect">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grpSp>
      <p:pic>
        <p:nvPicPr>
          <p:cNvPr id="16" name="Picture 15">
            <a:extLst>
              <a:ext uri="{FF2B5EF4-FFF2-40B4-BE49-F238E27FC236}">
                <a16:creationId xmlns:a16="http://schemas.microsoft.com/office/drawing/2014/main" id="{A5C6D4DC-C59E-4F32-9C12-287AC74B9D5A}"/>
              </a:ext>
            </a:extLst>
          </p:cNvPr>
          <p:cNvPicPr>
            <a:picLocks noChangeAspect="1"/>
          </p:cNvPicPr>
          <p:nvPr/>
        </p:nvPicPr>
        <p:blipFill>
          <a:blip r:embed="rId7"/>
          <a:stretch>
            <a:fillRect/>
          </a:stretch>
        </p:blipFill>
        <p:spPr>
          <a:xfrm>
            <a:off x="3375788" y="4275284"/>
            <a:ext cx="3971925" cy="2028825"/>
          </a:xfrm>
          <a:prstGeom prst="rect">
            <a:avLst/>
          </a:prstGeom>
          <a:ln>
            <a:solidFill>
              <a:schemeClr val="tx1"/>
            </a:solidFill>
          </a:ln>
        </p:spPr>
      </p:pic>
      <p:pic>
        <p:nvPicPr>
          <p:cNvPr id="18" name="Picture 17">
            <a:extLst>
              <a:ext uri="{FF2B5EF4-FFF2-40B4-BE49-F238E27FC236}">
                <a16:creationId xmlns:a16="http://schemas.microsoft.com/office/drawing/2014/main" id="{35F9D037-37BE-47B4-BB0C-21F2BE733A58}"/>
              </a:ext>
            </a:extLst>
          </p:cNvPr>
          <p:cNvPicPr>
            <a:picLocks noChangeAspect="1"/>
          </p:cNvPicPr>
          <p:nvPr/>
        </p:nvPicPr>
        <p:blipFill>
          <a:blip r:embed="rId8"/>
          <a:stretch>
            <a:fillRect/>
          </a:stretch>
        </p:blipFill>
        <p:spPr>
          <a:xfrm>
            <a:off x="7990651" y="4494576"/>
            <a:ext cx="1885950" cy="1257300"/>
          </a:xfrm>
          <a:prstGeom prst="rect">
            <a:avLst/>
          </a:prstGeom>
          <a:ln>
            <a:solidFill>
              <a:schemeClr val="tx1"/>
            </a:solidFill>
          </a:ln>
        </p:spPr>
      </p:pic>
      <p:sp>
        <p:nvSpPr>
          <p:cNvPr id="12" name="Rounded Rectangle 2">
            <a:extLst>
              <a:ext uri="{FF2B5EF4-FFF2-40B4-BE49-F238E27FC236}">
                <a16:creationId xmlns:a16="http://schemas.microsoft.com/office/drawing/2014/main" id="{B68293CA-024B-4139-B621-E4D7FCCB3F31}"/>
              </a:ext>
            </a:extLst>
          </p:cNvPr>
          <p:cNvSpPr/>
          <p:nvPr/>
        </p:nvSpPr>
        <p:spPr bwMode="gray">
          <a:xfrm rot="600000">
            <a:off x="9604923" y="1234458"/>
            <a:ext cx="2244177"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en-US" sz="1800" kern="0">
                <a:solidFill>
                  <a:srgbClr val="FFFFFF"/>
                </a:solidFill>
                <a:ea typeface="Arial Unicode MS" pitchFamily="34" charset="-128"/>
                <a:cs typeface="Arial Unicode MS" pitchFamily="34" charset="-128"/>
                <a:sym typeface="Arial"/>
              </a:rPr>
              <a:t>SAP Labs Preview</a:t>
            </a:r>
          </a:p>
        </p:txBody>
      </p:sp>
    </p:spTree>
    <p:extLst>
      <p:ext uri="{BB962C8B-B14F-4D97-AF65-F5344CB8AC3E}">
        <p14:creationId xmlns:p14="http://schemas.microsoft.com/office/powerpoint/2010/main" val="1085007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hank you">
            <a:extLst>
              <a:ext uri="{FF2B5EF4-FFF2-40B4-BE49-F238E27FC236}">
                <a16:creationId xmlns:a16="http://schemas.microsoft.com/office/drawing/2014/main" id="{E98FF00E-6FE2-1C4C-82E7-BF6B3A423F23}"/>
              </a:ext>
            </a:extLst>
          </p:cNvPr>
          <p:cNvSpPr txBox="1">
            <a:spLocks/>
          </p:cNvSpPr>
          <p:nvPr/>
        </p:nvSpPr>
        <p:spPr bwMode="gray">
          <a:xfrm>
            <a:off x="504000" y="1467009"/>
            <a:ext cx="5593588" cy="846386"/>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5500">
                <a:solidFill>
                  <a:schemeClr val="accent1"/>
                </a:solidFill>
              </a:rPr>
              <a:t>Thank you.</a:t>
            </a:r>
          </a:p>
        </p:txBody>
      </p:sp>
      <p:pic>
        <p:nvPicPr>
          <p:cNvPr id="8" name="Graphic 7">
            <a:extLst>
              <a:ext uri="{FF2B5EF4-FFF2-40B4-BE49-F238E27FC236}">
                <a16:creationId xmlns:a16="http://schemas.microsoft.com/office/drawing/2014/main" id="{5E1FBE19-9DBC-7742-9E77-3E2623D01E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2236" y="6046245"/>
            <a:ext cx="906964" cy="677108"/>
          </a:xfrm>
          <a:prstGeom prst="rect">
            <a:avLst/>
          </a:prstGeom>
        </p:spPr>
      </p:pic>
    </p:spTree>
    <p:extLst>
      <p:ext uri="{BB962C8B-B14F-4D97-AF65-F5344CB8AC3E}">
        <p14:creationId xmlns:p14="http://schemas.microsoft.com/office/powerpoint/2010/main" val="3910497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125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a:t>CAP Java SDK</a:t>
            </a:r>
            <a:br>
              <a:rPr lang="en-US"/>
            </a:br>
            <a:r>
              <a:rPr lang="en-US">
                <a:solidFill>
                  <a:schemeClr val="accent1"/>
                </a:solidFill>
              </a:rPr>
              <a:t>Next Generation</a:t>
            </a:r>
          </a:p>
        </p:txBody>
      </p:sp>
      <p:pic>
        <p:nvPicPr>
          <p:cNvPr id="3" name="Graphic 2">
            <a:extLst>
              <a:ext uri="{FF2B5EF4-FFF2-40B4-BE49-F238E27FC236}">
                <a16:creationId xmlns:a16="http://schemas.microsoft.com/office/drawing/2014/main" id="{A0C25A2F-3B80-3348-BB8E-233681988C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82236" y="6046245"/>
            <a:ext cx="906964" cy="677108"/>
          </a:xfrm>
          <a:prstGeom prst="rect">
            <a:avLst/>
          </a:prstGeom>
        </p:spPr>
      </p:pic>
    </p:spTree>
    <p:extLst>
      <p:ext uri="{BB962C8B-B14F-4D97-AF65-F5344CB8AC3E}">
        <p14:creationId xmlns:p14="http://schemas.microsoft.com/office/powerpoint/2010/main" val="2752899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684D41-249A-7548-A0B8-56E5FAFCB9BD}"/>
              </a:ext>
            </a:extLst>
          </p:cNvPr>
          <p:cNvSpPr>
            <a:spLocks noGrp="1"/>
          </p:cNvSpPr>
          <p:nvPr>
            <p:ph type="title"/>
          </p:nvPr>
        </p:nvSpPr>
        <p:spPr/>
        <p:txBody>
          <a:bodyPr/>
          <a:lstStyle/>
          <a:p>
            <a:r>
              <a:rPr lang="en-US" kern="0">
                <a:ea typeface="Arial Unicode MS" pitchFamily="34" charset="-128"/>
                <a:cs typeface="Arial Unicode MS" pitchFamily="34" charset="-128"/>
              </a:rPr>
              <a:t>Why a Next Generation Java Stack?</a:t>
            </a:r>
            <a:endParaRPr lang="en-US">
              <a:latin typeface="Avenir Next Ultra Light" panose="020B0203020202020204" pitchFamily="34" charset="77"/>
            </a:endParaRPr>
          </a:p>
        </p:txBody>
      </p:sp>
      <p:grpSp>
        <p:nvGrpSpPr>
          <p:cNvPr id="19" name="Group 18">
            <a:extLst>
              <a:ext uri="{FF2B5EF4-FFF2-40B4-BE49-F238E27FC236}">
                <a16:creationId xmlns:a16="http://schemas.microsoft.com/office/drawing/2014/main" id="{C1D4EA53-A416-8D4D-B2F9-380DB5A12F8C}"/>
              </a:ext>
            </a:extLst>
          </p:cNvPr>
          <p:cNvGrpSpPr/>
          <p:nvPr/>
        </p:nvGrpSpPr>
        <p:grpSpPr>
          <a:xfrm>
            <a:off x="2344352" y="2437086"/>
            <a:ext cx="3291066" cy="2821761"/>
            <a:chOff x="6222803" y="1874792"/>
            <a:chExt cx="3291066" cy="2821761"/>
          </a:xfrm>
        </p:grpSpPr>
        <p:sp>
          <p:nvSpPr>
            <p:cNvPr id="20" name="Zylinder 9">
              <a:extLst>
                <a:ext uri="{FF2B5EF4-FFF2-40B4-BE49-F238E27FC236}">
                  <a16:creationId xmlns:a16="http://schemas.microsoft.com/office/drawing/2014/main" id="{3230C513-67A7-2E44-9FA7-44AAF9D54240}"/>
                </a:ext>
              </a:extLst>
            </p:cNvPr>
            <p:cNvSpPr/>
            <p:nvPr/>
          </p:nvSpPr>
          <p:spPr>
            <a:xfrm>
              <a:off x="7865351" y="4166466"/>
              <a:ext cx="1538957" cy="528098"/>
            </a:xfrm>
            <a:prstGeom prst="can">
              <a:avLst/>
            </a:prstGeom>
            <a:solidFill>
              <a:schemeClr val="accent5">
                <a:lumMod val="20000"/>
                <a:lumOff val="80000"/>
              </a:schemeClr>
            </a:solidFill>
            <a:ln w="6350" cap="flat" cmpd="sng" algn="ctr">
              <a:solidFill>
                <a:sysClr val="windowText" lastClr="000000"/>
              </a:solidFill>
              <a:prstDash val="solid"/>
              <a:miter lim="800000"/>
            </a:ln>
            <a:effectLst>
              <a:outerShdw blurRad="635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1" u="none" strike="noStrike" kern="0" cap="none" spc="0" normalizeH="0" baseline="0" noProof="1">
                  <a:ln>
                    <a:noFill/>
                  </a:ln>
                  <a:solidFill>
                    <a:srgbClr val="44546A">
                      <a:lumMod val="75000"/>
                    </a:srgbClr>
                  </a:solidFill>
                  <a:effectLst/>
                  <a:uLnTx/>
                  <a:uFillTx/>
                  <a:latin typeface="+mn-lt"/>
                  <a:ea typeface="Times New Roman" charset="0"/>
                  <a:cs typeface="Times New Roman" charset="0"/>
                </a:rPr>
                <a:t>HANA</a:t>
              </a:r>
              <a:endParaRPr kumimoji="0" lang="en-US" sz="1200" b="1" u="none" strike="noStrike" kern="0" cap="none" spc="0" normalizeH="0" baseline="0" noProof="1">
                <a:ln>
                  <a:noFill/>
                </a:ln>
                <a:solidFill>
                  <a:srgbClr val="44546A">
                    <a:lumMod val="75000"/>
                  </a:srgbClr>
                </a:solidFill>
                <a:effectLst/>
                <a:uLnTx/>
                <a:uFillTx/>
                <a:latin typeface="+mn-lt"/>
                <a:ea typeface="Times New Roman" charset="0"/>
                <a:cs typeface="Times New Roman" charset="0"/>
              </a:endParaRPr>
            </a:p>
          </p:txBody>
        </p:sp>
        <p:cxnSp>
          <p:nvCxnSpPr>
            <p:cNvPr id="21" name="Gerade Verbindung mit Pfeil 55">
              <a:extLst>
                <a:ext uri="{FF2B5EF4-FFF2-40B4-BE49-F238E27FC236}">
                  <a16:creationId xmlns:a16="http://schemas.microsoft.com/office/drawing/2014/main" id="{607D5121-F4F9-F547-8D89-34E2B5919A3C}"/>
                </a:ext>
              </a:extLst>
            </p:cNvPr>
            <p:cNvCxnSpPr>
              <a:cxnSpLocks/>
              <a:stCxn id="22" idx="0"/>
              <a:endCxn id="30" idx="2"/>
            </p:cNvCxnSpPr>
            <p:nvPr/>
          </p:nvCxnSpPr>
          <p:spPr>
            <a:xfrm flipV="1">
              <a:off x="8634830" y="2385554"/>
              <a:ext cx="0" cy="624691"/>
            </a:xfrm>
            <a:prstGeom prst="straightConnector1">
              <a:avLst/>
            </a:prstGeom>
            <a:solidFill>
              <a:sysClr val="window" lastClr="FFFFFF"/>
            </a:solidFill>
            <a:ln w="6350" cap="flat" cmpd="sng" algn="ctr">
              <a:solidFill>
                <a:schemeClr val="tx1">
                  <a:lumMod val="75000"/>
                  <a:lumOff val="25000"/>
                </a:schemeClr>
              </a:solidFill>
              <a:prstDash val="solid"/>
              <a:miter lim="800000"/>
              <a:headEnd type="none" w="med" len="med"/>
              <a:tailEnd type="none" w="med" len="med"/>
            </a:ln>
            <a:effectLst/>
          </p:spPr>
        </p:cxnSp>
        <p:sp>
          <p:nvSpPr>
            <p:cNvPr id="22" name="Abgerundetes Rechteck 24">
              <a:extLst>
                <a:ext uri="{FF2B5EF4-FFF2-40B4-BE49-F238E27FC236}">
                  <a16:creationId xmlns:a16="http://schemas.microsoft.com/office/drawing/2014/main" id="{0B6C0F10-27CC-5045-913B-A47E4A0D8447}"/>
                </a:ext>
              </a:extLst>
            </p:cNvPr>
            <p:cNvSpPr/>
            <p:nvPr/>
          </p:nvSpPr>
          <p:spPr>
            <a:xfrm>
              <a:off x="7865351" y="3010245"/>
              <a:ext cx="1538957" cy="600995"/>
            </a:xfrm>
            <a:prstGeom prst="roundRect">
              <a:avLst/>
            </a:prstGeom>
            <a:solidFill>
              <a:schemeClr val="accent4">
                <a:lumMod val="20000"/>
                <a:lumOff val="80000"/>
              </a:schemeClr>
            </a:solidFill>
            <a:ln w="6350" cap="flat" cmpd="sng" algn="ctr">
              <a:solidFill>
                <a:schemeClr val="accent4">
                  <a:lumMod val="50000"/>
                </a:schemeClr>
              </a:solidFill>
              <a:prstDash val="solid"/>
              <a:miter lim="800000"/>
            </a:ln>
            <a:effectLst>
              <a:outerShdw blurRad="635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u="none" strike="noStrike" kern="0" cap="none" spc="0" normalizeH="0" baseline="0" noProof="1">
                  <a:ln>
                    <a:noFill/>
                  </a:ln>
                  <a:solidFill>
                    <a:srgbClr val="44546A">
                      <a:lumMod val="75000"/>
                    </a:srgbClr>
                  </a:solidFill>
                  <a:effectLst/>
                  <a:uLnTx/>
                  <a:uFillTx/>
                  <a:latin typeface="+mn-lt"/>
                  <a:ea typeface="Times New Roman" charset="0"/>
                  <a:cs typeface="Times New Roman" charset="0"/>
                </a:rPr>
                <a:t>EDMX</a:t>
              </a:r>
              <a:r>
                <a:rPr kumimoji="0" lang="en-US" sz="1200" b="0" u="none" strike="noStrike" kern="0" cap="none" spc="0" normalizeH="0" baseline="0" noProof="1">
                  <a:ln>
                    <a:noFill/>
                  </a:ln>
                  <a:solidFill>
                    <a:srgbClr val="44546A">
                      <a:lumMod val="75000"/>
                    </a:srgbClr>
                  </a:solidFill>
                  <a:effectLst/>
                  <a:uLnTx/>
                  <a:uFillTx/>
                  <a:latin typeface="+mn-lt"/>
                  <a:ea typeface="Times New Roman" charset="0"/>
                  <a:cs typeface="Times New Roman" charset="0"/>
                </a:rPr>
                <a:t>-based </a:t>
              </a:r>
              <a:br>
                <a:rPr kumimoji="0" lang="en-US" sz="1200" b="0" u="none" strike="noStrike" kern="0" cap="none" spc="0" normalizeH="0" baseline="0" noProof="1">
                  <a:ln>
                    <a:noFill/>
                  </a:ln>
                  <a:solidFill>
                    <a:srgbClr val="44546A">
                      <a:lumMod val="75000"/>
                    </a:srgbClr>
                  </a:solidFill>
                  <a:effectLst/>
                  <a:uLnTx/>
                  <a:uFillTx/>
                  <a:latin typeface="+mn-lt"/>
                  <a:ea typeface="Times New Roman" charset="0"/>
                  <a:cs typeface="Times New Roman" charset="0"/>
                </a:rPr>
              </a:br>
              <a:r>
                <a:rPr kumimoji="0" lang="en-US" sz="1200" b="0" u="none" strike="noStrike" kern="0" cap="none" spc="0" normalizeH="0" baseline="0" noProof="1">
                  <a:ln>
                    <a:noFill/>
                  </a:ln>
                  <a:solidFill>
                    <a:srgbClr val="44546A">
                      <a:lumMod val="75000"/>
                    </a:srgbClr>
                  </a:solidFill>
                  <a:effectLst/>
                  <a:uLnTx/>
                  <a:uFillTx/>
                  <a:latin typeface="+mn-lt"/>
                  <a:ea typeface="Times New Roman" charset="0"/>
                  <a:cs typeface="Times New Roman" charset="0"/>
                </a:rPr>
                <a:t>Runtime</a:t>
              </a:r>
            </a:p>
          </p:txBody>
        </p:sp>
        <p:cxnSp>
          <p:nvCxnSpPr>
            <p:cNvPr id="23" name="Gerade Verbindung mit Pfeil 55">
              <a:extLst>
                <a:ext uri="{FF2B5EF4-FFF2-40B4-BE49-F238E27FC236}">
                  <a16:creationId xmlns:a16="http://schemas.microsoft.com/office/drawing/2014/main" id="{238200CB-0E7B-5E48-BB97-C3F4F257143A}"/>
                </a:ext>
              </a:extLst>
            </p:cNvPr>
            <p:cNvCxnSpPr>
              <a:cxnSpLocks/>
              <a:stCxn id="20" idx="1"/>
              <a:endCxn id="22" idx="2"/>
            </p:cNvCxnSpPr>
            <p:nvPr/>
          </p:nvCxnSpPr>
          <p:spPr>
            <a:xfrm flipV="1">
              <a:off x="8634830" y="3611240"/>
              <a:ext cx="0" cy="555226"/>
            </a:xfrm>
            <a:prstGeom prst="straightConnector1">
              <a:avLst/>
            </a:prstGeom>
            <a:solidFill>
              <a:sysClr val="window" lastClr="FFFFFF"/>
            </a:solidFill>
            <a:ln w="6350" cap="flat" cmpd="sng" algn="ctr">
              <a:solidFill>
                <a:schemeClr val="tx1">
                  <a:lumMod val="75000"/>
                  <a:lumOff val="25000"/>
                </a:schemeClr>
              </a:solidFill>
              <a:prstDash val="solid"/>
              <a:miter lim="800000"/>
              <a:headEnd type="none" w="med" len="med"/>
              <a:tailEnd type="none" w="med" len="med"/>
            </a:ln>
            <a:effectLst/>
          </p:spPr>
        </p:cxnSp>
        <p:sp>
          <p:nvSpPr>
            <p:cNvPr id="24" name="Gefaltete Ecke 7">
              <a:extLst>
                <a:ext uri="{FF2B5EF4-FFF2-40B4-BE49-F238E27FC236}">
                  <a16:creationId xmlns:a16="http://schemas.microsoft.com/office/drawing/2014/main" id="{EE2F53DD-3190-1A4A-9391-C44976B31BF4}"/>
                </a:ext>
              </a:extLst>
            </p:cNvPr>
            <p:cNvSpPr/>
            <p:nvPr/>
          </p:nvSpPr>
          <p:spPr>
            <a:xfrm>
              <a:off x="6222803" y="4164477"/>
              <a:ext cx="1019612" cy="532076"/>
            </a:xfrm>
            <a:prstGeom prst="foldedCorner">
              <a:avLst/>
            </a:prstGeom>
            <a:solidFill>
              <a:srgbClr val="D6DCE5"/>
            </a:solidFill>
            <a:ln w="6350" cap="flat" cmpd="sng" algn="ctr">
              <a:solidFill>
                <a:sysClr val="windowText" lastClr="000000"/>
              </a:solidFill>
              <a:prstDash val="solid"/>
              <a:miter lim="800000"/>
            </a:ln>
            <a:effectLst>
              <a:outerShdw blurRad="63500" sx="102000" sy="102000" algn="ctr" rotWithShape="0">
                <a:prstClr val="black">
                  <a:alpha val="40000"/>
                </a:prstClr>
              </a:outerShdw>
            </a:effectLst>
          </p:spPr>
          <p:txBody>
            <a:bodyPr bIns="0" rtlCol="0" anchor="ctr"/>
            <a:lstStyle/>
            <a:p>
              <a:pPr marL="0" marR="0" lvl="0" indent="0" algn="ctr" defTabSz="914583" eaLnBrk="1" fontAlgn="auto" latinLnBrk="0" hangingPunct="1">
                <a:lnSpc>
                  <a:spcPct val="100000"/>
                </a:lnSpc>
                <a:spcBef>
                  <a:spcPts val="0"/>
                </a:spcBef>
                <a:spcAft>
                  <a:spcPts val="0"/>
                </a:spcAft>
                <a:buClrTx/>
                <a:buSzTx/>
                <a:buFontTx/>
                <a:buNone/>
                <a:tabLst/>
                <a:defRPr/>
              </a:pPr>
              <a:r>
                <a:rPr kumimoji="0" lang="en-US" sz="1200" b="0" u="none" strike="noStrike" kern="0" cap="none" spc="0" normalizeH="0" baseline="0" noProof="1">
                  <a:ln w="3175">
                    <a:noFill/>
                  </a:ln>
                  <a:solidFill>
                    <a:prstClr val="black"/>
                  </a:solidFill>
                  <a:effectLst>
                    <a:outerShdw blurRad="25400" sx="102000" sy="102000" algn="ctr" rotWithShape="0">
                      <a:prstClr val="white"/>
                    </a:outerShdw>
                  </a:effectLst>
                  <a:uLnTx/>
                  <a:uFillTx/>
                  <a:latin typeface="+mn-lt"/>
                  <a:ea typeface="Times New Roman" charset="0"/>
                  <a:cs typeface="Times New Roman" charset="0"/>
                </a:rPr>
                <a:t>Data Models</a:t>
              </a:r>
            </a:p>
          </p:txBody>
        </p:sp>
        <p:cxnSp>
          <p:nvCxnSpPr>
            <p:cNvPr id="25" name="Gerade Verbindung mit Pfeil 44">
              <a:extLst>
                <a:ext uri="{FF2B5EF4-FFF2-40B4-BE49-F238E27FC236}">
                  <a16:creationId xmlns:a16="http://schemas.microsoft.com/office/drawing/2014/main" id="{832000F6-7BB3-CD46-A9D3-FDC20B09C720}"/>
                </a:ext>
              </a:extLst>
            </p:cNvPr>
            <p:cNvCxnSpPr>
              <a:cxnSpLocks/>
              <a:stCxn id="24" idx="3"/>
              <a:endCxn id="20" idx="2"/>
            </p:cNvCxnSpPr>
            <p:nvPr/>
          </p:nvCxnSpPr>
          <p:spPr>
            <a:xfrm>
              <a:off x="7242415" y="4430515"/>
              <a:ext cx="622936" cy="0"/>
            </a:xfrm>
            <a:prstGeom prst="straightConnector1">
              <a:avLst/>
            </a:prstGeom>
            <a:solidFill>
              <a:sysClr val="window" lastClr="FFFFFF"/>
            </a:solidFill>
            <a:ln w="6350" cap="flat" cmpd="sng" algn="ctr">
              <a:solidFill>
                <a:srgbClr val="44546A"/>
              </a:solidFill>
              <a:prstDash val="solid"/>
              <a:miter lim="800000"/>
              <a:tailEnd type="triangle"/>
            </a:ln>
            <a:effectLst>
              <a:outerShdw blurRad="63500" sx="102000" sy="102000" algn="ctr" rotWithShape="0">
                <a:prstClr val="black">
                  <a:alpha val="40000"/>
                </a:prstClr>
              </a:outerShdw>
            </a:effectLst>
          </p:spPr>
        </p:cxnSp>
        <p:cxnSp>
          <p:nvCxnSpPr>
            <p:cNvPr id="26" name="Gerade Verbindung mit Pfeil 48">
              <a:extLst>
                <a:ext uri="{FF2B5EF4-FFF2-40B4-BE49-F238E27FC236}">
                  <a16:creationId xmlns:a16="http://schemas.microsoft.com/office/drawing/2014/main" id="{7758D130-9702-A842-B680-0E4E938EED77}"/>
                </a:ext>
              </a:extLst>
            </p:cNvPr>
            <p:cNvCxnSpPr>
              <a:cxnSpLocks/>
              <a:stCxn id="27" idx="3"/>
              <a:endCxn id="22" idx="1"/>
            </p:cNvCxnSpPr>
            <p:nvPr/>
          </p:nvCxnSpPr>
          <p:spPr>
            <a:xfrm flipV="1">
              <a:off x="7242415" y="3310743"/>
              <a:ext cx="622936" cy="49"/>
            </a:xfrm>
            <a:prstGeom prst="straightConnector1">
              <a:avLst/>
            </a:prstGeom>
            <a:solidFill>
              <a:sysClr val="window" lastClr="FFFFFF"/>
            </a:solidFill>
            <a:ln w="6350" cap="flat" cmpd="sng" algn="ctr">
              <a:solidFill>
                <a:srgbClr val="44546A"/>
              </a:solidFill>
              <a:prstDash val="solid"/>
              <a:miter lim="800000"/>
              <a:tailEnd type="triangle"/>
            </a:ln>
            <a:effectLst>
              <a:outerShdw blurRad="63500" sx="102000" sy="102000" algn="ctr" rotWithShape="0">
                <a:prstClr val="black">
                  <a:alpha val="40000"/>
                </a:prstClr>
              </a:outerShdw>
            </a:effectLst>
          </p:spPr>
        </p:cxnSp>
        <p:sp>
          <p:nvSpPr>
            <p:cNvPr id="27" name="Gefaltete Ecke 42">
              <a:extLst>
                <a:ext uri="{FF2B5EF4-FFF2-40B4-BE49-F238E27FC236}">
                  <a16:creationId xmlns:a16="http://schemas.microsoft.com/office/drawing/2014/main" id="{8BA55F65-3C11-994C-821C-8D481FE2D130}"/>
                </a:ext>
              </a:extLst>
            </p:cNvPr>
            <p:cNvSpPr/>
            <p:nvPr/>
          </p:nvSpPr>
          <p:spPr>
            <a:xfrm>
              <a:off x="6222803" y="3010225"/>
              <a:ext cx="1019612" cy="601134"/>
            </a:xfrm>
            <a:prstGeom prst="foldedCorner">
              <a:avLst/>
            </a:prstGeom>
            <a:solidFill>
              <a:srgbClr val="D6DCE5"/>
            </a:solidFill>
            <a:ln w="6350" cap="flat" cmpd="sng" algn="ctr">
              <a:solidFill>
                <a:sysClr val="windowText" lastClr="000000"/>
              </a:solidFill>
              <a:prstDash val="solid"/>
              <a:miter lim="800000"/>
            </a:ln>
            <a:effectLst>
              <a:outerShdw blurRad="63500" sx="102000" sy="102000" algn="ctr" rotWithShape="0">
                <a:prstClr val="black">
                  <a:alpha val="40000"/>
                </a:prstClr>
              </a:outerShdw>
            </a:effectLst>
          </p:spPr>
          <p:txBody>
            <a:bodyPr bIns="0" rtlCol="0" anchor="ctr"/>
            <a:lstStyle/>
            <a:p>
              <a:pPr marL="0" marR="0" lvl="0" indent="0" algn="ctr" defTabSz="914583" eaLnBrk="1" fontAlgn="auto" latinLnBrk="0" hangingPunct="1">
                <a:lnSpc>
                  <a:spcPct val="100000"/>
                </a:lnSpc>
                <a:spcBef>
                  <a:spcPts val="0"/>
                </a:spcBef>
                <a:spcAft>
                  <a:spcPts val="0"/>
                </a:spcAft>
                <a:buClrTx/>
                <a:buSzTx/>
                <a:buFontTx/>
                <a:buNone/>
                <a:tabLst/>
                <a:defRPr/>
              </a:pPr>
              <a:r>
                <a:rPr kumimoji="0" lang="en-US" sz="1200" b="0" u="none" strike="noStrike" kern="0" cap="none" spc="0" normalizeH="0" baseline="0" noProof="1">
                  <a:ln w="3175">
                    <a:noFill/>
                  </a:ln>
                  <a:solidFill>
                    <a:prstClr val="black"/>
                  </a:solidFill>
                  <a:effectLst>
                    <a:outerShdw blurRad="25400" sx="102000" sy="102000" algn="ctr" rotWithShape="0">
                      <a:prstClr val="white"/>
                    </a:outerShdw>
                  </a:effectLst>
                  <a:uLnTx/>
                  <a:uFillTx/>
                  <a:latin typeface="+mn-lt"/>
                  <a:ea typeface="Times New Roman" charset="0"/>
                  <a:cs typeface="Times New Roman" charset="0"/>
                </a:rPr>
                <a:t>Service Definitions</a:t>
              </a:r>
            </a:p>
          </p:txBody>
        </p:sp>
        <p:cxnSp>
          <p:nvCxnSpPr>
            <p:cNvPr id="28" name="Gerade Verbindung mit Pfeil 48">
              <a:extLst>
                <a:ext uri="{FF2B5EF4-FFF2-40B4-BE49-F238E27FC236}">
                  <a16:creationId xmlns:a16="http://schemas.microsoft.com/office/drawing/2014/main" id="{E17F37C1-ABCB-9E43-8AF2-A0A31167E577}"/>
                </a:ext>
              </a:extLst>
            </p:cNvPr>
            <p:cNvCxnSpPr>
              <a:cxnSpLocks/>
              <a:stCxn id="27" idx="2"/>
              <a:endCxn id="24" idx="0"/>
            </p:cNvCxnSpPr>
            <p:nvPr/>
          </p:nvCxnSpPr>
          <p:spPr>
            <a:xfrm>
              <a:off x="6732609" y="3611359"/>
              <a:ext cx="0" cy="553118"/>
            </a:xfrm>
            <a:prstGeom prst="straightConnector1">
              <a:avLst/>
            </a:prstGeom>
            <a:solidFill>
              <a:sysClr val="window" lastClr="FFFFFF"/>
            </a:solidFill>
            <a:ln w="6350" cap="flat" cmpd="sng" algn="ctr">
              <a:solidFill>
                <a:srgbClr val="44546A"/>
              </a:solidFill>
              <a:prstDash val="solid"/>
              <a:miter lim="800000"/>
              <a:tailEnd type="stealth"/>
            </a:ln>
            <a:effectLst>
              <a:outerShdw blurRad="63500" sx="102000" sy="102000" algn="ctr" rotWithShape="0">
                <a:prstClr val="black">
                  <a:alpha val="40000"/>
                </a:prstClr>
              </a:outerShdw>
            </a:effectLst>
          </p:spPr>
        </p:cxnSp>
        <p:sp>
          <p:nvSpPr>
            <p:cNvPr id="29" name="Oval 28">
              <a:extLst>
                <a:ext uri="{FF2B5EF4-FFF2-40B4-BE49-F238E27FC236}">
                  <a16:creationId xmlns:a16="http://schemas.microsoft.com/office/drawing/2014/main" id="{C60EE9A0-EE41-0A40-9045-058ECD156001}"/>
                </a:ext>
              </a:extLst>
            </p:cNvPr>
            <p:cNvSpPr/>
            <p:nvPr/>
          </p:nvSpPr>
          <p:spPr>
            <a:xfrm>
              <a:off x="8561584" y="3814613"/>
              <a:ext cx="146490" cy="146490"/>
            </a:xfrm>
            <a:prstGeom prst="ellipse">
              <a:avLst/>
            </a:prstGeom>
            <a:solidFill>
              <a:schemeClr val="accent5">
                <a:lumMod val="20000"/>
                <a:lumOff val="80000"/>
              </a:schemeClr>
            </a:solidFill>
            <a:ln w="6350" cap="flat" cmpd="sng" algn="ctr">
              <a:solidFill>
                <a:sysClr val="windowText" lastClr="000000"/>
              </a:solidFill>
              <a:prstDash val="solid"/>
              <a:miter lim="800000"/>
            </a:ln>
            <a:effectLst>
              <a:outerShdw blurRad="63500" sx="102000" sy="102000" algn="ctr" rotWithShape="0">
                <a:prstClr val="black">
                  <a:alpha val="40000"/>
                </a:prstClr>
              </a:outerShdw>
            </a:effectLst>
          </p:spPr>
          <p:txBody>
            <a:bodyPr bIns="46800" rtlCol="0" anchor="ctr"/>
            <a:lstStyle/>
            <a:p>
              <a:pPr marL="0" marR="0" lvl="0" indent="0" algn="ctr" defTabSz="914583" eaLnBrk="1" fontAlgn="auto" latinLnBrk="0" hangingPunct="1">
                <a:lnSpc>
                  <a:spcPct val="100000"/>
                </a:lnSpc>
                <a:spcBef>
                  <a:spcPts val="0"/>
                </a:spcBef>
                <a:spcAft>
                  <a:spcPts val="0"/>
                </a:spcAft>
                <a:buClrTx/>
                <a:buSzTx/>
                <a:buFontTx/>
                <a:buNone/>
                <a:tabLst/>
                <a:defRPr/>
              </a:pPr>
              <a:endParaRPr kumimoji="0" lang="en-US" sz="1100" b="0" u="none" strike="noStrike" kern="0" cap="none" spc="0" normalizeH="0" baseline="0" noProof="0">
                <a:ln>
                  <a:noFill/>
                </a:ln>
                <a:solidFill>
                  <a:prstClr val="black"/>
                </a:solidFill>
                <a:effectLst/>
                <a:uLnTx/>
                <a:uFillTx/>
                <a:latin typeface="+mn-lt"/>
                <a:ea typeface="Times New Roman" charset="0"/>
                <a:cs typeface="Times New Roman" charset="0"/>
              </a:endParaRPr>
            </a:p>
          </p:txBody>
        </p:sp>
        <p:sp>
          <p:nvSpPr>
            <p:cNvPr id="30" name="Abgerundetes Rechteck 38">
              <a:extLst>
                <a:ext uri="{FF2B5EF4-FFF2-40B4-BE49-F238E27FC236}">
                  <a16:creationId xmlns:a16="http://schemas.microsoft.com/office/drawing/2014/main" id="{67EA15EA-5B6E-B64E-BBAC-F9C1A0DEAE2C}"/>
                </a:ext>
              </a:extLst>
            </p:cNvPr>
            <p:cNvSpPr/>
            <p:nvPr/>
          </p:nvSpPr>
          <p:spPr>
            <a:xfrm>
              <a:off x="7865351" y="1874851"/>
              <a:ext cx="1538957" cy="510703"/>
            </a:xfrm>
            <a:prstGeom prst="roundRect">
              <a:avLst/>
            </a:prstGeom>
            <a:solidFill>
              <a:schemeClr val="accent3">
                <a:lumMod val="20000"/>
                <a:lumOff val="80000"/>
              </a:schemeClr>
            </a:solidFill>
            <a:ln w="6350" cap="flat" cmpd="sng" algn="ctr">
              <a:solidFill>
                <a:sysClr val="windowText" lastClr="000000"/>
              </a:solidFill>
              <a:prstDash val="solid"/>
              <a:miter lim="800000"/>
            </a:ln>
            <a:effectLst>
              <a:outerShdw blurRad="63500" algn="ctr" rotWithShape="0">
                <a:prstClr val="black">
                  <a:alpha val="40000"/>
                </a:prstClr>
              </a:outerShdw>
            </a:effectLst>
          </p:spPr>
          <p:txBody>
            <a:bodyPr rtlCol="0" anchor="ctr"/>
            <a:lstStyle/>
            <a:p>
              <a:pPr algn="ctr" defTabSz="914400">
                <a:defRPr/>
              </a:pPr>
              <a:r>
                <a:rPr lang="en-US" sz="1200" b="1" kern="0" noProof="1">
                  <a:solidFill>
                    <a:srgbClr val="44546A">
                      <a:lumMod val="75000"/>
                    </a:srgbClr>
                  </a:solidFill>
                  <a:latin typeface="+mn-lt"/>
                  <a:ea typeface="Times New Roman" charset="0"/>
                  <a:cs typeface="Times New Roman" charset="0"/>
                </a:rPr>
                <a:t>Fiori</a:t>
              </a:r>
              <a:r>
                <a:rPr lang="en-US" sz="1200" kern="0" noProof="1">
                  <a:solidFill>
                    <a:srgbClr val="44546A">
                      <a:lumMod val="75000"/>
                    </a:srgbClr>
                  </a:solidFill>
                  <a:latin typeface="+mn-lt"/>
                  <a:ea typeface="Times New Roman" charset="0"/>
                  <a:cs typeface="Times New Roman" charset="0"/>
                </a:rPr>
                <a:t> </a:t>
              </a:r>
              <a:r>
                <a:rPr lang="en-US" sz="1200" b="1" kern="0" noProof="1">
                  <a:solidFill>
                    <a:srgbClr val="44546A">
                      <a:lumMod val="75000"/>
                    </a:srgbClr>
                  </a:solidFill>
                  <a:latin typeface="+mn-lt"/>
                  <a:ea typeface="Times New Roman" charset="0"/>
                  <a:cs typeface="Times New Roman" charset="0"/>
                </a:rPr>
                <a:t>UIs</a:t>
              </a:r>
            </a:p>
          </p:txBody>
        </p:sp>
        <p:sp>
          <p:nvSpPr>
            <p:cNvPr id="31" name="Gefaltete Ecke 43">
              <a:extLst>
                <a:ext uri="{FF2B5EF4-FFF2-40B4-BE49-F238E27FC236}">
                  <a16:creationId xmlns:a16="http://schemas.microsoft.com/office/drawing/2014/main" id="{F4641C8C-10D1-894F-A14E-389642D8CF0C}"/>
                </a:ext>
              </a:extLst>
            </p:cNvPr>
            <p:cNvSpPr/>
            <p:nvPr/>
          </p:nvSpPr>
          <p:spPr>
            <a:xfrm>
              <a:off x="6222803" y="1874792"/>
              <a:ext cx="1019612" cy="510821"/>
            </a:xfrm>
            <a:prstGeom prst="foldedCorner">
              <a:avLst/>
            </a:prstGeom>
            <a:solidFill>
              <a:srgbClr val="D6DCE5"/>
            </a:solidFill>
            <a:ln w="6350" cap="flat" cmpd="sng" algn="ctr">
              <a:solidFill>
                <a:sysClr val="windowText" lastClr="000000"/>
              </a:solidFill>
              <a:prstDash val="solid"/>
              <a:miter lim="800000"/>
            </a:ln>
            <a:effectLst>
              <a:outerShdw blurRad="63500" sx="102000" sy="102000" algn="ctr" rotWithShape="0">
                <a:prstClr val="black">
                  <a:alpha val="40000"/>
                </a:prstClr>
              </a:outerShdw>
            </a:effectLst>
          </p:spPr>
          <p:txBody>
            <a:bodyPr bIns="0" rtlCol="0" anchor="ctr"/>
            <a:lstStyle/>
            <a:p>
              <a:pPr algn="ctr" defTabSz="914583"/>
              <a:r>
                <a:rPr lang="en-US" sz="1200" kern="0" noProof="1">
                  <a:ln w="3175">
                    <a:noFill/>
                  </a:ln>
                  <a:solidFill>
                    <a:prstClr val="black"/>
                  </a:solidFill>
                  <a:effectLst>
                    <a:outerShdw blurRad="25400" sx="102000" sy="102000" algn="ctr" rotWithShape="0">
                      <a:prstClr val="white"/>
                    </a:outerShdw>
                  </a:effectLst>
                  <a:latin typeface="+mn-lt"/>
                  <a:cs typeface="Times New Roman" charset="0"/>
                </a:rPr>
                <a:t>Fiori</a:t>
              </a:r>
            </a:p>
            <a:p>
              <a:pPr algn="ctr" defTabSz="914583"/>
              <a:r>
                <a:rPr lang="en-US" sz="1200" kern="0" noProof="1">
                  <a:ln w="3175">
                    <a:noFill/>
                  </a:ln>
                  <a:solidFill>
                    <a:prstClr val="black"/>
                  </a:solidFill>
                  <a:effectLst>
                    <a:outerShdw blurRad="25400" sx="102000" sy="102000" algn="ctr" rotWithShape="0">
                      <a:prstClr val="white"/>
                    </a:outerShdw>
                  </a:effectLst>
                  <a:latin typeface="+mn-lt"/>
                  <a:cs typeface="Times New Roman" charset="0"/>
                </a:rPr>
                <a:t>Markup</a:t>
              </a:r>
            </a:p>
          </p:txBody>
        </p:sp>
        <p:cxnSp>
          <p:nvCxnSpPr>
            <p:cNvPr id="32" name="Gerade Verbindung mit Pfeil 52">
              <a:extLst>
                <a:ext uri="{FF2B5EF4-FFF2-40B4-BE49-F238E27FC236}">
                  <a16:creationId xmlns:a16="http://schemas.microsoft.com/office/drawing/2014/main" id="{30594D4B-4A78-B946-84A9-7112C620D24F}"/>
                </a:ext>
              </a:extLst>
            </p:cNvPr>
            <p:cNvCxnSpPr>
              <a:cxnSpLocks/>
              <a:stCxn id="31" idx="3"/>
              <a:endCxn id="30" idx="1"/>
            </p:cNvCxnSpPr>
            <p:nvPr/>
          </p:nvCxnSpPr>
          <p:spPr>
            <a:xfrm>
              <a:off x="7242415" y="2130203"/>
              <a:ext cx="622936" cy="0"/>
            </a:xfrm>
            <a:prstGeom prst="straightConnector1">
              <a:avLst/>
            </a:prstGeom>
            <a:solidFill>
              <a:sysClr val="window" lastClr="FFFFFF"/>
            </a:solidFill>
            <a:ln w="6350" cap="flat" cmpd="sng" algn="ctr">
              <a:solidFill>
                <a:srgbClr val="44546A"/>
              </a:solidFill>
              <a:prstDash val="solid"/>
              <a:miter lim="800000"/>
              <a:tailEnd type="triangle"/>
            </a:ln>
            <a:effectLst>
              <a:outerShdw blurRad="63500" sx="102000" sy="102000" algn="ctr" rotWithShape="0">
                <a:prstClr val="black">
                  <a:alpha val="40000"/>
                </a:prstClr>
              </a:outerShdw>
            </a:effectLst>
          </p:spPr>
        </p:cxnSp>
        <p:cxnSp>
          <p:nvCxnSpPr>
            <p:cNvPr id="33" name="Gerade Verbindung mit Pfeil 48">
              <a:extLst>
                <a:ext uri="{FF2B5EF4-FFF2-40B4-BE49-F238E27FC236}">
                  <a16:creationId xmlns:a16="http://schemas.microsoft.com/office/drawing/2014/main" id="{8CF581AC-570D-1444-BB89-2CC44C6A9C46}"/>
                </a:ext>
              </a:extLst>
            </p:cNvPr>
            <p:cNvCxnSpPr>
              <a:cxnSpLocks/>
              <a:stCxn id="31" idx="2"/>
              <a:endCxn id="27" idx="0"/>
            </p:cNvCxnSpPr>
            <p:nvPr/>
          </p:nvCxnSpPr>
          <p:spPr>
            <a:xfrm>
              <a:off x="6732609" y="2385613"/>
              <a:ext cx="0" cy="624612"/>
            </a:xfrm>
            <a:prstGeom prst="straightConnector1">
              <a:avLst/>
            </a:prstGeom>
            <a:solidFill>
              <a:sysClr val="window" lastClr="FFFFFF"/>
            </a:solidFill>
            <a:ln w="6350" cap="flat" cmpd="sng" algn="ctr">
              <a:solidFill>
                <a:srgbClr val="44546A"/>
              </a:solidFill>
              <a:prstDash val="solid"/>
              <a:miter lim="800000"/>
              <a:tailEnd type="stealth"/>
            </a:ln>
            <a:effectLst>
              <a:outerShdw blurRad="63500" sx="102000" sy="102000" algn="ctr" rotWithShape="0">
                <a:prstClr val="black">
                  <a:alpha val="40000"/>
                </a:prstClr>
              </a:outerShdw>
            </a:effectLst>
          </p:spPr>
        </p:cxnSp>
        <p:sp>
          <p:nvSpPr>
            <p:cNvPr id="34" name="Textfeld 42">
              <a:extLst>
                <a:ext uri="{FF2B5EF4-FFF2-40B4-BE49-F238E27FC236}">
                  <a16:creationId xmlns:a16="http://schemas.microsoft.com/office/drawing/2014/main" id="{00D42006-3093-D14E-B3CC-834294F15A85}"/>
                </a:ext>
              </a:extLst>
            </p:cNvPr>
            <p:cNvSpPr txBox="1"/>
            <p:nvPr/>
          </p:nvSpPr>
          <p:spPr>
            <a:xfrm>
              <a:off x="8561584" y="2542456"/>
              <a:ext cx="657332" cy="246221"/>
            </a:xfrm>
            <a:prstGeom prst="rect">
              <a:avLst/>
            </a:prstGeom>
            <a:noFill/>
            <a:effectLst>
              <a:outerShdw blurRad="63500" sx="102000" sy="102000" algn="ctr" rotWithShape="0">
                <a:prstClr val="black">
                  <a:alpha val="40000"/>
                </a:prstClr>
              </a:outerShdw>
            </a:effectLst>
          </p:spPr>
          <p:txBody>
            <a:bodyPr wrap="none" lIns="108000" rIns="108000" rtlCol="0">
              <a:spAutoFit/>
            </a:bodyPr>
            <a:lstStyle/>
            <a:p>
              <a:pPr marL="0" marR="0" lvl="0" indent="0" defTabSz="914583" eaLnBrk="1" fontAlgn="auto" latinLnBrk="0" hangingPunct="1">
                <a:lnSpc>
                  <a:spcPct val="100000"/>
                </a:lnSpc>
                <a:spcBef>
                  <a:spcPts val="0"/>
                </a:spcBef>
                <a:spcAft>
                  <a:spcPts val="0"/>
                </a:spcAft>
                <a:buClrTx/>
                <a:buSzTx/>
                <a:buFontTx/>
                <a:buNone/>
                <a:tabLst/>
                <a:defRPr/>
              </a:pPr>
              <a:r>
                <a:rPr kumimoji="0" lang="en-US" sz="1000" b="0" u="none" strike="noStrike" kern="0" cap="none" spc="0" normalizeH="0" baseline="0" noProof="0">
                  <a:ln>
                    <a:noFill/>
                  </a:ln>
                  <a:solidFill>
                    <a:prstClr val="black">
                      <a:lumMod val="75000"/>
                      <a:lumOff val="25000"/>
                    </a:prstClr>
                  </a:solidFill>
                  <a:effectLst/>
                  <a:uLnTx/>
                  <a:uFillTx/>
                  <a:latin typeface="+mn-lt"/>
                  <a:ea typeface="Times New Roman" charset="0"/>
                  <a:cs typeface="Times New Roman" charset="0"/>
                </a:rPr>
                <a:t>  </a:t>
              </a:r>
              <a:r>
                <a:rPr kumimoji="0" lang="en-US" sz="1000" u="none" strike="noStrike" kern="0" cap="none" spc="0" normalizeH="0" baseline="0" noProof="0">
                  <a:ln>
                    <a:noFill/>
                  </a:ln>
                  <a:solidFill>
                    <a:prstClr val="black">
                      <a:lumMod val="75000"/>
                      <a:lumOff val="25000"/>
                    </a:prstClr>
                  </a:solidFill>
                  <a:effectLst/>
                  <a:uLnTx/>
                  <a:uFillTx/>
                  <a:latin typeface="+mn-lt"/>
                  <a:ea typeface="Times New Roman" charset="0"/>
                  <a:cs typeface="Times New Roman" charset="0"/>
                </a:rPr>
                <a:t>OData</a:t>
              </a:r>
            </a:p>
          </p:txBody>
        </p:sp>
        <p:sp>
          <p:nvSpPr>
            <p:cNvPr id="35" name="Oval 34">
              <a:extLst>
                <a:ext uri="{FF2B5EF4-FFF2-40B4-BE49-F238E27FC236}">
                  <a16:creationId xmlns:a16="http://schemas.microsoft.com/office/drawing/2014/main" id="{174A2040-6325-C84D-ABDD-6408A814CD11}"/>
                </a:ext>
              </a:extLst>
            </p:cNvPr>
            <p:cNvSpPr/>
            <p:nvPr/>
          </p:nvSpPr>
          <p:spPr>
            <a:xfrm>
              <a:off x="8561584" y="2592322"/>
              <a:ext cx="146490" cy="146490"/>
            </a:xfrm>
            <a:prstGeom prst="ellipse">
              <a:avLst/>
            </a:prstGeom>
            <a:solidFill>
              <a:schemeClr val="accent1">
                <a:lumMod val="20000"/>
                <a:lumOff val="80000"/>
              </a:schemeClr>
            </a:solidFill>
            <a:ln w="6350" cap="flat" cmpd="sng" algn="ctr">
              <a:solidFill>
                <a:sysClr val="windowText" lastClr="000000"/>
              </a:solidFill>
              <a:prstDash val="solid"/>
              <a:miter lim="800000"/>
            </a:ln>
            <a:effectLst>
              <a:outerShdw blurRad="63500" sx="102000" sy="102000" algn="ctr" rotWithShape="0">
                <a:prstClr val="black">
                  <a:alpha val="40000"/>
                </a:prstClr>
              </a:outerShdw>
            </a:effectLst>
          </p:spPr>
          <p:txBody>
            <a:bodyPr bIns="46800" rtlCol="0" anchor="ctr"/>
            <a:lstStyle/>
            <a:p>
              <a:pPr marL="0" marR="0" lvl="0" indent="0" algn="ctr" defTabSz="914583" eaLnBrk="1" fontAlgn="auto" latinLnBrk="0" hangingPunct="1">
                <a:lnSpc>
                  <a:spcPct val="100000"/>
                </a:lnSpc>
                <a:spcBef>
                  <a:spcPts val="0"/>
                </a:spcBef>
                <a:spcAft>
                  <a:spcPts val="0"/>
                </a:spcAft>
                <a:buClrTx/>
                <a:buSzTx/>
                <a:buFontTx/>
                <a:buNone/>
                <a:tabLst/>
                <a:defRPr/>
              </a:pPr>
              <a:endParaRPr kumimoji="0" lang="en-US" sz="1100" b="0" u="none" strike="noStrike" kern="0" cap="none" spc="0" normalizeH="0" baseline="0" noProof="0">
                <a:ln>
                  <a:noFill/>
                </a:ln>
                <a:solidFill>
                  <a:prstClr val="black"/>
                </a:solidFill>
                <a:effectLst/>
                <a:uLnTx/>
                <a:uFillTx/>
                <a:latin typeface="+mn-lt"/>
                <a:ea typeface="Times New Roman" charset="0"/>
                <a:cs typeface="Times New Roman" charset="0"/>
              </a:endParaRPr>
            </a:p>
          </p:txBody>
        </p:sp>
        <p:sp>
          <p:nvSpPr>
            <p:cNvPr id="36" name="Textfeld 42">
              <a:extLst>
                <a:ext uri="{FF2B5EF4-FFF2-40B4-BE49-F238E27FC236}">
                  <a16:creationId xmlns:a16="http://schemas.microsoft.com/office/drawing/2014/main" id="{F37AE602-C623-594A-9040-E8E4C3F70083}"/>
                </a:ext>
              </a:extLst>
            </p:cNvPr>
            <p:cNvSpPr txBox="1"/>
            <p:nvPr/>
          </p:nvSpPr>
          <p:spPr>
            <a:xfrm>
              <a:off x="8649749" y="3774123"/>
              <a:ext cx="864120" cy="246221"/>
            </a:xfrm>
            <a:prstGeom prst="rect">
              <a:avLst/>
            </a:prstGeom>
            <a:noFill/>
            <a:effectLst>
              <a:outerShdw blurRad="63500" sx="102000" sy="102000" algn="ctr" rotWithShape="0">
                <a:prstClr val="black">
                  <a:alpha val="40000"/>
                </a:prstClr>
              </a:outerShdw>
            </a:effectLst>
          </p:spPr>
          <p:txBody>
            <a:bodyPr wrap="none" lIns="108000" rIns="108000" rtlCol="0">
              <a:spAutoFit/>
            </a:bodyPr>
            <a:lstStyle/>
            <a:p>
              <a:pPr marL="0" marR="0" lvl="0" indent="0" defTabSz="914583" eaLnBrk="1" fontAlgn="auto" latinLnBrk="0" hangingPunct="1">
                <a:lnSpc>
                  <a:spcPct val="100000"/>
                </a:lnSpc>
                <a:spcBef>
                  <a:spcPts val="0"/>
                </a:spcBef>
                <a:spcAft>
                  <a:spcPts val="0"/>
                </a:spcAft>
                <a:buClrTx/>
                <a:buSzTx/>
                <a:buFontTx/>
                <a:buNone/>
                <a:tabLst/>
                <a:defRPr/>
              </a:pPr>
              <a:r>
                <a:rPr kumimoji="0" lang="en-US" sz="1000" b="0" u="none" strike="noStrike" kern="0" cap="none" spc="0" normalizeH="0" baseline="0" noProof="0">
                  <a:ln>
                    <a:noFill/>
                  </a:ln>
                  <a:solidFill>
                    <a:prstClr val="black">
                      <a:lumMod val="75000"/>
                      <a:lumOff val="25000"/>
                    </a:prstClr>
                  </a:solidFill>
                  <a:effectLst/>
                  <a:uLnTx/>
                  <a:uFillTx/>
                  <a:latin typeface="+mn-lt"/>
                  <a:ea typeface="Times New Roman" charset="0"/>
                  <a:cs typeface="Arial" panose="020B0604020202020204" pitchFamily="34" charset="0"/>
                </a:rPr>
                <a:t>HSQL/CQL</a:t>
              </a:r>
              <a:endParaRPr kumimoji="0" lang="en-US" sz="1000" b="1" u="none" strike="noStrike" kern="0" cap="none" spc="0" normalizeH="0" baseline="0" noProof="0">
                <a:ln>
                  <a:noFill/>
                </a:ln>
                <a:solidFill>
                  <a:prstClr val="black">
                    <a:lumMod val="75000"/>
                    <a:lumOff val="25000"/>
                  </a:prstClr>
                </a:solidFill>
                <a:effectLst/>
                <a:uLnTx/>
                <a:uFillTx/>
                <a:latin typeface="+mn-lt"/>
                <a:ea typeface="Times New Roman" charset="0"/>
                <a:cs typeface="Arial" panose="020B0604020202020204" pitchFamily="34" charset="0"/>
              </a:endParaRPr>
            </a:p>
          </p:txBody>
        </p:sp>
        <p:sp>
          <p:nvSpPr>
            <p:cNvPr id="37" name="Textfeld 42">
              <a:extLst>
                <a:ext uri="{FF2B5EF4-FFF2-40B4-BE49-F238E27FC236}">
                  <a16:creationId xmlns:a16="http://schemas.microsoft.com/office/drawing/2014/main" id="{720B150A-83AE-4741-997D-A0CF7808DA0E}"/>
                </a:ext>
              </a:extLst>
            </p:cNvPr>
            <p:cNvSpPr txBox="1"/>
            <p:nvPr/>
          </p:nvSpPr>
          <p:spPr>
            <a:xfrm>
              <a:off x="6770758" y="3701386"/>
              <a:ext cx="1019612" cy="330072"/>
            </a:xfrm>
            <a:prstGeom prst="rect">
              <a:avLst/>
            </a:prstGeom>
            <a:noFill/>
            <a:effectLst>
              <a:outerShdw blurRad="63500" sx="102000" sy="102000" algn="ctr" rotWithShape="0">
                <a:prstClr val="black">
                  <a:alpha val="40000"/>
                </a:prstClr>
              </a:outerShdw>
            </a:effectLst>
          </p:spPr>
          <p:txBody>
            <a:bodyPr wrap="none" lIns="108000" tIns="72000" rIns="108000" bIns="72000" rtlCol="0">
              <a:spAutoFit/>
            </a:bodyPr>
            <a:lstStyle/>
            <a:p>
              <a:pPr marL="0" marR="0" lvl="0" indent="0" algn="ctr" defTabSz="914583"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a:ln>
                    <a:noFill/>
                  </a:ln>
                  <a:solidFill>
                    <a:srgbClr val="941100"/>
                  </a:solidFill>
                  <a:effectLst/>
                  <a:uLnTx/>
                  <a:uFillTx/>
                  <a:latin typeface="+mn-lt"/>
                  <a:ea typeface="Times New Roman" charset="0"/>
                  <a:cs typeface="Calibri" panose="020F0502020204030204" pitchFamily="34" charset="0"/>
                </a:rPr>
                <a:t>as views on</a:t>
              </a:r>
            </a:p>
          </p:txBody>
        </p:sp>
      </p:grpSp>
      <p:grpSp>
        <p:nvGrpSpPr>
          <p:cNvPr id="5" name="Group 4">
            <a:extLst>
              <a:ext uri="{FF2B5EF4-FFF2-40B4-BE49-F238E27FC236}">
                <a16:creationId xmlns:a16="http://schemas.microsoft.com/office/drawing/2014/main" id="{36A64941-B77D-7048-A35C-715E1C3BB43E}"/>
              </a:ext>
            </a:extLst>
          </p:cNvPr>
          <p:cNvGrpSpPr/>
          <p:nvPr/>
        </p:nvGrpSpPr>
        <p:grpSpPr>
          <a:xfrm>
            <a:off x="1311132" y="1501238"/>
            <a:ext cx="8539946" cy="4522609"/>
            <a:chOff x="1355224" y="1495798"/>
            <a:chExt cx="8539946" cy="4522609"/>
          </a:xfrm>
        </p:grpSpPr>
        <p:sp>
          <p:nvSpPr>
            <p:cNvPr id="4" name="Rectangle 3">
              <a:extLst>
                <a:ext uri="{FF2B5EF4-FFF2-40B4-BE49-F238E27FC236}">
                  <a16:creationId xmlns:a16="http://schemas.microsoft.com/office/drawing/2014/main" id="{611EA8B2-E1CC-064D-8ACC-1CBC4EAA6207}"/>
                </a:ext>
              </a:extLst>
            </p:cNvPr>
            <p:cNvSpPr/>
            <p:nvPr/>
          </p:nvSpPr>
          <p:spPr bwMode="gray">
            <a:xfrm>
              <a:off x="1355224" y="2328661"/>
              <a:ext cx="6655818" cy="3689746"/>
            </a:xfrm>
            <a:prstGeom prst="rect">
              <a:avLst/>
            </a:prstGeom>
            <a:solidFill>
              <a:srgbClr val="FFFFFF">
                <a:alpha val="50196"/>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a:ln>
                  <a:noFill/>
                </a:ln>
                <a:effectLst/>
                <a:uLnTx/>
                <a:uFillTx/>
                <a:ea typeface="Arial Unicode MS" pitchFamily="34" charset="-128"/>
                <a:cs typeface="Arial Unicode MS" pitchFamily="34" charset="-128"/>
              </a:endParaRPr>
            </a:p>
          </p:txBody>
        </p:sp>
        <p:sp>
          <p:nvSpPr>
            <p:cNvPr id="54" name="Rounded Rectangular Callout 53">
              <a:extLst>
                <a:ext uri="{FF2B5EF4-FFF2-40B4-BE49-F238E27FC236}">
                  <a16:creationId xmlns:a16="http://schemas.microsoft.com/office/drawing/2014/main" id="{F516CE2D-00F2-3E49-A083-0D59A7C269DD}"/>
                </a:ext>
              </a:extLst>
            </p:cNvPr>
            <p:cNvSpPr/>
            <p:nvPr/>
          </p:nvSpPr>
          <p:spPr bwMode="gray">
            <a:xfrm>
              <a:off x="5789388" y="1495798"/>
              <a:ext cx="1787186" cy="492442"/>
            </a:xfrm>
            <a:prstGeom prst="wedgeRoundRectCallout">
              <a:avLst>
                <a:gd name="adj1" fmla="val -96978"/>
                <a:gd name="adj2" fmla="val 289435"/>
                <a:gd name="adj3" fmla="val 16667"/>
              </a:avLst>
            </a:prstGeom>
            <a:solidFill>
              <a:schemeClr val="accent1">
                <a:lumMod val="20000"/>
                <a:lumOff val="80000"/>
              </a:schemeClr>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400" b="1" i="0" u="none" strike="noStrike" kern="0" cap="none" spc="0" normalizeH="0" baseline="0" noProof="0">
                  <a:ln>
                    <a:noFill/>
                  </a:ln>
                  <a:effectLst/>
                  <a:uLnTx/>
                  <a:uFillTx/>
                  <a:ea typeface="Arial Unicode MS" pitchFamily="34" charset="-128"/>
                  <a:cs typeface="Arial Unicode MS" pitchFamily="34" charset="-128"/>
                </a:rPr>
                <a:t>O</a:t>
              </a:r>
              <a:r>
                <a:rPr kumimoji="0" lang="en-GB" sz="1400" b="1" i="0" u="none" strike="noStrike" kern="0" cap="none" spc="0" normalizeH="0" baseline="0" noProof="0">
                  <a:ln>
                    <a:noFill/>
                  </a:ln>
                  <a:effectLst/>
                  <a:uLnTx/>
                  <a:uFillTx/>
                  <a:ea typeface="Arial Unicode MS" pitchFamily="34" charset="-128"/>
                  <a:cs typeface="Arial Unicode MS" pitchFamily="34" charset="-128"/>
                </a:rPr>
                <a:t>D</a:t>
              </a:r>
              <a:r>
                <a:rPr kumimoji="0" lang="en-DE" sz="1400" b="1" i="0" u="none" strike="noStrike" kern="0" cap="none" spc="0" normalizeH="0" baseline="0" noProof="0">
                  <a:ln>
                    <a:noFill/>
                  </a:ln>
                  <a:effectLst/>
                  <a:uLnTx/>
                  <a:uFillTx/>
                  <a:ea typeface="Arial Unicode MS" pitchFamily="34" charset="-128"/>
                  <a:cs typeface="Arial Unicode MS" pitchFamily="34" charset="-128"/>
                </a:rPr>
                <a:t>ata</a:t>
              </a:r>
              <a:r>
                <a:rPr kumimoji="0" lang="en-DE" sz="1400" b="0" i="0" u="none" strike="noStrike" kern="0" cap="none" spc="0" normalizeH="0" baseline="0" noProof="0">
                  <a:ln>
                    <a:noFill/>
                  </a:ln>
                  <a:effectLst/>
                  <a:uLnTx/>
                  <a:uFillTx/>
                  <a:ea typeface="Arial Unicode MS" pitchFamily="34" charset="-128"/>
                  <a:cs typeface="Arial Unicode MS" pitchFamily="34" charset="-128"/>
                </a:rPr>
                <a:t> protocol only</a:t>
              </a:r>
            </a:p>
          </p:txBody>
        </p:sp>
        <p:sp>
          <p:nvSpPr>
            <p:cNvPr id="56" name="Rounded Rectangular Callout 55">
              <a:extLst>
                <a:ext uri="{FF2B5EF4-FFF2-40B4-BE49-F238E27FC236}">
                  <a16:creationId xmlns:a16="http://schemas.microsoft.com/office/drawing/2014/main" id="{C82D4314-6C8A-C04E-B603-F4D9AD31A267}"/>
                </a:ext>
              </a:extLst>
            </p:cNvPr>
            <p:cNvSpPr/>
            <p:nvPr/>
          </p:nvSpPr>
          <p:spPr bwMode="gray">
            <a:xfrm>
              <a:off x="8265152" y="2716781"/>
              <a:ext cx="1630018" cy="492443"/>
            </a:xfrm>
            <a:prstGeom prst="wedgeRoundRectCallout">
              <a:avLst>
                <a:gd name="adj1" fmla="val -212493"/>
                <a:gd name="adj2" fmla="val 132718"/>
                <a:gd name="adj3" fmla="val 16667"/>
              </a:avLst>
            </a:prstGeom>
            <a:solidFill>
              <a:schemeClr val="accent1">
                <a:lumMod val="20000"/>
                <a:lumOff val="80000"/>
              </a:schemeClr>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400" b="1" i="0" u="none" strike="noStrike" kern="0" cap="none" spc="0" normalizeH="0" baseline="0" noProof="0">
                  <a:ln>
                    <a:noFill/>
                  </a:ln>
                  <a:effectLst/>
                  <a:uLnTx/>
                  <a:uFillTx/>
                  <a:ea typeface="Arial Unicode MS" pitchFamily="34" charset="-128"/>
                  <a:cs typeface="Arial Unicode MS" pitchFamily="34" charset="-128"/>
                </a:rPr>
                <a:t>O</a:t>
              </a:r>
              <a:r>
                <a:rPr kumimoji="0" lang="en-GB" sz="1400" b="1" i="0" u="none" strike="noStrike" kern="0" cap="none" spc="0" normalizeH="0" baseline="0" noProof="0">
                  <a:ln>
                    <a:noFill/>
                  </a:ln>
                  <a:effectLst/>
                  <a:uLnTx/>
                  <a:uFillTx/>
                  <a:ea typeface="Arial Unicode MS" pitchFamily="34" charset="-128"/>
                  <a:cs typeface="Arial Unicode MS" pitchFamily="34" charset="-128"/>
                </a:rPr>
                <a:t>D</a:t>
              </a:r>
              <a:r>
                <a:rPr kumimoji="0" lang="en-DE" sz="1400" b="1" i="0" u="none" strike="noStrike" kern="0" cap="none" spc="0" normalizeH="0" baseline="0" noProof="0">
                  <a:ln>
                    <a:noFill/>
                  </a:ln>
                  <a:effectLst/>
                  <a:uLnTx/>
                  <a:uFillTx/>
                  <a:ea typeface="Arial Unicode MS" pitchFamily="34" charset="-128"/>
                  <a:cs typeface="Arial Unicode MS" pitchFamily="34" charset="-128"/>
                </a:rPr>
                <a:t>ata </a:t>
              </a:r>
              <a:r>
                <a:rPr kumimoji="0" lang="en-DE" sz="1400" b="0" i="0" u="none" strike="noStrike" kern="0" cap="none" spc="0" normalizeH="0" baseline="0" noProof="0">
                  <a:ln>
                    <a:noFill/>
                  </a:ln>
                  <a:effectLst/>
                  <a:uLnTx/>
                  <a:uFillTx/>
                  <a:ea typeface="Arial Unicode MS" pitchFamily="34" charset="-128"/>
                  <a:cs typeface="Arial Unicode MS" pitchFamily="34" charset="-128"/>
                </a:rPr>
                <a:t>centric runtime</a:t>
              </a:r>
            </a:p>
          </p:txBody>
        </p:sp>
      </p:grpSp>
      <p:sp>
        <p:nvSpPr>
          <p:cNvPr id="42" name="Abgerundetes Rechteck 24">
            <a:extLst>
              <a:ext uri="{FF2B5EF4-FFF2-40B4-BE49-F238E27FC236}">
                <a16:creationId xmlns:a16="http://schemas.microsoft.com/office/drawing/2014/main" id="{5254730E-7F7C-3D4B-AB42-B6F0CFC629E0}"/>
              </a:ext>
            </a:extLst>
          </p:cNvPr>
          <p:cNvSpPr/>
          <p:nvPr/>
        </p:nvSpPr>
        <p:spPr>
          <a:xfrm>
            <a:off x="6148793" y="3560734"/>
            <a:ext cx="1538957" cy="600995"/>
          </a:xfrm>
          <a:prstGeom prst="roundRect">
            <a:avLst/>
          </a:prstGeom>
          <a:solidFill>
            <a:schemeClr val="accent1">
              <a:lumMod val="60000"/>
              <a:lumOff val="40000"/>
            </a:schemeClr>
          </a:solidFill>
          <a:ln w="6350" cap="flat" cmpd="sng" algn="ctr">
            <a:solidFill>
              <a:srgbClr val="C00000"/>
            </a:solidFill>
            <a:prstDash val="solid"/>
            <a:miter lim="800000"/>
          </a:ln>
          <a:effectLst>
            <a:outerShdw blurRad="635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1">
                <a:ln>
                  <a:noFill/>
                </a:ln>
                <a:solidFill>
                  <a:srgbClr val="44546A">
                    <a:lumMod val="75000"/>
                  </a:srgbClr>
                </a:solidFill>
                <a:effectLst/>
                <a:uLnTx/>
                <a:uFillTx/>
                <a:latin typeface="+mn-lt"/>
                <a:ea typeface="Times New Roman" charset="0"/>
                <a:cs typeface="Times New Roman" charset="0"/>
              </a:rPr>
              <a:t>Custom Request Handler </a:t>
            </a:r>
          </a:p>
        </p:txBody>
      </p:sp>
      <p:cxnSp>
        <p:nvCxnSpPr>
          <p:cNvPr id="43" name="Gerade Verbindung mit Pfeil 48">
            <a:extLst>
              <a:ext uri="{FF2B5EF4-FFF2-40B4-BE49-F238E27FC236}">
                <a16:creationId xmlns:a16="http://schemas.microsoft.com/office/drawing/2014/main" id="{C8707735-D524-9D4F-9D69-2A769D797196}"/>
              </a:ext>
            </a:extLst>
          </p:cNvPr>
          <p:cNvCxnSpPr>
            <a:cxnSpLocks/>
          </p:cNvCxnSpPr>
          <p:nvPr/>
        </p:nvCxnSpPr>
        <p:spPr>
          <a:xfrm flipV="1">
            <a:off x="5525857" y="3873036"/>
            <a:ext cx="622936" cy="49"/>
          </a:xfrm>
          <a:prstGeom prst="straightConnector1">
            <a:avLst/>
          </a:prstGeom>
          <a:solidFill>
            <a:sysClr val="window" lastClr="FFFFFF"/>
          </a:solidFill>
          <a:ln w="6350" cap="flat" cmpd="sng" algn="ctr">
            <a:solidFill>
              <a:srgbClr val="C00000"/>
            </a:solidFill>
            <a:prstDash val="solid"/>
            <a:miter lim="800000"/>
            <a:tailEnd type="triangle"/>
          </a:ln>
          <a:effectLst>
            <a:outerShdw blurRad="63500" sx="102000" sy="102000" algn="ctr" rotWithShape="0">
              <a:prstClr val="black">
                <a:alpha val="40000"/>
              </a:prstClr>
            </a:outerShdw>
          </a:effectLst>
        </p:spPr>
      </p:cxnSp>
      <p:sp>
        <p:nvSpPr>
          <p:cNvPr id="60" name="TextBox 59">
            <a:extLst>
              <a:ext uri="{FF2B5EF4-FFF2-40B4-BE49-F238E27FC236}">
                <a16:creationId xmlns:a16="http://schemas.microsoft.com/office/drawing/2014/main" id="{EB9E5B37-ED2C-534A-8CAC-841016B80CE1}"/>
              </a:ext>
            </a:extLst>
          </p:cNvPr>
          <p:cNvSpPr txBox="1"/>
          <p:nvPr/>
        </p:nvSpPr>
        <p:spPr>
          <a:xfrm>
            <a:off x="2016491" y="1742019"/>
            <a:ext cx="348813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GB" sz="1800" kern="0">
                <a:solidFill>
                  <a:schemeClr val="bg1">
                    <a:lumMod val="75000"/>
                  </a:schemeClr>
                </a:solidFill>
                <a:ea typeface="Arial Unicode MS" pitchFamily="34" charset="-128"/>
                <a:cs typeface="Arial Unicode MS" pitchFamily="34" charset="-128"/>
              </a:rPr>
              <a:t>o</a:t>
            </a:r>
            <a:r>
              <a:rPr lang="en-DE" sz="1800" kern="0">
                <a:solidFill>
                  <a:schemeClr val="bg1">
                    <a:lumMod val="75000"/>
                  </a:schemeClr>
                </a:solidFill>
                <a:ea typeface="Arial Unicode MS" pitchFamily="34" charset="-128"/>
                <a:cs typeface="Arial Unicode MS" pitchFamily="34" charset="-128"/>
              </a:rPr>
              <a:t>ld </a:t>
            </a:r>
            <a:r>
              <a:rPr lang="en-DE" sz="1800" kern="0">
                <a:ea typeface="Arial Unicode MS" pitchFamily="34" charset="-128"/>
                <a:cs typeface="Arial Unicode MS" pitchFamily="34" charset="-128"/>
              </a:rPr>
              <a:t>SDK for Service Development</a:t>
            </a:r>
          </a:p>
        </p:txBody>
      </p:sp>
      <p:sp>
        <p:nvSpPr>
          <p:cNvPr id="61" name="TextBox 60">
            <a:extLst>
              <a:ext uri="{FF2B5EF4-FFF2-40B4-BE49-F238E27FC236}">
                <a16:creationId xmlns:a16="http://schemas.microsoft.com/office/drawing/2014/main" id="{5EA44852-92EF-D845-9D96-09FC64F13677}"/>
              </a:ext>
            </a:extLst>
          </p:cNvPr>
          <p:cNvSpPr txBox="1"/>
          <p:nvPr/>
        </p:nvSpPr>
        <p:spPr>
          <a:xfrm>
            <a:off x="1379258" y="3762543"/>
            <a:ext cx="37991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400" kern="0">
                <a:ea typeface="Arial Unicode MS" pitchFamily="34" charset="-128"/>
                <a:cs typeface="Arial Unicode MS" pitchFamily="34" charset="-128"/>
              </a:rPr>
              <a:t>CDS</a:t>
            </a:r>
          </a:p>
        </p:txBody>
      </p:sp>
      <p:sp>
        <p:nvSpPr>
          <p:cNvPr id="62" name="Left Brace 61">
            <a:extLst>
              <a:ext uri="{FF2B5EF4-FFF2-40B4-BE49-F238E27FC236}">
                <a16:creationId xmlns:a16="http://schemas.microsoft.com/office/drawing/2014/main" id="{2FCCD835-16EB-1640-B60D-D2EB290EFFF8}"/>
              </a:ext>
            </a:extLst>
          </p:cNvPr>
          <p:cNvSpPr/>
          <p:nvPr/>
        </p:nvSpPr>
        <p:spPr>
          <a:xfrm>
            <a:off x="1862098" y="2458084"/>
            <a:ext cx="308787" cy="2806294"/>
          </a:xfrm>
          <a:prstGeom prst="leftBrac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grpSp>
        <p:nvGrpSpPr>
          <p:cNvPr id="10" name="Group 9">
            <a:extLst>
              <a:ext uri="{FF2B5EF4-FFF2-40B4-BE49-F238E27FC236}">
                <a16:creationId xmlns:a16="http://schemas.microsoft.com/office/drawing/2014/main" id="{03C91EF4-8982-E446-A403-C36CEABAE294}"/>
              </a:ext>
            </a:extLst>
          </p:cNvPr>
          <p:cNvGrpSpPr/>
          <p:nvPr/>
        </p:nvGrpSpPr>
        <p:grpSpPr>
          <a:xfrm>
            <a:off x="5444390" y="2368446"/>
            <a:ext cx="2243359" cy="1182474"/>
            <a:chOff x="5444390" y="2368446"/>
            <a:chExt cx="2243359" cy="1182474"/>
          </a:xfrm>
        </p:grpSpPr>
        <p:sp>
          <p:nvSpPr>
            <p:cNvPr id="63" name="Abgerundetes Rechteck 24">
              <a:extLst>
                <a:ext uri="{FF2B5EF4-FFF2-40B4-BE49-F238E27FC236}">
                  <a16:creationId xmlns:a16="http://schemas.microsoft.com/office/drawing/2014/main" id="{C69CE96C-7719-9C44-86FD-543731C634CF}"/>
                </a:ext>
              </a:extLst>
            </p:cNvPr>
            <p:cNvSpPr/>
            <p:nvPr/>
          </p:nvSpPr>
          <p:spPr>
            <a:xfrm>
              <a:off x="6148792" y="2437086"/>
              <a:ext cx="1538957" cy="600995"/>
            </a:xfrm>
            <a:custGeom>
              <a:avLst/>
              <a:gdLst>
                <a:gd name="connsiteX0" fmla="*/ 0 w 1538957"/>
                <a:gd name="connsiteY0" fmla="*/ 100168 h 600995"/>
                <a:gd name="connsiteX1" fmla="*/ 100168 w 1538957"/>
                <a:gd name="connsiteY1" fmla="*/ 0 h 600995"/>
                <a:gd name="connsiteX2" fmla="*/ 559761 w 1538957"/>
                <a:gd name="connsiteY2" fmla="*/ 0 h 600995"/>
                <a:gd name="connsiteX3" fmla="*/ 1005968 w 1538957"/>
                <a:gd name="connsiteY3" fmla="*/ 0 h 600995"/>
                <a:gd name="connsiteX4" fmla="*/ 1438789 w 1538957"/>
                <a:gd name="connsiteY4" fmla="*/ 0 h 600995"/>
                <a:gd name="connsiteX5" fmla="*/ 1538957 w 1538957"/>
                <a:gd name="connsiteY5" fmla="*/ 100168 h 600995"/>
                <a:gd name="connsiteX6" fmla="*/ 1538957 w 1538957"/>
                <a:gd name="connsiteY6" fmla="*/ 500827 h 600995"/>
                <a:gd name="connsiteX7" fmla="*/ 1438789 w 1538957"/>
                <a:gd name="connsiteY7" fmla="*/ 600995 h 600995"/>
                <a:gd name="connsiteX8" fmla="*/ 979196 w 1538957"/>
                <a:gd name="connsiteY8" fmla="*/ 600995 h 600995"/>
                <a:gd name="connsiteX9" fmla="*/ 573147 w 1538957"/>
                <a:gd name="connsiteY9" fmla="*/ 600995 h 600995"/>
                <a:gd name="connsiteX10" fmla="*/ 100168 w 1538957"/>
                <a:gd name="connsiteY10" fmla="*/ 600995 h 600995"/>
                <a:gd name="connsiteX11" fmla="*/ 0 w 1538957"/>
                <a:gd name="connsiteY11" fmla="*/ 500827 h 600995"/>
                <a:gd name="connsiteX12" fmla="*/ 0 w 1538957"/>
                <a:gd name="connsiteY12" fmla="*/ 100168 h 600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8957" h="600995" fill="none" extrusionOk="0">
                  <a:moveTo>
                    <a:pt x="0" y="100168"/>
                  </a:moveTo>
                  <a:cubicBezTo>
                    <a:pt x="-14958" y="47303"/>
                    <a:pt x="32750" y="-8347"/>
                    <a:pt x="100168" y="0"/>
                  </a:cubicBezTo>
                  <a:cubicBezTo>
                    <a:pt x="305844" y="-21415"/>
                    <a:pt x="335381" y="54884"/>
                    <a:pt x="559761" y="0"/>
                  </a:cubicBezTo>
                  <a:cubicBezTo>
                    <a:pt x="784141" y="-54884"/>
                    <a:pt x="809372" y="43372"/>
                    <a:pt x="1005968" y="0"/>
                  </a:cubicBezTo>
                  <a:cubicBezTo>
                    <a:pt x="1202564" y="-43372"/>
                    <a:pt x="1281100" y="3737"/>
                    <a:pt x="1438789" y="0"/>
                  </a:cubicBezTo>
                  <a:cubicBezTo>
                    <a:pt x="1483604" y="433"/>
                    <a:pt x="1543637" y="36411"/>
                    <a:pt x="1538957" y="100168"/>
                  </a:cubicBezTo>
                  <a:cubicBezTo>
                    <a:pt x="1561471" y="268671"/>
                    <a:pt x="1498518" y="410116"/>
                    <a:pt x="1538957" y="500827"/>
                  </a:cubicBezTo>
                  <a:cubicBezTo>
                    <a:pt x="1545450" y="569005"/>
                    <a:pt x="1489753" y="603293"/>
                    <a:pt x="1438789" y="600995"/>
                  </a:cubicBezTo>
                  <a:cubicBezTo>
                    <a:pt x="1267011" y="603657"/>
                    <a:pt x="1124301" y="574627"/>
                    <a:pt x="979196" y="600995"/>
                  </a:cubicBezTo>
                  <a:cubicBezTo>
                    <a:pt x="834091" y="627363"/>
                    <a:pt x="768239" y="577505"/>
                    <a:pt x="573147" y="600995"/>
                  </a:cubicBezTo>
                  <a:cubicBezTo>
                    <a:pt x="378055" y="624485"/>
                    <a:pt x="209919" y="560922"/>
                    <a:pt x="100168" y="600995"/>
                  </a:cubicBezTo>
                  <a:cubicBezTo>
                    <a:pt x="55924" y="604872"/>
                    <a:pt x="935" y="559298"/>
                    <a:pt x="0" y="500827"/>
                  </a:cubicBezTo>
                  <a:cubicBezTo>
                    <a:pt x="-28106" y="389713"/>
                    <a:pt x="23040" y="190994"/>
                    <a:pt x="0" y="100168"/>
                  </a:cubicBezTo>
                  <a:close/>
                </a:path>
                <a:path w="1538957" h="600995" stroke="0" extrusionOk="0">
                  <a:moveTo>
                    <a:pt x="0" y="100168"/>
                  </a:moveTo>
                  <a:cubicBezTo>
                    <a:pt x="-12964" y="36850"/>
                    <a:pt x="34002" y="4070"/>
                    <a:pt x="100168" y="0"/>
                  </a:cubicBezTo>
                  <a:cubicBezTo>
                    <a:pt x="257895" y="-31299"/>
                    <a:pt x="398250" y="32805"/>
                    <a:pt x="573147" y="0"/>
                  </a:cubicBezTo>
                  <a:cubicBezTo>
                    <a:pt x="748044" y="-32805"/>
                    <a:pt x="892320" y="48296"/>
                    <a:pt x="1005968" y="0"/>
                  </a:cubicBezTo>
                  <a:cubicBezTo>
                    <a:pt x="1119616" y="-48296"/>
                    <a:pt x="1264713" y="13524"/>
                    <a:pt x="1438789" y="0"/>
                  </a:cubicBezTo>
                  <a:cubicBezTo>
                    <a:pt x="1490441" y="-11818"/>
                    <a:pt x="1540865" y="37787"/>
                    <a:pt x="1538957" y="100168"/>
                  </a:cubicBezTo>
                  <a:cubicBezTo>
                    <a:pt x="1550585" y="209659"/>
                    <a:pt x="1502637" y="336989"/>
                    <a:pt x="1538957" y="500827"/>
                  </a:cubicBezTo>
                  <a:cubicBezTo>
                    <a:pt x="1538520" y="551979"/>
                    <a:pt x="1490136" y="606518"/>
                    <a:pt x="1438789" y="600995"/>
                  </a:cubicBezTo>
                  <a:cubicBezTo>
                    <a:pt x="1276917" y="627252"/>
                    <a:pt x="1104590" y="564849"/>
                    <a:pt x="1019354" y="600995"/>
                  </a:cubicBezTo>
                  <a:cubicBezTo>
                    <a:pt x="934119" y="637141"/>
                    <a:pt x="793270" y="585195"/>
                    <a:pt x="573147" y="600995"/>
                  </a:cubicBezTo>
                  <a:cubicBezTo>
                    <a:pt x="353024" y="616795"/>
                    <a:pt x="261452" y="576026"/>
                    <a:pt x="100168" y="600995"/>
                  </a:cubicBezTo>
                  <a:cubicBezTo>
                    <a:pt x="52435" y="593497"/>
                    <a:pt x="9082" y="550292"/>
                    <a:pt x="0" y="500827"/>
                  </a:cubicBezTo>
                  <a:cubicBezTo>
                    <a:pt x="-47094" y="306954"/>
                    <a:pt x="46574" y="240725"/>
                    <a:pt x="0" y="100168"/>
                  </a:cubicBezTo>
                  <a:close/>
                </a:path>
              </a:pathLst>
            </a:custGeom>
            <a:solidFill>
              <a:schemeClr val="bg1">
                <a:lumMod val="95000"/>
              </a:schemeClr>
            </a:solidFill>
            <a:ln w="6350" cap="flat" cmpd="sng" algn="ctr">
              <a:solidFill>
                <a:sysClr val="windowText" lastClr="000000"/>
              </a:solidFill>
              <a:prstDash val="dash"/>
              <a:miter lim="800000"/>
              <a:extLst>
                <a:ext uri="{C807C97D-BFC1-408E-A445-0C87EB9F89A2}">
                  <ask:lineSketchStyleProps xmlns:ask="http://schemas.microsoft.com/office/drawing/2018/sketchyshapes" sd="1219033472">
                    <a:prstGeom prst="roundRect">
                      <a:avLst/>
                    </a:prstGeom>
                    <ask:type>
                      <ask:lineSketchScribble/>
                    </ask:type>
                  </ask:lineSketchStyleProps>
                </a:ext>
              </a:extLst>
            </a:ln>
            <a:effectLst>
              <a:outerShdw blurRad="635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1">
                  <a:ln>
                    <a:noFill/>
                  </a:ln>
                  <a:solidFill>
                    <a:srgbClr val="44546A">
                      <a:lumMod val="75000"/>
                    </a:srgbClr>
                  </a:solidFill>
                  <a:effectLst/>
                  <a:uLnTx/>
                  <a:uFillTx/>
                  <a:latin typeface="+mn-lt"/>
                  <a:ea typeface="Times New Roman" charset="0"/>
                  <a:cs typeface="Times New Roman" charset="0"/>
                </a:rPr>
                <a:t>Local Service API</a:t>
              </a:r>
            </a:p>
          </p:txBody>
        </p:sp>
        <p:cxnSp>
          <p:nvCxnSpPr>
            <p:cNvPr id="64" name="Gerade Verbindung mit Pfeil 48">
              <a:extLst>
                <a:ext uri="{FF2B5EF4-FFF2-40B4-BE49-F238E27FC236}">
                  <a16:creationId xmlns:a16="http://schemas.microsoft.com/office/drawing/2014/main" id="{1F065222-61E6-C942-A064-5E3B1319C85E}"/>
                </a:ext>
              </a:extLst>
            </p:cNvPr>
            <p:cNvCxnSpPr>
              <a:cxnSpLocks/>
            </p:cNvCxnSpPr>
            <p:nvPr/>
          </p:nvCxnSpPr>
          <p:spPr>
            <a:xfrm flipH="1">
              <a:off x="5444390" y="3098116"/>
              <a:ext cx="856803" cy="452804"/>
            </a:xfrm>
            <a:prstGeom prst="straightConnector1">
              <a:avLst/>
            </a:prstGeom>
            <a:solidFill>
              <a:sysClr val="window" lastClr="FFFFFF"/>
            </a:solidFill>
            <a:ln w="6350" cap="flat" cmpd="sng" algn="ctr">
              <a:solidFill>
                <a:srgbClr val="44546A"/>
              </a:solidFill>
              <a:prstDash val="dash"/>
              <a:miter lim="800000"/>
              <a:tailEnd type="triangle"/>
            </a:ln>
            <a:effectLst>
              <a:outerShdw blurRad="63500" sx="102000" sy="102000" algn="ctr" rotWithShape="0">
                <a:prstClr val="black">
                  <a:alpha val="40000"/>
                </a:prstClr>
              </a:outerShdw>
            </a:effectLst>
          </p:spPr>
        </p:cxnSp>
        <p:cxnSp>
          <p:nvCxnSpPr>
            <p:cNvPr id="52" name="Straight Connector 51">
              <a:extLst>
                <a:ext uri="{FF2B5EF4-FFF2-40B4-BE49-F238E27FC236}">
                  <a16:creationId xmlns:a16="http://schemas.microsoft.com/office/drawing/2014/main" id="{296E70CD-BFB1-0941-B1EC-BC079B890B89}"/>
                </a:ext>
              </a:extLst>
            </p:cNvPr>
            <p:cNvCxnSpPr/>
            <p:nvPr/>
          </p:nvCxnSpPr>
          <p:spPr>
            <a:xfrm>
              <a:off x="6301193" y="2368446"/>
              <a:ext cx="1261345" cy="786170"/>
            </a:xfrm>
            <a:prstGeom prst="line">
              <a:avLst/>
            </a:prstGeom>
            <a:ln w="254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9" name="Rounded Rectangular Callout 58">
            <a:extLst>
              <a:ext uri="{FF2B5EF4-FFF2-40B4-BE49-F238E27FC236}">
                <a16:creationId xmlns:a16="http://schemas.microsoft.com/office/drawing/2014/main" id="{5FB08A9B-6E8D-6C48-A828-741C99E8EDB1}"/>
              </a:ext>
            </a:extLst>
          </p:cNvPr>
          <p:cNvSpPr/>
          <p:nvPr/>
        </p:nvSpPr>
        <p:spPr bwMode="gray">
          <a:xfrm>
            <a:off x="7450143" y="5480795"/>
            <a:ext cx="1630018" cy="492443"/>
          </a:xfrm>
          <a:prstGeom prst="wedgeRoundRectCallout">
            <a:avLst>
              <a:gd name="adj1" fmla="val -176347"/>
              <a:gd name="adj2" fmla="val -156298"/>
              <a:gd name="adj3" fmla="val 16667"/>
            </a:avLst>
          </a:prstGeom>
          <a:solidFill>
            <a:schemeClr val="accent5">
              <a:lumMod val="20000"/>
              <a:lumOff val="80000"/>
            </a:schemeClr>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a:ea typeface="Arial Unicode MS" pitchFamily="34" charset="-128"/>
                <a:cs typeface="Arial Unicode MS" pitchFamily="34" charset="-128"/>
              </a:rPr>
              <a:t>l</a:t>
            </a:r>
            <a:r>
              <a:rPr kumimoji="0" lang="de-DE" sz="1400" b="0" i="0" u="none" strike="noStrike" kern="0" cap="none" spc="0" normalizeH="0" baseline="0" noProof="0" err="1">
                <a:ln>
                  <a:noFill/>
                </a:ln>
                <a:effectLst/>
                <a:uLnTx/>
                <a:uFillTx/>
                <a:ea typeface="Arial Unicode MS" pitchFamily="34" charset="-128"/>
                <a:cs typeface="Arial Unicode MS" pitchFamily="34" charset="-128"/>
              </a:rPr>
              <a:t>ock</a:t>
            </a:r>
            <a:r>
              <a:rPr kumimoji="0" lang="de-DE" sz="1400" b="0" i="0" u="none" strike="noStrike" kern="0" cap="none" spc="0" normalizeH="0" baseline="0" noProof="0">
                <a:ln>
                  <a:noFill/>
                </a:ln>
                <a:effectLst/>
                <a:uLnTx/>
                <a:uFillTx/>
                <a:ea typeface="Arial Unicode MS" pitchFamily="34" charset="-128"/>
                <a:cs typeface="Arial Unicode MS" pitchFamily="34" charset="-128"/>
              </a:rPr>
              <a:t> in </a:t>
            </a:r>
            <a:r>
              <a:rPr kumimoji="0" lang="de-DE" sz="1400" b="0" i="0" u="none" strike="noStrike" kern="0" cap="none" spc="0" normalizeH="0" baseline="0" noProof="0" err="1">
                <a:ln>
                  <a:noFill/>
                </a:ln>
                <a:effectLst/>
                <a:uLnTx/>
                <a:uFillTx/>
                <a:ea typeface="Arial Unicode MS" pitchFamily="34" charset="-128"/>
                <a:cs typeface="Arial Unicode MS" pitchFamily="34" charset="-128"/>
              </a:rPr>
              <a:t>to</a:t>
            </a:r>
            <a:r>
              <a:rPr kumimoji="0" lang="de-DE" sz="1400" b="0" i="0" u="none" strike="noStrike" kern="0" cap="none" spc="0" normalizeH="0" baseline="0" noProof="0">
                <a:ln>
                  <a:noFill/>
                </a:ln>
                <a:effectLst/>
                <a:uLnTx/>
                <a:uFillTx/>
                <a:ea typeface="Arial Unicode MS" pitchFamily="34" charset="-128"/>
                <a:cs typeface="Arial Unicode MS" pitchFamily="34" charset="-128"/>
              </a:rPr>
              <a:t> </a:t>
            </a:r>
            <a:r>
              <a:rPr kumimoji="0" lang="de-DE" sz="1400" b="1" i="0" u="none" strike="noStrike" kern="0" cap="none" spc="0" normalizeH="0" baseline="0" noProof="0">
                <a:ln>
                  <a:noFill/>
                </a:ln>
                <a:effectLst/>
                <a:uLnTx/>
                <a:uFillTx/>
                <a:ea typeface="Arial Unicode MS" pitchFamily="34" charset="-128"/>
                <a:cs typeface="Arial Unicode MS" pitchFamily="34" charset="-128"/>
              </a:rPr>
              <a:t>HANA</a:t>
            </a:r>
            <a:endParaRPr kumimoji="0" lang="en-DE" sz="1400" b="1" i="0" u="none" strike="noStrike" kern="0" cap="none" spc="0" normalizeH="0" baseline="0" noProof="0">
              <a:ln>
                <a:noFill/>
              </a:ln>
              <a:effectLst/>
              <a:uLnTx/>
              <a:uFillTx/>
              <a:ea typeface="Arial Unicode MS" pitchFamily="34" charset="-128"/>
              <a:cs typeface="Arial Unicode MS" pitchFamily="34" charset="-128"/>
            </a:endParaRPr>
          </a:p>
        </p:txBody>
      </p:sp>
      <p:sp>
        <p:nvSpPr>
          <p:cNvPr id="47" name="Abgerundetes Rechteck 38">
            <a:extLst>
              <a:ext uri="{FF2B5EF4-FFF2-40B4-BE49-F238E27FC236}">
                <a16:creationId xmlns:a16="http://schemas.microsoft.com/office/drawing/2014/main" id="{69D4DC33-9049-4044-9B0E-0C8C160D9CE8}"/>
              </a:ext>
            </a:extLst>
          </p:cNvPr>
          <p:cNvSpPr/>
          <p:nvPr/>
        </p:nvSpPr>
        <p:spPr>
          <a:xfrm>
            <a:off x="3975063" y="5829911"/>
            <a:ext cx="1538957" cy="492444"/>
          </a:xfrm>
          <a:prstGeom prst="roundRect">
            <a:avLst/>
          </a:prstGeom>
          <a:solidFill>
            <a:srgbClr val="C00000"/>
          </a:solidFill>
          <a:ln w="6350" cap="flat" cmpd="sng" algn="ctr">
            <a:solidFill>
              <a:sysClr val="windowText" lastClr="000000"/>
            </a:solidFill>
            <a:prstDash val="solid"/>
            <a:miter lim="800000"/>
          </a:ln>
          <a:effectLst>
            <a:outerShdw blurRad="63500" algn="ctr" rotWithShape="0">
              <a:prstClr val="black">
                <a:alpha val="40000"/>
              </a:prstClr>
            </a:outerShdw>
          </a:effectLst>
        </p:spPr>
        <p:txBody>
          <a:bodyPr rtlCol="0" anchor="ctr"/>
          <a:lstStyle/>
          <a:p>
            <a:pPr algn="ctr" defTabSz="914400">
              <a:defRPr/>
            </a:pPr>
            <a:r>
              <a:rPr lang="en-US" sz="1200" b="1" kern="0" noProof="1">
                <a:solidFill>
                  <a:schemeClr val="bg1"/>
                </a:solidFill>
                <a:latin typeface="+mn-lt"/>
                <a:ea typeface="Times New Roman" charset="0"/>
                <a:cs typeface="Times New Roman" charset="0"/>
              </a:rPr>
              <a:t>No </a:t>
            </a:r>
            <a:r>
              <a:rPr lang="en-US" sz="1200" kern="0" noProof="1">
                <a:solidFill>
                  <a:schemeClr val="bg1"/>
                </a:solidFill>
                <a:latin typeface="+mn-lt"/>
                <a:ea typeface="Times New Roman" charset="0"/>
                <a:cs typeface="Times New Roman" charset="0"/>
              </a:rPr>
              <a:t>native</a:t>
            </a:r>
            <a:br>
              <a:rPr lang="en-US" sz="1200" b="1" kern="0" noProof="1">
                <a:solidFill>
                  <a:schemeClr val="bg1"/>
                </a:solidFill>
                <a:latin typeface="+mn-lt"/>
                <a:ea typeface="Times New Roman" charset="0"/>
                <a:cs typeface="Times New Roman" charset="0"/>
              </a:rPr>
            </a:br>
            <a:r>
              <a:rPr lang="en-US" sz="1200" b="1" kern="0" noProof="1">
                <a:solidFill>
                  <a:schemeClr val="bg1"/>
                </a:solidFill>
                <a:latin typeface="+mn-lt"/>
                <a:ea typeface="Times New Roman" charset="0"/>
                <a:cs typeface="Times New Roman" charset="0"/>
              </a:rPr>
              <a:t>Spring Support</a:t>
            </a:r>
          </a:p>
        </p:txBody>
      </p:sp>
      <p:grpSp>
        <p:nvGrpSpPr>
          <p:cNvPr id="8" name="Group 7">
            <a:extLst>
              <a:ext uri="{FF2B5EF4-FFF2-40B4-BE49-F238E27FC236}">
                <a16:creationId xmlns:a16="http://schemas.microsoft.com/office/drawing/2014/main" id="{40884F32-FB63-2D4F-A87A-878294294ADC}"/>
              </a:ext>
            </a:extLst>
          </p:cNvPr>
          <p:cNvGrpSpPr/>
          <p:nvPr/>
        </p:nvGrpSpPr>
        <p:grpSpPr>
          <a:xfrm>
            <a:off x="8421812" y="3674897"/>
            <a:ext cx="3012315" cy="835005"/>
            <a:chOff x="8421812" y="3674897"/>
            <a:chExt cx="3012315" cy="835005"/>
          </a:xfrm>
        </p:grpSpPr>
        <p:sp>
          <p:nvSpPr>
            <p:cNvPr id="57" name="Rounded Rectangular Callout 56">
              <a:extLst>
                <a:ext uri="{FF2B5EF4-FFF2-40B4-BE49-F238E27FC236}">
                  <a16:creationId xmlns:a16="http://schemas.microsoft.com/office/drawing/2014/main" id="{6C2CA954-BD97-3648-8700-CC4F65DE9F32}"/>
                </a:ext>
              </a:extLst>
            </p:cNvPr>
            <p:cNvSpPr/>
            <p:nvPr/>
          </p:nvSpPr>
          <p:spPr bwMode="gray">
            <a:xfrm>
              <a:off x="8421812" y="3674897"/>
              <a:ext cx="1630018" cy="498637"/>
            </a:xfrm>
            <a:prstGeom prst="wedgeRoundRectCallout">
              <a:avLst>
                <a:gd name="adj1" fmla="val -92144"/>
                <a:gd name="adj2" fmla="val 4499"/>
                <a:gd name="adj3" fmla="val 16667"/>
              </a:avLst>
            </a:prstGeom>
            <a:solidFill>
              <a:schemeClr val="accent1">
                <a:lumMod val="60000"/>
                <a:lumOff val="40000"/>
              </a:schemeClr>
            </a:solidFill>
            <a:ln w="1270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b="1" kern="0">
                  <a:ea typeface="Arial Unicode MS" pitchFamily="34" charset="-128"/>
                  <a:cs typeface="Arial Unicode MS" pitchFamily="34" charset="-128"/>
                </a:rPr>
                <a:t>r</a:t>
              </a:r>
              <a:r>
                <a:rPr kumimoji="0" lang="de-DE" sz="1400" b="1" i="0" u="none" strike="noStrike" kern="0" cap="none" spc="0" normalizeH="0" baseline="0" noProof="0" err="1">
                  <a:ln>
                    <a:noFill/>
                  </a:ln>
                  <a:effectLst/>
                  <a:uLnTx/>
                  <a:uFillTx/>
                  <a:ea typeface="Arial Unicode MS" pitchFamily="34" charset="-128"/>
                  <a:cs typeface="Arial Unicode MS" pitchFamily="34" charset="-128"/>
                </a:rPr>
                <a:t>equest</a:t>
              </a:r>
              <a:r>
                <a:rPr kumimoji="0" lang="de-DE" sz="1400" b="0" i="0" u="none" strike="noStrike" kern="0" cap="none" spc="0" normalizeH="0" baseline="0" noProof="0">
                  <a:ln>
                    <a:noFill/>
                  </a:ln>
                  <a:effectLst/>
                  <a:uLnTx/>
                  <a:uFillTx/>
                  <a:ea typeface="Arial Unicode MS" pitchFamily="34" charset="-128"/>
                  <a:cs typeface="Arial Unicode MS" pitchFamily="34" charset="-128"/>
                </a:rPr>
                <a:t> </a:t>
              </a:r>
              <a:r>
                <a:rPr kumimoji="0" lang="de-DE" sz="1400" b="0" i="0" u="none" strike="noStrike" kern="0" cap="none" spc="0" normalizeH="0" baseline="0" noProof="0" err="1">
                  <a:ln>
                    <a:noFill/>
                  </a:ln>
                  <a:effectLst/>
                  <a:uLnTx/>
                  <a:uFillTx/>
                  <a:ea typeface="Arial Unicode MS" pitchFamily="34" charset="-128"/>
                  <a:cs typeface="Arial Unicode MS" pitchFamily="34" charset="-128"/>
                </a:rPr>
                <a:t>handling</a:t>
              </a:r>
              <a:r>
                <a:rPr kumimoji="0" lang="de-DE" sz="1400" b="0" i="0" u="none" strike="noStrike" kern="0" cap="none" spc="0" normalizeH="0" baseline="0" noProof="0">
                  <a:ln>
                    <a:noFill/>
                  </a:ln>
                  <a:effectLst/>
                  <a:uLnTx/>
                  <a:uFillTx/>
                  <a:ea typeface="Arial Unicode MS" pitchFamily="34" charset="-128"/>
                  <a:cs typeface="Arial Unicode MS" pitchFamily="34" charset="-128"/>
                </a:rPr>
                <a:t> </a:t>
              </a:r>
              <a:r>
                <a:rPr kumimoji="0" lang="de-DE" sz="1400" b="0" i="0" u="none" strike="noStrike" kern="0" cap="none" spc="0" normalizeH="0" baseline="0" noProof="0" err="1">
                  <a:ln>
                    <a:noFill/>
                  </a:ln>
                  <a:effectLst/>
                  <a:uLnTx/>
                  <a:uFillTx/>
                  <a:ea typeface="Arial Unicode MS" pitchFamily="34" charset="-128"/>
                  <a:cs typeface="Arial Unicode MS" pitchFamily="34" charset="-128"/>
                </a:rPr>
                <a:t>only</a:t>
              </a:r>
              <a:endParaRPr kumimoji="0" lang="en-DE" sz="1400" b="0" i="0" u="none" strike="noStrike" kern="0" cap="none" spc="0" normalizeH="0" baseline="0" noProof="0">
                <a:ln>
                  <a:noFill/>
                </a:ln>
                <a:effectLst/>
                <a:uLnTx/>
                <a:uFillTx/>
                <a:ea typeface="Arial Unicode MS" pitchFamily="34" charset="-128"/>
                <a:cs typeface="Arial Unicode MS" pitchFamily="34" charset="-128"/>
              </a:endParaRPr>
            </a:p>
          </p:txBody>
        </p:sp>
        <p:sp>
          <p:nvSpPr>
            <p:cNvPr id="48" name="Abgerundetes Rechteck 38">
              <a:extLst>
                <a:ext uri="{FF2B5EF4-FFF2-40B4-BE49-F238E27FC236}">
                  <a16:creationId xmlns:a16="http://schemas.microsoft.com/office/drawing/2014/main" id="{40D6EC66-E87E-EB40-8F6B-E7A6D6834167}"/>
                </a:ext>
              </a:extLst>
            </p:cNvPr>
            <p:cNvSpPr/>
            <p:nvPr/>
          </p:nvSpPr>
          <p:spPr>
            <a:xfrm>
              <a:off x="9895170" y="4017458"/>
              <a:ext cx="1538957" cy="492444"/>
            </a:xfrm>
            <a:prstGeom prst="roundRect">
              <a:avLst/>
            </a:prstGeom>
            <a:solidFill>
              <a:srgbClr val="C00000"/>
            </a:solidFill>
            <a:ln w="6350" cap="flat" cmpd="sng" algn="ctr">
              <a:solidFill>
                <a:sysClr val="windowText" lastClr="000000"/>
              </a:solidFill>
              <a:prstDash val="solid"/>
              <a:miter lim="800000"/>
            </a:ln>
            <a:effectLst>
              <a:outerShdw blurRad="63500" algn="ctr" rotWithShape="0">
                <a:prstClr val="black">
                  <a:alpha val="40000"/>
                </a:prstClr>
              </a:outerShdw>
            </a:effectLst>
          </p:spPr>
          <p:txBody>
            <a:bodyPr rtlCol="0" anchor="ctr"/>
            <a:lstStyle/>
            <a:p>
              <a:pPr algn="ctr" defTabSz="914400">
                <a:defRPr/>
              </a:pPr>
              <a:r>
                <a:rPr lang="en-US" sz="1200" b="1" kern="0" noProof="1">
                  <a:solidFill>
                    <a:schemeClr val="bg1"/>
                  </a:solidFill>
                  <a:latin typeface="+mn-lt"/>
                  <a:ea typeface="Times New Roman" charset="0"/>
                  <a:cs typeface="Times New Roman" charset="0"/>
                </a:rPr>
                <a:t>No Messaging</a:t>
              </a:r>
            </a:p>
          </p:txBody>
        </p:sp>
      </p:grpSp>
      <p:grpSp>
        <p:nvGrpSpPr>
          <p:cNvPr id="7" name="Group 6">
            <a:extLst>
              <a:ext uri="{FF2B5EF4-FFF2-40B4-BE49-F238E27FC236}">
                <a16:creationId xmlns:a16="http://schemas.microsoft.com/office/drawing/2014/main" id="{33D80280-4323-634F-9919-5D916D802FBD}"/>
              </a:ext>
            </a:extLst>
          </p:cNvPr>
          <p:cNvGrpSpPr/>
          <p:nvPr/>
        </p:nvGrpSpPr>
        <p:grpSpPr>
          <a:xfrm>
            <a:off x="7687749" y="1478212"/>
            <a:ext cx="3260413" cy="865506"/>
            <a:chOff x="7687749" y="1478212"/>
            <a:chExt cx="3260413" cy="865506"/>
          </a:xfrm>
        </p:grpSpPr>
        <p:sp>
          <p:nvSpPr>
            <p:cNvPr id="68" name="Rounded Rectangular Callout 67">
              <a:extLst>
                <a:ext uri="{FF2B5EF4-FFF2-40B4-BE49-F238E27FC236}">
                  <a16:creationId xmlns:a16="http://schemas.microsoft.com/office/drawing/2014/main" id="{D1F6FBFC-A580-0E45-AF9D-C6FEC0C84074}"/>
                </a:ext>
              </a:extLst>
            </p:cNvPr>
            <p:cNvSpPr/>
            <p:nvPr/>
          </p:nvSpPr>
          <p:spPr bwMode="gray">
            <a:xfrm>
              <a:off x="7687749" y="1851275"/>
              <a:ext cx="1959192" cy="492443"/>
            </a:xfrm>
            <a:prstGeom prst="wedgeRoundRectCallout">
              <a:avLst>
                <a:gd name="adj1" fmla="val -54451"/>
                <a:gd name="adj2" fmla="val 84154"/>
                <a:gd name="adj3" fmla="val 16667"/>
              </a:avLst>
            </a:prstGeom>
            <a:solidFill>
              <a:srgbClr val="C00000"/>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err="1">
                  <a:ln>
                    <a:noFill/>
                  </a:ln>
                  <a:solidFill>
                    <a:schemeClr val="bg1"/>
                  </a:solidFill>
                  <a:effectLst/>
                  <a:uLnTx/>
                  <a:uFillTx/>
                  <a:ea typeface="Arial Unicode MS" pitchFamily="34" charset="-128"/>
                  <a:cs typeface="Arial Unicode MS" pitchFamily="34" charset="-128"/>
                </a:rPr>
                <a:t>No</a:t>
              </a:r>
              <a:r>
                <a:rPr kumimoji="0" lang="de-DE" sz="1400" b="1" i="0" u="none" strike="noStrike" kern="0" cap="none" spc="0" normalizeH="0" baseline="0" noProof="0">
                  <a:ln>
                    <a:noFill/>
                  </a:ln>
                  <a:solidFill>
                    <a:schemeClr val="bg1"/>
                  </a:solidFill>
                  <a:effectLst/>
                  <a:uLnTx/>
                  <a:uFillTx/>
                  <a:ea typeface="Arial Unicode MS" pitchFamily="34" charset="-128"/>
                  <a:cs typeface="Arial Unicode MS" pitchFamily="34" charset="-128"/>
                </a:rPr>
                <a:t> Service </a:t>
              </a:r>
              <a:r>
                <a:rPr kumimoji="0" lang="de-DE" sz="1400" b="1" i="0" u="none" strike="noStrike" kern="0" cap="none" spc="0" normalizeH="0" baseline="0" noProof="0" err="1">
                  <a:ln>
                    <a:noFill/>
                  </a:ln>
                  <a:solidFill>
                    <a:schemeClr val="bg1"/>
                  </a:solidFill>
                  <a:effectLst/>
                  <a:uLnTx/>
                  <a:uFillTx/>
                  <a:ea typeface="Arial Unicode MS" pitchFamily="34" charset="-128"/>
                  <a:cs typeface="Arial Unicode MS" pitchFamily="34" charset="-128"/>
                </a:rPr>
                <a:t>Consumption</a:t>
              </a:r>
              <a:r>
                <a:rPr kumimoji="0" lang="de-DE" sz="1400" b="1" i="0" u="none" strike="noStrike" kern="0" cap="none" spc="0" normalizeH="0" baseline="0" noProof="0">
                  <a:ln>
                    <a:noFill/>
                  </a:ln>
                  <a:solidFill>
                    <a:schemeClr val="bg1"/>
                  </a:solidFill>
                  <a:effectLst/>
                  <a:uLnTx/>
                  <a:uFillTx/>
                  <a:ea typeface="Arial Unicode MS" pitchFamily="34" charset="-128"/>
                  <a:cs typeface="Arial Unicode MS" pitchFamily="34" charset="-128"/>
                </a:rPr>
                <a:t> API</a:t>
              </a:r>
              <a:endParaRPr kumimoji="0" lang="en-DE" sz="1400" b="0" i="0" u="none" strike="noStrike" kern="0" cap="none" spc="0" normalizeH="0" baseline="0" noProof="0">
                <a:ln>
                  <a:noFill/>
                </a:ln>
                <a:solidFill>
                  <a:schemeClr val="bg1"/>
                </a:solidFill>
                <a:effectLst/>
                <a:uLnTx/>
                <a:uFillTx/>
                <a:ea typeface="Arial Unicode MS" pitchFamily="34" charset="-128"/>
                <a:cs typeface="Arial Unicode MS" pitchFamily="34" charset="-128"/>
              </a:endParaRPr>
            </a:p>
          </p:txBody>
        </p:sp>
        <p:sp>
          <p:nvSpPr>
            <p:cNvPr id="49" name="Abgerundetes Rechteck 38">
              <a:extLst>
                <a:ext uri="{FF2B5EF4-FFF2-40B4-BE49-F238E27FC236}">
                  <a16:creationId xmlns:a16="http://schemas.microsoft.com/office/drawing/2014/main" id="{1E09DB76-AC74-E745-8C3B-D4FAB021BAA8}"/>
                </a:ext>
              </a:extLst>
            </p:cNvPr>
            <p:cNvSpPr/>
            <p:nvPr/>
          </p:nvSpPr>
          <p:spPr>
            <a:xfrm>
              <a:off x="9409205" y="1478212"/>
              <a:ext cx="1538957" cy="492444"/>
            </a:xfrm>
            <a:prstGeom prst="roundRect">
              <a:avLst/>
            </a:prstGeom>
            <a:solidFill>
              <a:srgbClr val="C00000"/>
            </a:solidFill>
            <a:ln w="6350" cap="flat" cmpd="sng" algn="ctr">
              <a:solidFill>
                <a:sysClr val="windowText" lastClr="000000"/>
              </a:solidFill>
              <a:prstDash val="solid"/>
              <a:miter lim="800000"/>
            </a:ln>
            <a:effectLst>
              <a:outerShdw blurRad="63500" algn="ctr" rotWithShape="0">
                <a:prstClr val="black">
                  <a:alpha val="40000"/>
                </a:prstClr>
              </a:outerShdw>
            </a:effectLst>
          </p:spPr>
          <p:txBody>
            <a:bodyPr rtlCol="0" anchor="ctr"/>
            <a:lstStyle/>
            <a:p>
              <a:pPr algn="ctr" defTabSz="914400">
                <a:defRPr/>
              </a:pPr>
              <a:r>
                <a:rPr lang="en-US" sz="1200" b="1" kern="0" noProof="1">
                  <a:solidFill>
                    <a:schemeClr val="bg1"/>
                  </a:solidFill>
                  <a:latin typeface="+mn-lt"/>
                  <a:ea typeface="Times New Roman" charset="0"/>
                  <a:cs typeface="Times New Roman" charset="0"/>
                </a:rPr>
                <a:t>No uniform QL</a:t>
              </a:r>
            </a:p>
          </p:txBody>
        </p:sp>
      </p:grpSp>
    </p:spTree>
    <p:extLst>
      <p:ext uri="{BB962C8B-B14F-4D97-AF65-F5344CB8AC3E}">
        <p14:creationId xmlns:p14="http://schemas.microsoft.com/office/powerpoint/2010/main" val="206087310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5D0D5-5E84-7641-848A-3C59CB93F4CF}"/>
              </a:ext>
            </a:extLst>
          </p:cNvPr>
          <p:cNvSpPr>
            <a:spLocks noGrp="1"/>
          </p:cNvSpPr>
          <p:nvPr>
            <p:ph type="title"/>
          </p:nvPr>
        </p:nvSpPr>
        <p:spPr>
          <a:xfrm>
            <a:off x="504001" y="504000"/>
            <a:ext cx="11186476" cy="492443"/>
          </a:xfrm>
        </p:spPr>
        <p:txBody>
          <a:bodyPr/>
          <a:lstStyle/>
          <a:p>
            <a:r>
              <a:rPr lang="en-DE" sz="3200" b="0" kern="0">
                <a:latin typeface="Avenir Next" panose="020B0503020202020204" pitchFamily="34" charset="0"/>
                <a:ea typeface="Arial Unicode MS" pitchFamily="34" charset="-128"/>
                <a:cs typeface="Arial Unicode MS" pitchFamily="34" charset="-128"/>
              </a:rPr>
              <a:t>Protocol/Datasource Adapters</a:t>
            </a:r>
          </a:p>
        </p:txBody>
      </p:sp>
      <p:sp>
        <p:nvSpPr>
          <p:cNvPr id="230" name="AutoShape 97">
            <a:extLst>
              <a:ext uri="{FF2B5EF4-FFF2-40B4-BE49-F238E27FC236}">
                <a16:creationId xmlns:a16="http://schemas.microsoft.com/office/drawing/2014/main" id="{B23725F9-643D-2D41-BECB-AB99ED1EE3CF}"/>
              </a:ext>
            </a:extLst>
          </p:cNvPr>
          <p:cNvSpPr>
            <a:spLocks noChangeArrowheads="1"/>
          </p:cNvSpPr>
          <p:nvPr/>
        </p:nvSpPr>
        <p:spPr bwMode="auto">
          <a:xfrm>
            <a:off x="4571854" y="3256155"/>
            <a:ext cx="130016" cy="130017"/>
          </a:xfrm>
          <a:prstGeom prst="flowChartConnector">
            <a:avLst/>
          </a:prstGeom>
          <a:solidFill>
            <a:schemeClr val="accent4">
              <a:lumMod val="20000"/>
              <a:lumOff val="80000"/>
            </a:schemeClr>
          </a:solidFill>
          <a:ln w="19050">
            <a:solidFill>
              <a:schemeClr val="tx1"/>
            </a:solidFill>
            <a:round/>
            <a:headEnd/>
            <a:tailEnd/>
          </a:ln>
        </p:spPr>
        <p:txBody>
          <a:bodyPr wrap="none" lIns="90000" tIns="46800" rIns="90000" bIns="46800" anchor="ctr"/>
          <a:lstStyle/>
          <a:p>
            <a:endParaRPr lang="en-US"/>
          </a:p>
        </p:txBody>
      </p:sp>
      <p:cxnSp>
        <p:nvCxnSpPr>
          <p:cNvPr id="231" name="AutoShape 98">
            <a:extLst>
              <a:ext uri="{FF2B5EF4-FFF2-40B4-BE49-F238E27FC236}">
                <a16:creationId xmlns:a16="http://schemas.microsoft.com/office/drawing/2014/main" id="{DF1D3C5C-0C43-FC4F-A929-616D1F926504}"/>
              </a:ext>
            </a:extLst>
          </p:cNvPr>
          <p:cNvCxnSpPr>
            <a:cxnSpLocks noChangeShapeType="1"/>
          </p:cNvCxnSpPr>
          <p:nvPr/>
        </p:nvCxnSpPr>
        <p:spPr bwMode="auto">
          <a:xfrm flipH="1" flipV="1">
            <a:off x="4636862" y="3386171"/>
            <a:ext cx="1" cy="191504"/>
          </a:xfrm>
          <a:prstGeom prst="straightConnector1">
            <a:avLst/>
          </a:prstGeom>
          <a:noFill/>
          <a:ln w="19050">
            <a:solidFill>
              <a:schemeClr val="tx1"/>
            </a:solidFill>
            <a:round/>
            <a:headEnd/>
            <a:tailEnd/>
          </a:ln>
        </p:spPr>
      </p:cxnSp>
      <p:sp>
        <p:nvSpPr>
          <p:cNvPr id="97" name="Rectangle 96">
            <a:extLst>
              <a:ext uri="{FF2B5EF4-FFF2-40B4-BE49-F238E27FC236}">
                <a16:creationId xmlns:a16="http://schemas.microsoft.com/office/drawing/2014/main" id="{B5525296-3038-1046-B3AF-02AEB4532BE2}"/>
              </a:ext>
            </a:extLst>
          </p:cNvPr>
          <p:cNvSpPr/>
          <p:nvPr/>
        </p:nvSpPr>
        <p:spPr bwMode="gray">
          <a:xfrm>
            <a:off x="6046716" y="3508984"/>
            <a:ext cx="114270" cy="123688"/>
          </a:xfrm>
          <a:prstGeom prst="rect">
            <a:avLst/>
          </a:prstGeom>
          <a:noFill/>
          <a:ln w="2540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de-DE" sz="1799" kern="0" err="1">
              <a:ea typeface="Arial Unicode MS" pitchFamily="34" charset="-128"/>
              <a:cs typeface="Arial Unicode MS" pitchFamily="34" charset="-128"/>
            </a:endParaRPr>
          </a:p>
        </p:txBody>
      </p:sp>
      <p:sp>
        <p:nvSpPr>
          <p:cNvPr id="99" name="Rectangle 98">
            <a:extLst>
              <a:ext uri="{FF2B5EF4-FFF2-40B4-BE49-F238E27FC236}">
                <a16:creationId xmlns:a16="http://schemas.microsoft.com/office/drawing/2014/main" id="{D2C88085-E95E-B64C-9878-BD15ACC30A70}"/>
              </a:ext>
            </a:extLst>
          </p:cNvPr>
          <p:cNvSpPr>
            <a:spLocks noChangeArrowheads="1"/>
          </p:cNvSpPr>
          <p:nvPr/>
        </p:nvSpPr>
        <p:spPr bwMode="auto">
          <a:xfrm>
            <a:off x="5664470" y="3503751"/>
            <a:ext cx="1007801" cy="431688"/>
          </a:xfrm>
          <a:prstGeom prst="rect">
            <a:avLst/>
          </a:prstGeom>
          <a:solidFill>
            <a:schemeClr val="accent1">
              <a:lumMod val="60000"/>
              <a:lumOff val="40000"/>
            </a:schemeClr>
          </a:solidFill>
          <a:ln w="17780">
            <a:solidFill>
              <a:srgbClr val="C00000"/>
            </a:solidFill>
            <a:miter lim="800000"/>
            <a:headEnd/>
            <a:tailEnd/>
          </a:ln>
        </p:spPr>
        <p:txBody>
          <a:bodyPr lIns="35991" tIns="35991" rIns="35991" bIns="35991" anchor="ctr"/>
          <a:lstStyle/>
          <a:p>
            <a:pPr algn="ctr">
              <a:buClrTx/>
              <a:buSzTx/>
              <a:buFontTx/>
              <a:buNone/>
            </a:pPr>
            <a:r>
              <a:rPr lang="en-US" sz="1200"/>
              <a:t>Custom Handler</a:t>
            </a:r>
          </a:p>
        </p:txBody>
      </p:sp>
      <p:grpSp>
        <p:nvGrpSpPr>
          <p:cNvPr id="100" name="Group 129">
            <a:extLst>
              <a:ext uri="{FF2B5EF4-FFF2-40B4-BE49-F238E27FC236}">
                <a16:creationId xmlns:a16="http://schemas.microsoft.com/office/drawing/2014/main" id="{4D6602CE-D92B-8542-B563-9B5D81C0FAE2}"/>
              </a:ext>
            </a:extLst>
          </p:cNvPr>
          <p:cNvGrpSpPr>
            <a:grpSpLocks/>
          </p:cNvGrpSpPr>
          <p:nvPr/>
        </p:nvGrpSpPr>
        <p:grpSpPr bwMode="auto">
          <a:xfrm rot="5400000">
            <a:off x="5134739" y="3556920"/>
            <a:ext cx="430101" cy="323766"/>
            <a:chOff x="998" y="3624"/>
            <a:chExt cx="271" cy="271"/>
          </a:xfrm>
          <a:noFill/>
        </p:grpSpPr>
        <p:sp>
          <p:nvSpPr>
            <p:cNvPr id="101" name="Freeform 130">
              <a:extLst>
                <a:ext uri="{FF2B5EF4-FFF2-40B4-BE49-F238E27FC236}">
                  <a16:creationId xmlns:a16="http://schemas.microsoft.com/office/drawing/2014/main" id="{EA38F231-B589-8548-ADEE-2EDAA3BDF165}"/>
                </a:ext>
              </a:extLst>
            </p:cNvPr>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grpFill/>
            <a:ln w="7200">
              <a:solidFill>
                <a:srgbClr val="000000"/>
              </a:solidFill>
              <a:round/>
              <a:headEnd/>
              <a:tailEnd type="triangle" w="med" len="med"/>
            </a:ln>
          </p:spPr>
          <p:txBody>
            <a:bodyPr/>
            <a:lstStyle/>
            <a:p>
              <a:endParaRPr lang="en-US" sz="1799"/>
            </a:p>
          </p:txBody>
        </p:sp>
        <p:sp>
          <p:nvSpPr>
            <p:cNvPr id="102" name="Freeform 131">
              <a:extLst>
                <a:ext uri="{FF2B5EF4-FFF2-40B4-BE49-F238E27FC236}">
                  <a16:creationId xmlns:a16="http://schemas.microsoft.com/office/drawing/2014/main" id="{8F12E165-E249-7F4C-9241-E8BB96D1D932}"/>
                </a:ext>
              </a:extLst>
            </p:cNvPr>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grpFill/>
            <a:ln w="7200">
              <a:solidFill>
                <a:srgbClr val="000000"/>
              </a:solidFill>
              <a:round/>
              <a:headEnd/>
              <a:tailEnd type="triangle" w="med" len="med"/>
            </a:ln>
          </p:spPr>
          <p:txBody>
            <a:bodyPr/>
            <a:lstStyle/>
            <a:p>
              <a:endParaRPr lang="en-US" sz="1799"/>
            </a:p>
          </p:txBody>
        </p:sp>
        <p:sp>
          <p:nvSpPr>
            <p:cNvPr id="103" name="AutoShape 132">
              <a:extLst>
                <a:ext uri="{FF2B5EF4-FFF2-40B4-BE49-F238E27FC236}">
                  <a16:creationId xmlns:a16="http://schemas.microsoft.com/office/drawing/2014/main" id="{E357098C-A8EC-A048-B819-6481F842B374}"/>
                </a:ext>
              </a:extLst>
            </p:cNvPr>
            <p:cNvSpPr>
              <a:spLocks noChangeArrowheads="1"/>
            </p:cNvSpPr>
            <p:nvPr/>
          </p:nvSpPr>
          <p:spPr bwMode="auto">
            <a:xfrm>
              <a:off x="998" y="3624"/>
              <a:ext cx="272" cy="272"/>
            </a:xfrm>
            <a:prstGeom prst="roundRect">
              <a:avLst>
                <a:gd name="adj" fmla="val 366"/>
              </a:avLst>
            </a:prstGeom>
            <a:grpFill/>
            <a:ln w="9525">
              <a:noFill/>
              <a:round/>
              <a:headEnd/>
              <a:tailEnd/>
            </a:ln>
          </p:spPr>
          <p:txBody>
            <a:bodyPr wrap="none" anchor="ctr"/>
            <a:lstStyle/>
            <a:p>
              <a:endParaRPr lang="en-US" sz="1799"/>
            </a:p>
          </p:txBody>
        </p:sp>
      </p:grpSp>
      <p:sp>
        <p:nvSpPr>
          <p:cNvPr id="11" name="Rectangle 10">
            <a:extLst>
              <a:ext uri="{FF2B5EF4-FFF2-40B4-BE49-F238E27FC236}">
                <a16:creationId xmlns:a16="http://schemas.microsoft.com/office/drawing/2014/main" id="{F5C97559-433E-AE40-B7D0-23CCD15E9D3E}"/>
              </a:ext>
            </a:extLst>
          </p:cNvPr>
          <p:cNvSpPr>
            <a:spLocks noChangeArrowheads="1"/>
          </p:cNvSpPr>
          <p:nvPr/>
        </p:nvSpPr>
        <p:spPr bwMode="auto">
          <a:xfrm>
            <a:off x="4133343" y="3513745"/>
            <a:ext cx="1007202" cy="431688"/>
          </a:xfrm>
          <a:prstGeom prst="rect">
            <a:avLst/>
          </a:prstGeom>
          <a:solidFill>
            <a:schemeClr val="accent4">
              <a:lumMod val="20000"/>
              <a:lumOff val="80000"/>
            </a:schemeClr>
          </a:solidFill>
          <a:ln w="17780">
            <a:solidFill>
              <a:schemeClr val="accent4">
                <a:lumMod val="50000"/>
              </a:schemeClr>
            </a:solidFill>
            <a:miter lim="800000"/>
            <a:headEnd/>
            <a:tailEnd/>
          </a:ln>
        </p:spPr>
        <p:txBody>
          <a:bodyPr lIns="35991" tIns="35991" rIns="35991" bIns="35991" anchor="ctr"/>
          <a:lstStyle/>
          <a:p>
            <a:pPr algn="ctr">
              <a:buClrTx/>
              <a:buSzTx/>
              <a:buFontTx/>
              <a:buNone/>
            </a:pPr>
            <a:r>
              <a:rPr lang="en-US" sz="1200"/>
              <a:t>CDS Service Layer</a:t>
            </a:r>
          </a:p>
        </p:txBody>
      </p:sp>
      <p:sp>
        <p:nvSpPr>
          <p:cNvPr id="122" name="Rectangle 121">
            <a:extLst>
              <a:ext uri="{FF2B5EF4-FFF2-40B4-BE49-F238E27FC236}">
                <a16:creationId xmlns:a16="http://schemas.microsoft.com/office/drawing/2014/main" id="{D71BBC2F-0242-A244-A2FF-7A7284711B58}"/>
              </a:ext>
            </a:extLst>
          </p:cNvPr>
          <p:cNvSpPr>
            <a:spLocks noChangeArrowheads="1"/>
          </p:cNvSpPr>
          <p:nvPr/>
        </p:nvSpPr>
        <p:spPr bwMode="auto">
          <a:xfrm>
            <a:off x="2914305" y="2960135"/>
            <a:ext cx="605357" cy="1478778"/>
          </a:xfrm>
          <a:prstGeom prst="rect">
            <a:avLst/>
          </a:prstGeom>
          <a:solidFill>
            <a:schemeClr val="bg1">
              <a:lumMod val="95000"/>
            </a:schemeClr>
          </a:solidFill>
          <a:ln w="17780">
            <a:solidFill>
              <a:schemeClr val="bg1">
                <a:lumMod val="50000"/>
              </a:schemeClr>
            </a:solidFill>
            <a:miter lim="800000"/>
            <a:headEnd/>
            <a:tailEnd/>
          </a:ln>
        </p:spPr>
        <p:txBody>
          <a:bodyPr lIns="35991" tIns="35991" rIns="35991" bIns="35991" anchor="ctr"/>
          <a:lstStyle/>
          <a:p>
            <a:pPr algn="ctr">
              <a:buClrTx/>
              <a:buSzTx/>
              <a:buFontTx/>
              <a:buNone/>
            </a:pPr>
            <a:r>
              <a:rPr lang="en-US" sz="1200"/>
              <a:t>CDS</a:t>
            </a:r>
            <a:br>
              <a:rPr lang="en-US" sz="1200"/>
            </a:br>
            <a:r>
              <a:rPr lang="en-US" sz="1200"/>
              <a:t>Model</a:t>
            </a:r>
          </a:p>
        </p:txBody>
      </p:sp>
      <p:cxnSp>
        <p:nvCxnSpPr>
          <p:cNvPr id="19" name="Straight Arrow Connector 18">
            <a:extLst>
              <a:ext uri="{FF2B5EF4-FFF2-40B4-BE49-F238E27FC236}">
                <a16:creationId xmlns:a16="http://schemas.microsoft.com/office/drawing/2014/main" id="{54F711DC-5E8D-3441-9EAF-567CBC588EB1}"/>
              </a:ext>
            </a:extLst>
          </p:cNvPr>
          <p:cNvCxnSpPr>
            <a:cxnSpLocks/>
          </p:cNvCxnSpPr>
          <p:nvPr/>
        </p:nvCxnSpPr>
        <p:spPr>
          <a:xfrm flipH="1">
            <a:off x="3577701" y="3719595"/>
            <a:ext cx="435006" cy="149"/>
          </a:xfrm>
          <a:prstGeom prst="straightConnector1">
            <a:avLst/>
          </a:prstGeom>
          <a:ln w="15875">
            <a:solidFill>
              <a:schemeClr val="tx1"/>
            </a:solidFill>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67" name="Rectangle 266">
            <a:extLst>
              <a:ext uri="{FF2B5EF4-FFF2-40B4-BE49-F238E27FC236}">
                <a16:creationId xmlns:a16="http://schemas.microsoft.com/office/drawing/2014/main" id="{99518D6F-2722-1744-8CD9-53D92DA1B6BA}"/>
              </a:ext>
            </a:extLst>
          </p:cNvPr>
          <p:cNvSpPr>
            <a:spLocks noChangeArrowheads="1"/>
          </p:cNvSpPr>
          <p:nvPr/>
        </p:nvSpPr>
        <p:spPr bwMode="auto">
          <a:xfrm>
            <a:off x="2914305" y="4682124"/>
            <a:ext cx="605357" cy="837174"/>
          </a:xfrm>
          <a:prstGeom prst="rect">
            <a:avLst/>
          </a:prstGeom>
          <a:solidFill>
            <a:schemeClr val="accent5">
              <a:lumMod val="20000"/>
              <a:lumOff val="80000"/>
            </a:schemeClr>
          </a:solidFill>
          <a:ln w="17780">
            <a:solidFill>
              <a:schemeClr val="bg1">
                <a:lumMod val="50000"/>
              </a:schemeClr>
            </a:solidFill>
            <a:miter lim="800000"/>
            <a:headEnd/>
            <a:tailEnd/>
          </a:ln>
        </p:spPr>
        <p:txBody>
          <a:bodyPr lIns="35991" tIns="35991" rIns="35991" bIns="35991" anchor="ctr"/>
          <a:lstStyle/>
          <a:p>
            <a:pPr algn="ctr">
              <a:buClrTx/>
              <a:buSzTx/>
              <a:buFontTx/>
              <a:buNone/>
            </a:pPr>
            <a:r>
              <a:rPr lang="en-US" sz="1200"/>
              <a:t>HANA</a:t>
            </a:r>
            <a:br>
              <a:rPr lang="en-US" sz="1200"/>
            </a:br>
            <a:r>
              <a:rPr lang="en-US" sz="1200"/>
              <a:t>Model</a:t>
            </a:r>
          </a:p>
        </p:txBody>
      </p:sp>
      <p:grpSp>
        <p:nvGrpSpPr>
          <p:cNvPr id="20" name="Group 19">
            <a:extLst>
              <a:ext uri="{FF2B5EF4-FFF2-40B4-BE49-F238E27FC236}">
                <a16:creationId xmlns:a16="http://schemas.microsoft.com/office/drawing/2014/main" id="{C0C34A28-FF63-D04E-92DC-765512CBB4DF}"/>
              </a:ext>
            </a:extLst>
          </p:cNvPr>
          <p:cNvGrpSpPr/>
          <p:nvPr/>
        </p:nvGrpSpPr>
        <p:grpSpPr>
          <a:xfrm>
            <a:off x="3577701" y="2389028"/>
            <a:ext cx="3162140" cy="1015988"/>
            <a:chOff x="4537499" y="1540516"/>
            <a:chExt cx="3162140" cy="1015988"/>
          </a:xfrm>
        </p:grpSpPr>
        <p:grpSp>
          <p:nvGrpSpPr>
            <p:cNvPr id="206" name="Group 205">
              <a:extLst>
                <a:ext uri="{FF2B5EF4-FFF2-40B4-BE49-F238E27FC236}">
                  <a16:creationId xmlns:a16="http://schemas.microsoft.com/office/drawing/2014/main" id="{66AEEB52-B40A-CB4A-9740-8C362F8952F4}"/>
                </a:ext>
              </a:extLst>
            </p:cNvPr>
            <p:cNvGrpSpPr/>
            <p:nvPr/>
          </p:nvGrpSpPr>
          <p:grpSpPr>
            <a:xfrm>
              <a:off x="5739265" y="2357047"/>
              <a:ext cx="443370" cy="177801"/>
              <a:chOff x="1504706" y="5013089"/>
              <a:chExt cx="443370" cy="177801"/>
            </a:xfrm>
          </p:grpSpPr>
          <p:grpSp>
            <p:nvGrpSpPr>
              <p:cNvPr id="232" name="Group 10">
                <a:extLst>
                  <a:ext uri="{FF2B5EF4-FFF2-40B4-BE49-F238E27FC236}">
                    <a16:creationId xmlns:a16="http://schemas.microsoft.com/office/drawing/2014/main" id="{6400A9B0-BA3C-D448-BD72-927C68164A11}"/>
                  </a:ext>
                </a:extLst>
              </p:cNvPr>
              <p:cNvGrpSpPr>
                <a:grpSpLocks/>
              </p:cNvGrpSpPr>
              <p:nvPr/>
            </p:nvGrpSpPr>
            <p:grpSpPr bwMode="auto">
              <a:xfrm>
                <a:off x="1504706" y="5013089"/>
                <a:ext cx="85725" cy="177800"/>
                <a:chOff x="1528" y="1363"/>
                <a:chExt cx="54" cy="112"/>
              </a:xfrm>
            </p:grpSpPr>
            <p:sp>
              <p:nvSpPr>
                <p:cNvPr id="234" name="Line 11">
                  <a:extLst>
                    <a:ext uri="{FF2B5EF4-FFF2-40B4-BE49-F238E27FC236}">
                      <a16:creationId xmlns:a16="http://schemas.microsoft.com/office/drawing/2014/main" id="{FAD6C72C-A7D5-F542-B319-AD6B9A7D88DC}"/>
                    </a:ext>
                  </a:extLst>
                </p:cNvPr>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35" name="Text Box 12">
                  <a:extLst>
                    <a:ext uri="{FF2B5EF4-FFF2-40B4-BE49-F238E27FC236}">
                      <a16:creationId xmlns:a16="http://schemas.microsoft.com/office/drawing/2014/main" id="{9FDFB5A7-450F-CB42-8FFD-0481A3E801C6}"/>
                    </a:ext>
                  </a:extLst>
                </p:cNvPr>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233" name="Text Box 33">
                <a:extLst>
                  <a:ext uri="{FF2B5EF4-FFF2-40B4-BE49-F238E27FC236}">
                    <a16:creationId xmlns:a16="http://schemas.microsoft.com/office/drawing/2014/main" id="{60025195-E564-BB41-A049-AA65455930A7}"/>
                  </a:ext>
                </a:extLst>
              </p:cNvPr>
              <p:cNvSpPr txBox="1">
                <a:spLocks noChangeArrowheads="1"/>
              </p:cNvSpPr>
              <p:nvPr/>
            </p:nvSpPr>
            <p:spPr bwMode="auto">
              <a:xfrm>
                <a:off x="1632145" y="5035948"/>
                <a:ext cx="315931" cy="154942"/>
              </a:xfrm>
              <a:prstGeom prst="rect">
                <a:avLst/>
              </a:prstGeom>
              <a:noFill/>
              <a:ln w="12700">
                <a:noFill/>
                <a:miter lim="800000"/>
                <a:headEnd/>
                <a:tailEnd/>
              </a:ln>
            </p:spPr>
            <p:txBody>
              <a:bodyPr wrap="square" lIns="0" tIns="0" rIns="0" bIns="0">
                <a:spAutoFit/>
              </a:bodyPr>
              <a:lstStyle/>
              <a:p>
                <a:pPr algn="l">
                  <a:spcBef>
                    <a:spcPct val="50000"/>
                  </a:spcBef>
                  <a:buClrTx/>
                  <a:buSzTx/>
                  <a:buFontTx/>
                  <a:buNone/>
                </a:pPr>
                <a:r>
                  <a:rPr lang="en-US" sz="1000"/>
                  <a:t>CQN</a:t>
                </a:r>
              </a:p>
            </p:txBody>
          </p:sp>
        </p:grpSp>
        <p:grpSp>
          <p:nvGrpSpPr>
            <p:cNvPr id="15" name="Group 14">
              <a:extLst>
                <a:ext uri="{FF2B5EF4-FFF2-40B4-BE49-F238E27FC236}">
                  <a16:creationId xmlns:a16="http://schemas.microsoft.com/office/drawing/2014/main" id="{3E6E5B90-9AC1-A644-ADF3-BCEDD3FDFF39}"/>
                </a:ext>
              </a:extLst>
            </p:cNvPr>
            <p:cNvGrpSpPr/>
            <p:nvPr/>
          </p:nvGrpSpPr>
          <p:grpSpPr>
            <a:xfrm>
              <a:off x="4537499" y="1540516"/>
              <a:ext cx="3162140" cy="1015988"/>
              <a:chOff x="3577701" y="2392603"/>
              <a:chExt cx="3162140" cy="1015988"/>
            </a:xfrm>
          </p:grpSpPr>
          <p:cxnSp>
            <p:nvCxnSpPr>
              <p:cNvPr id="228" name="AutoShape 98">
                <a:extLst>
                  <a:ext uri="{FF2B5EF4-FFF2-40B4-BE49-F238E27FC236}">
                    <a16:creationId xmlns:a16="http://schemas.microsoft.com/office/drawing/2014/main" id="{911619C9-BB03-EA4E-B9B8-C0145B4CD0E6}"/>
                  </a:ext>
                </a:extLst>
              </p:cNvPr>
              <p:cNvCxnSpPr>
                <a:cxnSpLocks noChangeShapeType="1"/>
              </p:cNvCxnSpPr>
              <p:nvPr/>
            </p:nvCxnSpPr>
            <p:spPr bwMode="auto">
              <a:xfrm flipH="1" flipV="1">
                <a:off x="4636862" y="3020071"/>
                <a:ext cx="1" cy="191504"/>
              </a:xfrm>
              <a:prstGeom prst="straightConnector1">
                <a:avLst/>
              </a:prstGeom>
              <a:noFill/>
              <a:ln w="19050">
                <a:solidFill>
                  <a:schemeClr val="tx1"/>
                </a:solidFill>
                <a:round/>
                <a:headEnd/>
                <a:tailEnd/>
              </a:ln>
            </p:spPr>
          </p:cxnSp>
          <p:sp>
            <p:nvSpPr>
              <p:cNvPr id="229" name="Arc 228">
                <a:extLst>
                  <a:ext uri="{FF2B5EF4-FFF2-40B4-BE49-F238E27FC236}">
                    <a16:creationId xmlns:a16="http://schemas.microsoft.com/office/drawing/2014/main" id="{6280F1CB-3668-0748-BB91-882687ED0BC2}"/>
                  </a:ext>
                </a:extLst>
              </p:cNvPr>
              <p:cNvSpPr/>
              <p:nvPr/>
            </p:nvSpPr>
            <p:spPr>
              <a:xfrm>
                <a:off x="4538742" y="3212350"/>
                <a:ext cx="196241" cy="196241"/>
              </a:xfrm>
              <a:prstGeom prst="arc">
                <a:avLst>
                  <a:gd name="adj1" fmla="val 10744556"/>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8" name="AutoShape 97">
                <a:extLst>
                  <a:ext uri="{FF2B5EF4-FFF2-40B4-BE49-F238E27FC236}">
                    <a16:creationId xmlns:a16="http://schemas.microsoft.com/office/drawing/2014/main" id="{4A08E411-6B19-2046-914B-289354B48A52}"/>
                  </a:ext>
                </a:extLst>
              </p:cNvPr>
              <p:cNvSpPr>
                <a:spLocks noChangeArrowheads="1"/>
              </p:cNvSpPr>
              <p:nvPr/>
            </p:nvSpPr>
            <p:spPr bwMode="auto">
              <a:xfrm>
                <a:off x="4571854" y="2392603"/>
                <a:ext cx="130016" cy="130017"/>
              </a:xfrm>
              <a:prstGeom prst="flowChartConnector">
                <a:avLst/>
              </a:prstGeom>
              <a:solidFill>
                <a:schemeClr val="accent1">
                  <a:lumMod val="20000"/>
                  <a:lumOff val="80000"/>
                </a:schemeClr>
              </a:solidFill>
              <a:ln w="19050">
                <a:solidFill>
                  <a:schemeClr val="tx1"/>
                </a:solidFill>
                <a:round/>
                <a:headEnd/>
                <a:tailEnd/>
              </a:ln>
            </p:spPr>
            <p:txBody>
              <a:bodyPr wrap="none" lIns="90000" tIns="46800" rIns="90000" bIns="46800" anchor="ctr"/>
              <a:lstStyle/>
              <a:p>
                <a:endParaRPr lang="en-US"/>
              </a:p>
            </p:txBody>
          </p:sp>
          <p:cxnSp>
            <p:nvCxnSpPr>
              <p:cNvPr id="129" name="AutoShape 98">
                <a:extLst>
                  <a:ext uri="{FF2B5EF4-FFF2-40B4-BE49-F238E27FC236}">
                    <a16:creationId xmlns:a16="http://schemas.microsoft.com/office/drawing/2014/main" id="{4FD03610-61C1-5C45-B63B-1F41176743D7}"/>
                  </a:ext>
                </a:extLst>
              </p:cNvPr>
              <p:cNvCxnSpPr>
                <a:cxnSpLocks noChangeShapeType="1"/>
              </p:cNvCxnSpPr>
              <p:nvPr/>
            </p:nvCxnSpPr>
            <p:spPr bwMode="auto">
              <a:xfrm flipH="1" flipV="1">
                <a:off x="4636862" y="2522619"/>
                <a:ext cx="1" cy="191504"/>
              </a:xfrm>
              <a:prstGeom prst="straightConnector1">
                <a:avLst/>
              </a:prstGeom>
              <a:noFill/>
              <a:ln w="19050">
                <a:solidFill>
                  <a:schemeClr val="tx1"/>
                </a:solidFill>
                <a:round/>
                <a:headEnd/>
                <a:tailEnd/>
              </a:ln>
            </p:spPr>
          </p:cxnSp>
          <p:sp>
            <p:nvSpPr>
              <p:cNvPr id="12" name="Rectangle 11">
                <a:extLst>
                  <a:ext uri="{FF2B5EF4-FFF2-40B4-BE49-F238E27FC236}">
                    <a16:creationId xmlns:a16="http://schemas.microsoft.com/office/drawing/2014/main" id="{6F361598-6DA6-7C43-BA7A-526859BE63C5}"/>
                  </a:ext>
                </a:extLst>
              </p:cNvPr>
              <p:cNvSpPr>
                <a:spLocks noChangeArrowheads="1"/>
              </p:cNvSpPr>
              <p:nvPr/>
            </p:nvSpPr>
            <p:spPr bwMode="auto">
              <a:xfrm>
                <a:off x="4133342" y="2651957"/>
                <a:ext cx="1007801" cy="431688"/>
              </a:xfrm>
              <a:prstGeom prst="rect">
                <a:avLst/>
              </a:prstGeom>
              <a:solidFill>
                <a:schemeClr val="accent1">
                  <a:lumMod val="20000"/>
                  <a:lumOff val="80000"/>
                </a:schemeClr>
              </a:solidFill>
              <a:ln w="17780">
                <a:solidFill>
                  <a:schemeClr val="tx1"/>
                </a:solidFill>
                <a:miter lim="800000"/>
                <a:headEnd/>
                <a:tailEnd/>
              </a:ln>
            </p:spPr>
            <p:txBody>
              <a:bodyPr lIns="35991" tIns="35991" rIns="35991" bIns="35991" anchor="ctr"/>
              <a:lstStyle/>
              <a:p>
                <a:pPr algn="ctr">
                  <a:buClrTx/>
                  <a:buSzTx/>
                  <a:buFontTx/>
                  <a:buNone/>
                </a:pPr>
                <a:r>
                  <a:rPr lang="en-US" sz="1200" i="1"/>
                  <a:t>OData</a:t>
                </a:r>
                <a:r>
                  <a:rPr lang="en-US" sz="1200"/>
                  <a:t> Adapter</a:t>
                </a:r>
              </a:p>
            </p:txBody>
          </p:sp>
          <p:sp>
            <p:nvSpPr>
              <p:cNvPr id="22" name="TextBox 21">
                <a:extLst>
                  <a:ext uri="{FF2B5EF4-FFF2-40B4-BE49-F238E27FC236}">
                    <a16:creationId xmlns:a16="http://schemas.microsoft.com/office/drawing/2014/main" id="{970D3600-6CAB-6541-831E-61700AFA1087}"/>
                  </a:ext>
                </a:extLst>
              </p:cNvPr>
              <p:cNvSpPr txBox="1"/>
              <p:nvPr/>
            </p:nvSpPr>
            <p:spPr>
              <a:xfrm>
                <a:off x="5596899" y="2775468"/>
                <a:ext cx="114294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a:ea typeface="Arial Unicode MS" pitchFamily="34" charset="-128"/>
                    <a:cs typeface="Arial Unicode MS" pitchFamily="34" charset="-128"/>
                  </a:rPr>
                  <a:t>Protocol Adapter</a:t>
                </a:r>
              </a:p>
            </p:txBody>
          </p:sp>
          <p:cxnSp>
            <p:nvCxnSpPr>
              <p:cNvPr id="117" name="Straight Arrow Connector 116">
                <a:extLst>
                  <a:ext uri="{FF2B5EF4-FFF2-40B4-BE49-F238E27FC236}">
                    <a16:creationId xmlns:a16="http://schemas.microsoft.com/office/drawing/2014/main" id="{B18800D1-4162-F948-BD54-D84BB0A6F90C}"/>
                  </a:ext>
                </a:extLst>
              </p:cNvPr>
              <p:cNvCxnSpPr>
                <a:cxnSpLocks/>
              </p:cNvCxnSpPr>
              <p:nvPr/>
            </p:nvCxnSpPr>
            <p:spPr>
              <a:xfrm flipH="1" flipV="1">
                <a:off x="3577701" y="2493250"/>
                <a:ext cx="466304" cy="301028"/>
              </a:xfrm>
              <a:prstGeom prst="straightConnector1">
                <a:avLst/>
              </a:prstGeom>
              <a:ln w="15875">
                <a:solidFill>
                  <a:schemeClr val="tx1"/>
                </a:solidFill>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86D7E0B0-3A4E-5E46-9674-5AA36B59644D}"/>
                  </a:ext>
                </a:extLst>
              </p:cNvPr>
              <p:cNvCxnSpPr>
                <a:cxnSpLocks/>
              </p:cNvCxnSpPr>
              <p:nvPr/>
            </p:nvCxnSpPr>
            <p:spPr>
              <a:xfrm flipH="1">
                <a:off x="3577701" y="2960134"/>
                <a:ext cx="466304" cy="309355"/>
              </a:xfrm>
              <a:prstGeom prst="straightConnector1">
                <a:avLst/>
              </a:prstGeom>
              <a:ln w="15875">
                <a:solidFill>
                  <a:schemeClr val="tx1"/>
                </a:solidFill>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grpSp>
      </p:grpSp>
      <p:sp>
        <p:nvSpPr>
          <p:cNvPr id="268" name="Rectangle 267">
            <a:extLst>
              <a:ext uri="{FF2B5EF4-FFF2-40B4-BE49-F238E27FC236}">
                <a16:creationId xmlns:a16="http://schemas.microsoft.com/office/drawing/2014/main" id="{4FB312D5-2661-EF4F-A6D0-06F622EBB404}"/>
              </a:ext>
            </a:extLst>
          </p:cNvPr>
          <p:cNvSpPr>
            <a:spLocks noChangeArrowheads="1"/>
          </p:cNvSpPr>
          <p:nvPr/>
        </p:nvSpPr>
        <p:spPr bwMode="auto">
          <a:xfrm>
            <a:off x="2914305" y="1789376"/>
            <a:ext cx="605357" cy="924747"/>
          </a:xfrm>
          <a:prstGeom prst="rect">
            <a:avLst/>
          </a:prstGeom>
          <a:solidFill>
            <a:schemeClr val="accent1">
              <a:lumMod val="20000"/>
              <a:lumOff val="80000"/>
            </a:schemeClr>
          </a:solidFill>
          <a:ln w="17780">
            <a:solidFill>
              <a:schemeClr val="bg1">
                <a:lumMod val="50000"/>
              </a:schemeClr>
            </a:solidFill>
            <a:miter lim="800000"/>
            <a:headEnd/>
            <a:tailEnd/>
          </a:ln>
        </p:spPr>
        <p:txBody>
          <a:bodyPr lIns="35991" tIns="35991" rIns="35991" bIns="35991" anchor="ctr"/>
          <a:lstStyle/>
          <a:p>
            <a:pPr algn="ctr">
              <a:buClrTx/>
              <a:buSzTx/>
              <a:buFontTx/>
              <a:buNone/>
            </a:pPr>
            <a:r>
              <a:rPr lang="en-US" sz="1200"/>
              <a:t>EDMX</a:t>
            </a:r>
            <a:br>
              <a:rPr lang="en-US" sz="1200"/>
            </a:br>
            <a:r>
              <a:rPr lang="en-US" sz="1200"/>
              <a:t>Model</a:t>
            </a:r>
          </a:p>
        </p:txBody>
      </p:sp>
      <p:grpSp>
        <p:nvGrpSpPr>
          <p:cNvPr id="23" name="Group 22">
            <a:extLst>
              <a:ext uri="{FF2B5EF4-FFF2-40B4-BE49-F238E27FC236}">
                <a16:creationId xmlns:a16="http://schemas.microsoft.com/office/drawing/2014/main" id="{3B41F98C-E816-1949-AF35-271A3857E033}"/>
              </a:ext>
            </a:extLst>
          </p:cNvPr>
          <p:cNvGrpSpPr/>
          <p:nvPr/>
        </p:nvGrpSpPr>
        <p:grpSpPr>
          <a:xfrm>
            <a:off x="3577701" y="3952208"/>
            <a:ext cx="3307211" cy="1074002"/>
            <a:chOff x="4260687" y="5426856"/>
            <a:chExt cx="3307211" cy="1074002"/>
          </a:xfrm>
        </p:grpSpPr>
        <p:cxnSp>
          <p:nvCxnSpPr>
            <p:cNvPr id="259" name="AutoShape 98">
              <a:extLst>
                <a:ext uri="{FF2B5EF4-FFF2-40B4-BE49-F238E27FC236}">
                  <a16:creationId xmlns:a16="http://schemas.microsoft.com/office/drawing/2014/main" id="{B723D71E-0BD3-FC48-8BBC-C09393392221}"/>
                </a:ext>
              </a:extLst>
            </p:cNvPr>
            <p:cNvCxnSpPr>
              <a:cxnSpLocks noChangeShapeType="1"/>
            </p:cNvCxnSpPr>
            <p:nvPr/>
          </p:nvCxnSpPr>
          <p:spPr bwMode="auto">
            <a:xfrm flipH="1" flipV="1">
              <a:off x="5325404" y="5426856"/>
              <a:ext cx="1" cy="191504"/>
            </a:xfrm>
            <a:prstGeom prst="straightConnector1">
              <a:avLst/>
            </a:prstGeom>
            <a:noFill/>
            <a:ln w="19050">
              <a:solidFill>
                <a:schemeClr val="tx1"/>
              </a:solidFill>
              <a:round/>
              <a:headEnd/>
              <a:tailEnd/>
            </a:ln>
          </p:spPr>
        </p:cxnSp>
        <p:grpSp>
          <p:nvGrpSpPr>
            <p:cNvPr id="16" name="Group 15">
              <a:extLst>
                <a:ext uri="{FF2B5EF4-FFF2-40B4-BE49-F238E27FC236}">
                  <a16:creationId xmlns:a16="http://schemas.microsoft.com/office/drawing/2014/main" id="{8136B81F-F782-344D-A4FF-0CCEB94F44A6}"/>
                </a:ext>
              </a:extLst>
            </p:cNvPr>
            <p:cNvGrpSpPr/>
            <p:nvPr/>
          </p:nvGrpSpPr>
          <p:grpSpPr>
            <a:xfrm>
              <a:off x="4260687" y="5631149"/>
              <a:ext cx="3307211" cy="869709"/>
              <a:chOff x="3577701" y="4073737"/>
              <a:chExt cx="3307211" cy="869709"/>
            </a:xfrm>
          </p:grpSpPr>
          <p:grpSp>
            <p:nvGrpSpPr>
              <p:cNvPr id="237" name="Group 236">
                <a:extLst>
                  <a:ext uri="{FF2B5EF4-FFF2-40B4-BE49-F238E27FC236}">
                    <a16:creationId xmlns:a16="http://schemas.microsoft.com/office/drawing/2014/main" id="{8BF50B7C-F6E7-A24E-8EDF-E9288D64E121}"/>
                  </a:ext>
                </a:extLst>
              </p:cNvPr>
              <p:cNvGrpSpPr/>
              <p:nvPr/>
            </p:nvGrpSpPr>
            <p:grpSpPr>
              <a:xfrm>
                <a:off x="4782911" y="4082956"/>
                <a:ext cx="443370" cy="177801"/>
                <a:chOff x="1504706" y="5013089"/>
                <a:chExt cx="443370" cy="177801"/>
              </a:xfrm>
            </p:grpSpPr>
            <p:grpSp>
              <p:nvGrpSpPr>
                <p:cNvPr id="263" name="Group 10">
                  <a:extLst>
                    <a:ext uri="{FF2B5EF4-FFF2-40B4-BE49-F238E27FC236}">
                      <a16:creationId xmlns:a16="http://schemas.microsoft.com/office/drawing/2014/main" id="{659C1096-5522-184B-8357-1C25BE14695E}"/>
                    </a:ext>
                  </a:extLst>
                </p:cNvPr>
                <p:cNvGrpSpPr>
                  <a:grpSpLocks/>
                </p:cNvGrpSpPr>
                <p:nvPr/>
              </p:nvGrpSpPr>
              <p:grpSpPr bwMode="auto">
                <a:xfrm>
                  <a:off x="1504706" y="5013089"/>
                  <a:ext cx="85725" cy="177800"/>
                  <a:chOff x="1528" y="1363"/>
                  <a:chExt cx="54" cy="112"/>
                </a:xfrm>
              </p:grpSpPr>
              <p:sp>
                <p:nvSpPr>
                  <p:cNvPr id="265" name="Line 11">
                    <a:extLst>
                      <a:ext uri="{FF2B5EF4-FFF2-40B4-BE49-F238E27FC236}">
                        <a16:creationId xmlns:a16="http://schemas.microsoft.com/office/drawing/2014/main" id="{2B016964-1767-2742-8CDF-59C4D756A871}"/>
                      </a:ext>
                    </a:extLst>
                  </p:cNvPr>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66" name="Text Box 12">
                    <a:extLst>
                      <a:ext uri="{FF2B5EF4-FFF2-40B4-BE49-F238E27FC236}">
                        <a16:creationId xmlns:a16="http://schemas.microsoft.com/office/drawing/2014/main" id="{03437706-8F70-1248-9A7E-DE09862CB315}"/>
                      </a:ext>
                    </a:extLst>
                  </p:cNvPr>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264" name="Text Box 33">
                  <a:extLst>
                    <a:ext uri="{FF2B5EF4-FFF2-40B4-BE49-F238E27FC236}">
                      <a16:creationId xmlns:a16="http://schemas.microsoft.com/office/drawing/2014/main" id="{45AB7924-3FC1-8744-BD50-8FB395C14C29}"/>
                    </a:ext>
                  </a:extLst>
                </p:cNvPr>
                <p:cNvSpPr txBox="1">
                  <a:spLocks noChangeArrowheads="1"/>
                </p:cNvSpPr>
                <p:nvPr/>
              </p:nvSpPr>
              <p:spPr bwMode="auto">
                <a:xfrm>
                  <a:off x="1632145" y="5035948"/>
                  <a:ext cx="315931" cy="154942"/>
                </a:xfrm>
                <a:prstGeom prst="rect">
                  <a:avLst/>
                </a:prstGeom>
                <a:noFill/>
                <a:ln w="12700">
                  <a:noFill/>
                  <a:miter lim="800000"/>
                  <a:headEnd/>
                  <a:tailEnd/>
                </a:ln>
              </p:spPr>
              <p:txBody>
                <a:bodyPr wrap="square" lIns="0" tIns="0" rIns="0" bIns="0">
                  <a:spAutoFit/>
                </a:bodyPr>
                <a:lstStyle/>
                <a:p>
                  <a:pPr algn="l">
                    <a:spcBef>
                      <a:spcPct val="50000"/>
                    </a:spcBef>
                    <a:buClrTx/>
                    <a:buSzTx/>
                    <a:buFontTx/>
                    <a:buNone/>
                  </a:pPr>
                  <a:r>
                    <a:rPr lang="en-US" sz="1000"/>
                    <a:t>CQN</a:t>
                  </a:r>
                </a:p>
              </p:txBody>
            </p:sp>
          </p:grpSp>
          <p:sp>
            <p:nvSpPr>
              <p:cNvPr id="260" name="Arc 259">
                <a:extLst>
                  <a:ext uri="{FF2B5EF4-FFF2-40B4-BE49-F238E27FC236}">
                    <a16:creationId xmlns:a16="http://schemas.microsoft.com/office/drawing/2014/main" id="{B90811E3-7DB6-3946-B97D-B0D242B1F62C}"/>
                  </a:ext>
                </a:extLst>
              </p:cNvPr>
              <p:cNvSpPr/>
              <p:nvPr/>
            </p:nvSpPr>
            <p:spPr>
              <a:xfrm>
                <a:off x="4537499" y="4073737"/>
                <a:ext cx="196241" cy="196241"/>
              </a:xfrm>
              <a:prstGeom prst="arc">
                <a:avLst>
                  <a:gd name="adj1" fmla="val 10744556"/>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61" name="AutoShape 97">
                <a:extLst>
                  <a:ext uri="{FF2B5EF4-FFF2-40B4-BE49-F238E27FC236}">
                    <a16:creationId xmlns:a16="http://schemas.microsoft.com/office/drawing/2014/main" id="{8B9118E3-6724-DB46-985E-B09958DE772F}"/>
                  </a:ext>
                </a:extLst>
              </p:cNvPr>
              <p:cNvSpPr>
                <a:spLocks noChangeArrowheads="1"/>
              </p:cNvSpPr>
              <p:nvPr/>
            </p:nvSpPr>
            <p:spPr bwMode="auto">
              <a:xfrm>
                <a:off x="4570611" y="4117542"/>
                <a:ext cx="130016" cy="130017"/>
              </a:xfrm>
              <a:prstGeom prst="flowChartConnector">
                <a:avLst/>
              </a:prstGeom>
              <a:solidFill>
                <a:schemeClr val="accent5">
                  <a:lumMod val="20000"/>
                  <a:lumOff val="80000"/>
                </a:schemeClr>
              </a:solidFill>
              <a:ln w="19050">
                <a:solidFill>
                  <a:schemeClr val="tx1"/>
                </a:solidFill>
                <a:round/>
                <a:headEnd/>
                <a:tailEnd/>
              </a:ln>
            </p:spPr>
            <p:txBody>
              <a:bodyPr wrap="none" lIns="90000" tIns="46800" rIns="90000" bIns="46800" anchor="ctr"/>
              <a:lstStyle/>
              <a:p>
                <a:endParaRPr lang="en-US"/>
              </a:p>
            </p:txBody>
          </p:sp>
          <p:cxnSp>
            <p:nvCxnSpPr>
              <p:cNvPr id="262" name="AutoShape 98">
                <a:extLst>
                  <a:ext uri="{FF2B5EF4-FFF2-40B4-BE49-F238E27FC236}">
                    <a16:creationId xmlns:a16="http://schemas.microsoft.com/office/drawing/2014/main" id="{281A84D0-A414-9E4A-93ED-A21A64360D4F}"/>
                  </a:ext>
                </a:extLst>
              </p:cNvPr>
              <p:cNvCxnSpPr>
                <a:cxnSpLocks noChangeShapeType="1"/>
              </p:cNvCxnSpPr>
              <p:nvPr/>
            </p:nvCxnSpPr>
            <p:spPr bwMode="auto">
              <a:xfrm flipH="1" flipV="1">
                <a:off x="4635619" y="4247558"/>
                <a:ext cx="1" cy="191504"/>
              </a:xfrm>
              <a:prstGeom prst="straightConnector1">
                <a:avLst/>
              </a:prstGeom>
              <a:noFill/>
              <a:ln w="19050">
                <a:solidFill>
                  <a:schemeClr val="tx1"/>
                </a:solidFill>
                <a:round/>
                <a:headEnd/>
                <a:tailEnd/>
              </a:ln>
            </p:spPr>
          </p:cxnSp>
          <p:sp>
            <p:nvSpPr>
              <p:cNvPr id="104" name="TextBox 103">
                <a:extLst>
                  <a:ext uri="{FF2B5EF4-FFF2-40B4-BE49-F238E27FC236}">
                    <a16:creationId xmlns:a16="http://schemas.microsoft.com/office/drawing/2014/main" id="{965EE0FC-F22C-3943-9532-74B6203B3291}"/>
                  </a:ext>
                </a:extLst>
              </p:cNvPr>
              <p:cNvSpPr txBox="1"/>
              <p:nvPr/>
            </p:nvSpPr>
            <p:spPr>
              <a:xfrm>
                <a:off x="5451827" y="4497457"/>
                <a:ext cx="143308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a:ea typeface="Arial Unicode MS" pitchFamily="34" charset="-128"/>
                    <a:cs typeface="Arial Unicode MS" pitchFamily="34" charset="-128"/>
                  </a:rPr>
                  <a:t>Data Source Adapter</a:t>
                </a:r>
              </a:p>
            </p:txBody>
          </p:sp>
          <p:cxnSp>
            <p:nvCxnSpPr>
              <p:cNvPr id="118" name="Straight Arrow Connector 117">
                <a:extLst>
                  <a:ext uri="{FF2B5EF4-FFF2-40B4-BE49-F238E27FC236}">
                    <a16:creationId xmlns:a16="http://schemas.microsoft.com/office/drawing/2014/main" id="{C2596EAE-765C-944C-B572-4852F6446FD1}"/>
                  </a:ext>
                </a:extLst>
              </p:cNvPr>
              <p:cNvCxnSpPr>
                <a:cxnSpLocks/>
              </p:cNvCxnSpPr>
              <p:nvPr/>
            </p:nvCxnSpPr>
            <p:spPr>
              <a:xfrm flipH="1" flipV="1">
                <a:off x="3613281" y="4343310"/>
                <a:ext cx="425331" cy="161070"/>
              </a:xfrm>
              <a:prstGeom prst="straightConnector1">
                <a:avLst/>
              </a:prstGeom>
              <a:ln w="15875">
                <a:solidFill>
                  <a:schemeClr val="tx1"/>
                </a:solidFill>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2AF037E-F028-2448-B98B-C9CA29B55EF2}"/>
                  </a:ext>
                </a:extLst>
              </p:cNvPr>
              <p:cNvSpPr>
                <a:spLocks noChangeArrowheads="1"/>
              </p:cNvSpPr>
              <p:nvPr/>
            </p:nvSpPr>
            <p:spPr bwMode="auto">
              <a:xfrm>
                <a:off x="4133343" y="4373946"/>
                <a:ext cx="1007801" cy="431688"/>
              </a:xfrm>
              <a:prstGeom prst="rect">
                <a:avLst/>
              </a:prstGeom>
              <a:solidFill>
                <a:schemeClr val="accent5">
                  <a:lumMod val="20000"/>
                  <a:lumOff val="80000"/>
                </a:schemeClr>
              </a:solidFill>
              <a:ln w="17780">
                <a:solidFill>
                  <a:schemeClr val="tx1"/>
                </a:solidFill>
                <a:miter lim="800000"/>
                <a:headEnd/>
                <a:tailEnd/>
              </a:ln>
            </p:spPr>
            <p:txBody>
              <a:bodyPr lIns="35991" tIns="35991" rIns="35991" bIns="35991" anchor="ctr"/>
              <a:lstStyle/>
              <a:p>
                <a:pPr algn="ctr">
                  <a:buClrTx/>
                  <a:buSzTx/>
                  <a:buFontTx/>
                  <a:buNone/>
                </a:pPr>
                <a:r>
                  <a:rPr lang="en-US" sz="1200"/>
                  <a:t>HANA</a:t>
                </a:r>
                <a:br>
                  <a:rPr lang="en-US" sz="1200"/>
                </a:br>
                <a:r>
                  <a:rPr lang="en-US" sz="1200"/>
                  <a:t>Adapter</a:t>
                </a:r>
              </a:p>
            </p:txBody>
          </p:sp>
          <p:cxnSp>
            <p:nvCxnSpPr>
              <p:cNvPr id="270" name="Straight Arrow Connector 269">
                <a:extLst>
                  <a:ext uri="{FF2B5EF4-FFF2-40B4-BE49-F238E27FC236}">
                    <a16:creationId xmlns:a16="http://schemas.microsoft.com/office/drawing/2014/main" id="{84D552F4-26C1-5846-960B-130D99178B7E}"/>
                  </a:ext>
                </a:extLst>
              </p:cNvPr>
              <p:cNvCxnSpPr>
                <a:cxnSpLocks/>
              </p:cNvCxnSpPr>
              <p:nvPr/>
            </p:nvCxnSpPr>
            <p:spPr>
              <a:xfrm flipH="1">
                <a:off x="3577701" y="4686713"/>
                <a:ext cx="463678" cy="256733"/>
              </a:xfrm>
              <a:prstGeom prst="straightConnector1">
                <a:avLst/>
              </a:prstGeom>
              <a:ln w="15875">
                <a:solidFill>
                  <a:schemeClr val="tx1"/>
                </a:solidFill>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grpSp>
      </p:grpSp>
      <p:cxnSp>
        <p:nvCxnSpPr>
          <p:cNvPr id="141" name="Straight Arrow Connector 140">
            <a:extLst>
              <a:ext uri="{FF2B5EF4-FFF2-40B4-BE49-F238E27FC236}">
                <a16:creationId xmlns:a16="http://schemas.microsoft.com/office/drawing/2014/main" id="{360CBAB0-0F3B-1048-A205-93526E37CE7B}"/>
              </a:ext>
            </a:extLst>
          </p:cNvPr>
          <p:cNvCxnSpPr>
            <a:cxnSpLocks/>
            <a:stCxn id="122" idx="0"/>
            <a:endCxn id="268" idx="2"/>
          </p:cNvCxnSpPr>
          <p:nvPr/>
        </p:nvCxnSpPr>
        <p:spPr>
          <a:xfrm flipV="1">
            <a:off x="3216984" y="2714123"/>
            <a:ext cx="0" cy="246012"/>
          </a:xfrm>
          <a:prstGeom prst="straightConnector1">
            <a:avLst/>
          </a:prstGeom>
          <a:ln w="12700">
            <a:solidFill>
              <a:schemeClr val="tx1"/>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641D6E7-D4DB-E746-8EE7-59920A297109}"/>
              </a:ext>
            </a:extLst>
          </p:cNvPr>
          <p:cNvCxnSpPr>
            <a:cxnSpLocks/>
            <a:stCxn id="122" idx="2"/>
            <a:endCxn id="267" idx="0"/>
          </p:cNvCxnSpPr>
          <p:nvPr/>
        </p:nvCxnSpPr>
        <p:spPr>
          <a:xfrm>
            <a:off x="3216984" y="4438913"/>
            <a:ext cx="0" cy="243211"/>
          </a:xfrm>
          <a:prstGeom prst="straightConnector1">
            <a:avLst/>
          </a:prstGeom>
          <a:ln w="12700">
            <a:solidFill>
              <a:schemeClr val="tx1"/>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3" name="Triangle 32">
            <a:extLst>
              <a:ext uri="{FF2B5EF4-FFF2-40B4-BE49-F238E27FC236}">
                <a16:creationId xmlns:a16="http://schemas.microsoft.com/office/drawing/2014/main" id="{DF0BCC92-E112-FE48-A083-C09AF62BE6E2}"/>
              </a:ext>
            </a:extLst>
          </p:cNvPr>
          <p:cNvSpPr/>
          <p:nvPr/>
        </p:nvSpPr>
        <p:spPr bwMode="gray">
          <a:xfrm flipV="1">
            <a:off x="3176343" y="2884225"/>
            <a:ext cx="88054" cy="75909"/>
          </a:xfrm>
          <a:prstGeom prst="triangl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60" name="Triangle 159">
            <a:extLst>
              <a:ext uri="{FF2B5EF4-FFF2-40B4-BE49-F238E27FC236}">
                <a16:creationId xmlns:a16="http://schemas.microsoft.com/office/drawing/2014/main" id="{6E225509-3DA5-9D4A-91DD-8804B3ECBA29}"/>
              </a:ext>
            </a:extLst>
          </p:cNvPr>
          <p:cNvSpPr/>
          <p:nvPr/>
        </p:nvSpPr>
        <p:spPr bwMode="gray">
          <a:xfrm rot="10800000" flipV="1">
            <a:off x="3172956" y="4446655"/>
            <a:ext cx="88054" cy="75909"/>
          </a:xfrm>
          <a:prstGeom prst="triangl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err="1">
              <a:ln>
                <a:noFill/>
              </a:ln>
              <a:effectLst/>
              <a:uLnTx/>
              <a:uFillTx/>
              <a:ea typeface="Arial Unicode MS" pitchFamily="34" charset="-128"/>
              <a:cs typeface="Arial Unicode MS" pitchFamily="34" charset="-128"/>
            </a:endParaRPr>
          </a:p>
        </p:txBody>
      </p:sp>
      <p:grpSp>
        <p:nvGrpSpPr>
          <p:cNvPr id="14" name="Group 13">
            <a:extLst>
              <a:ext uri="{FF2B5EF4-FFF2-40B4-BE49-F238E27FC236}">
                <a16:creationId xmlns:a16="http://schemas.microsoft.com/office/drawing/2014/main" id="{FE521178-2877-BA49-B02E-B237EE4F1AFF}"/>
              </a:ext>
            </a:extLst>
          </p:cNvPr>
          <p:cNvGrpSpPr/>
          <p:nvPr/>
        </p:nvGrpSpPr>
        <p:grpSpPr>
          <a:xfrm>
            <a:off x="4133343" y="2651099"/>
            <a:ext cx="1222382" cy="755663"/>
            <a:chOff x="4133342" y="1789376"/>
            <a:chExt cx="1222382" cy="755663"/>
          </a:xfrm>
        </p:grpSpPr>
        <p:grpSp>
          <p:nvGrpSpPr>
            <p:cNvPr id="21" name="Group 20">
              <a:extLst>
                <a:ext uri="{FF2B5EF4-FFF2-40B4-BE49-F238E27FC236}">
                  <a16:creationId xmlns:a16="http://schemas.microsoft.com/office/drawing/2014/main" id="{3530951B-9D64-E245-809E-CF640E583AE2}"/>
                </a:ext>
              </a:extLst>
            </p:cNvPr>
            <p:cNvGrpSpPr/>
            <p:nvPr/>
          </p:nvGrpSpPr>
          <p:grpSpPr>
            <a:xfrm>
              <a:off x="4784154" y="2358017"/>
              <a:ext cx="571570" cy="177800"/>
              <a:chOff x="1504706" y="5013089"/>
              <a:chExt cx="571570" cy="177800"/>
            </a:xfrm>
          </p:grpSpPr>
          <p:grpSp>
            <p:nvGrpSpPr>
              <p:cNvPr id="119" name="Group 10">
                <a:extLst>
                  <a:ext uri="{FF2B5EF4-FFF2-40B4-BE49-F238E27FC236}">
                    <a16:creationId xmlns:a16="http://schemas.microsoft.com/office/drawing/2014/main" id="{EEFD548A-E444-1E4C-9EC2-D1D55B855EB6}"/>
                  </a:ext>
                </a:extLst>
              </p:cNvPr>
              <p:cNvGrpSpPr>
                <a:grpSpLocks/>
              </p:cNvGrpSpPr>
              <p:nvPr/>
            </p:nvGrpSpPr>
            <p:grpSpPr bwMode="auto">
              <a:xfrm>
                <a:off x="1504706" y="5013089"/>
                <a:ext cx="85725" cy="177800"/>
                <a:chOff x="1528" y="1363"/>
                <a:chExt cx="54" cy="112"/>
              </a:xfrm>
            </p:grpSpPr>
            <p:sp>
              <p:nvSpPr>
                <p:cNvPr id="120" name="Line 11">
                  <a:extLst>
                    <a:ext uri="{FF2B5EF4-FFF2-40B4-BE49-F238E27FC236}">
                      <a16:creationId xmlns:a16="http://schemas.microsoft.com/office/drawing/2014/main" id="{439E6CA2-FA66-274A-9DB6-3AE59274E733}"/>
                    </a:ext>
                  </a:extLst>
                </p:cNvPr>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3" name="Text Box 12">
                  <a:extLst>
                    <a:ext uri="{FF2B5EF4-FFF2-40B4-BE49-F238E27FC236}">
                      <a16:creationId xmlns:a16="http://schemas.microsoft.com/office/drawing/2014/main" id="{12603535-F729-FE4A-9436-522A44953016}"/>
                    </a:ext>
                  </a:extLst>
                </p:cNvPr>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124" name="Text Box 33">
                <a:extLst>
                  <a:ext uri="{FF2B5EF4-FFF2-40B4-BE49-F238E27FC236}">
                    <a16:creationId xmlns:a16="http://schemas.microsoft.com/office/drawing/2014/main" id="{26EDE378-5E28-1446-AD70-3514B7EFC560}"/>
                  </a:ext>
                </a:extLst>
              </p:cNvPr>
              <p:cNvSpPr txBox="1">
                <a:spLocks noChangeArrowheads="1"/>
              </p:cNvSpPr>
              <p:nvPr/>
            </p:nvSpPr>
            <p:spPr bwMode="auto">
              <a:xfrm>
                <a:off x="1632145" y="5035948"/>
                <a:ext cx="444131" cy="153888"/>
              </a:xfrm>
              <a:prstGeom prst="rect">
                <a:avLst/>
              </a:prstGeom>
              <a:noFill/>
              <a:ln w="12700">
                <a:noFill/>
                <a:miter lim="800000"/>
                <a:headEnd/>
                <a:tailEnd/>
              </a:ln>
            </p:spPr>
            <p:txBody>
              <a:bodyPr wrap="square" lIns="0" tIns="0" rIns="0" bIns="0">
                <a:spAutoFit/>
              </a:bodyPr>
              <a:lstStyle/>
              <a:p>
                <a:pPr algn="l">
                  <a:spcBef>
                    <a:spcPct val="50000"/>
                  </a:spcBef>
                  <a:buClrTx/>
                  <a:buSzTx/>
                  <a:buFontTx/>
                  <a:buNone/>
                </a:pPr>
                <a:r>
                  <a:rPr lang="en-US" sz="1000"/>
                  <a:t>OData</a:t>
                </a:r>
              </a:p>
            </p:txBody>
          </p:sp>
        </p:grpSp>
        <p:grpSp>
          <p:nvGrpSpPr>
            <p:cNvPr id="2" name="Group 1">
              <a:extLst>
                <a:ext uri="{FF2B5EF4-FFF2-40B4-BE49-F238E27FC236}">
                  <a16:creationId xmlns:a16="http://schemas.microsoft.com/office/drawing/2014/main" id="{0EFA2335-1E6E-B949-8980-F44EC30E22E2}"/>
                </a:ext>
              </a:extLst>
            </p:cNvPr>
            <p:cNvGrpSpPr/>
            <p:nvPr/>
          </p:nvGrpSpPr>
          <p:grpSpPr>
            <a:xfrm>
              <a:off x="4133342" y="1789376"/>
              <a:ext cx="1007801" cy="755663"/>
              <a:chOff x="4133342" y="1789376"/>
              <a:chExt cx="1007801" cy="755663"/>
            </a:xfrm>
          </p:grpSpPr>
          <p:cxnSp>
            <p:nvCxnSpPr>
              <p:cNvPr id="126" name="AutoShape 98">
                <a:extLst>
                  <a:ext uri="{FF2B5EF4-FFF2-40B4-BE49-F238E27FC236}">
                    <a16:creationId xmlns:a16="http://schemas.microsoft.com/office/drawing/2014/main" id="{7A820AD3-3A04-AE44-A255-801C4AD722FF}"/>
                  </a:ext>
                </a:extLst>
              </p:cNvPr>
              <p:cNvCxnSpPr>
                <a:cxnSpLocks noChangeShapeType="1"/>
              </p:cNvCxnSpPr>
              <p:nvPr/>
            </p:nvCxnSpPr>
            <p:spPr bwMode="auto">
              <a:xfrm flipH="1" flipV="1">
                <a:off x="4636862" y="2156519"/>
                <a:ext cx="1" cy="191504"/>
              </a:xfrm>
              <a:prstGeom prst="straightConnector1">
                <a:avLst/>
              </a:prstGeom>
              <a:noFill/>
              <a:ln w="19050">
                <a:solidFill>
                  <a:schemeClr val="tx1"/>
                </a:solidFill>
                <a:round/>
                <a:headEnd/>
                <a:tailEnd/>
              </a:ln>
            </p:spPr>
          </p:cxnSp>
          <p:sp>
            <p:nvSpPr>
              <p:cNvPr id="127" name="Arc 126">
                <a:extLst>
                  <a:ext uri="{FF2B5EF4-FFF2-40B4-BE49-F238E27FC236}">
                    <a16:creationId xmlns:a16="http://schemas.microsoft.com/office/drawing/2014/main" id="{7ECB9248-7217-9E47-A35C-1B3F5D44EBA7}"/>
                  </a:ext>
                </a:extLst>
              </p:cNvPr>
              <p:cNvSpPr/>
              <p:nvPr/>
            </p:nvSpPr>
            <p:spPr>
              <a:xfrm>
                <a:off x="4538742" y="2348798"/>
                <a:ext cx="196241" cy="196241"/>
              </a:xfrm>
              <a:prstGeom prst="arc">
                <a:avLst>
                  <a:gd name="adj1" fmla="val 10744556"/>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3" name="Rectangle 12">
                <a:extLst>
                  <a:ext uri="{FF2B5EF4-FFF2-40B4-BE49-F238E27FC236}">
                    <a16:creationId xmlns:a16="http://schemas.microsoft.com/office/drawing/2014/main" id="{E1AA750E-DA74-1545-B27C-B8C383AC61C0}"/>
                  </a:ext>
                </a:extLst>
              </p:cNvPr>
              <p:cNvSpPr>
                <a:spLocks noChangeArrowheads="1"/>
              </p:cNvSpPr>
              <p:nvPr/>
            </p:nvSpPr>
            <p:spPr bwMode="auto">
              <a:xfrm>
                <a:off x="4133342" y="1789376"/>
                <a:ext cx="1007801" cy="431688"/>
              </a:xfrm>
              <a:prstGeom prst="rect">
                <a:avLst/>
              </a:prstGeom>
              <a:solidFill>
                <a:schemeClr val="accent3">
                  <a:lumMod val="20000"/>
                  <a:lumOff val="80000"/>
                </a:schemeClr>
              </a:solidFill>
              <a:ln w="17780">
                <a:solidFill>
                  <a:schemeClr val="tx1"/>
                </a:solidFill>
                <a:miter lim="800000"/>
                <a:headEnd/>
                <a:tailEnd/>
              </a:ln>
            </p:spPr>
            <p:txBody>
              <a:bodyPr lIns="35991" tIns="35991" rIns="35991" bIns="35991" anchor="ctr"/>
              <a:lstStyle/>
              <a:p>
                <a:pPr algn="ctr">
                  <a:buClrTx/>
                  <a:buSzTx/>
                  <a:buFontTx/>
                  <a:buNone/>
                </a:pPr>
                <a:r>
                  <a:rPr lang="en-US" sz="1200"/>
                  <a:t>Fiori UIs</a:t>
                </a:r>
              </a:p>
            </p:txBody>
          </p:sp>
        </p:grpSp>
      </p:grpSp>
      <p:grpSp>
        <p:nvGrpSpPr>
          <p:cNvPr id="17" name="Group 16">
            <a:extLst>
              <a:ext uri="{FF2B5EF4-FFF2-40B4-BE49-F238E27FC236}">
                <a16:creationId xmlns:a16="http://schemas.microsoft.com/office/drawing/2014/main" id="{98741C78-7683-B147-8D84-51215E7DBA4E}"/>
              </a:ext>
            </a:extLst>
          </p:cNvPr>
          <p:cNvGrpSpPr/>
          <p:nvPr/>
        </p:nvGrpSpPr>
        <p:grpSpPr>
          <a:xfrm>
            <a:off x="4122298" y="3958446"/>
            <a:ext cx="1156657" cy="720538"/>
            <a:chOff x="4133343" y="4799285"/>
            <a:chExt cx="1156657" cy="720538"/>
          </a:xfrm>
        </p:grpSpPr>
        <p:sp>
          <p:nvSpPr>
            <p:cNvPr id="6" name="AutoShape 5">
              <a:extLst>
                <a:ext uri="{FF2B5EF4-FFF2-40B4-BE49-F238E27FC236}">
                  <a16:creationId xmlns:a16="http://schemas.microsoft.com/office/drawing/2014/main" id="{B6B5F3ED-BB56-DF46-A69C-F2FF4754B425}"/>
                </a:ext>
              </a:extLst>
            </p:cNvPr>
            <p:cNvSpPr>
              <a:spLocks noChangeArrowheads="1"/>
            </p:cNvSpPr>
            <p:nvPr/>
          </p:nvSpPr>
          <p:spPr bwMode="auto">
            <a:xfrm>
              <a:off x="4133343" y="5088135"/>
              <a:ext cx="1007801" cy="431688"/>
            </a:xfrm>
            <a:prstGeom prst="roundRect">
              <a:avLst>
                <a:gd name="adj" fmla="val 50000"/>
              </a:avLst>
            </a:prstGeom>
            <a:solidFill>
              <a:schemeClr val="accent5">
                <a:lumMod val="20000"/>
                <a:lumOff val="80000"/>
              </a:schemeClr>
            </a:solidFill>
            <a:ln w="17780">
              <a:solidFill>
                <a:schemeClr val="tx1"/>
              </a:solidFill>
              <a:round/>
              <a:headEnd/>
              <a:tailEnd/>
            </a:ln>
          </p:spPr>
          <p:txBody>
            <a:bodyPr lIns="35991" tIns="35991" rIns="35991" bIns="35991" anchor="ctr"/>
            <a:lstStyle/>
            <a:p>
              <a:pPr algn="ctr">
                <a:buClrTx/>
                <a:buSzTx/>
                <a:buFontTx/>
                <a:buNone/>
              </a:pPr>
              <a:r>
                <a:rPr lang="en-US" sz="1200"/>
                <a:t>HANA</a:t>
              </a:r>
            </a:p>
          </p:txBody>
        </p:sp>
        <p:grpSp>
          <p:nvGrpSpPr>
            <p:cNvPr id="7" name="Group 56">
              <a:extLst>
                <a:ext uri="{FF2B5EF4-FFF2-40B4-BE49-F238E27FC236}">
                  <a16:creationId xmlns:a16="http://schemas.microsoft.com/office/drawing/2014/main" id="{30E5B0A6-A82E-7A47-9F40-FD1B188BFE0A}"/>
                </a:ext>
              </a:extLst>
            </p:cNvPr>
            <p:cNvGrpSpPr>
              <a:grpSpLocks/>
            </p:cNvGrpSpPr>
            <p:nvPr/>
          </p:nvGrpSpPr>
          <p:grpSpPr bwMode="auto">
            <a:xfrm>
              <a:off x="4426954" y="4799285"/>
              <a:ext cx="430100" cy="287263"/>
              <a:chOff x="998" y="3624"/>
              <a:chExt cx="271" cy="271"/>
            </a:xfrm>
            <a:noFill/>
          </p:grpSpPr>
          <p:sp>
            <p:nvSpPr>
              <p:cNvPr id="8" name="Freeform 57">
                <a:extLst>
                  <a:ext uri="{FF2B5EF4-FFF2-40B4-BE49-F238E27FC236}">
                    <a16:creationId xmlns:a16="http://schemas.microsoft.com/office/drawing/2014/main" id="{E2B49952-FD00-E44B-A627-D26611A759A3}"/>
                  </a:ext>
                </a:extLst>
              </p:cNvPr>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grpFill/>
              <a:ln w="7200">
                <a:solidFill>
                  <a:srgbClr val="000000"/>
                </a:solidFill>
                <a:round/>
                <a:headEnd/>
                <a:tailEnd type="triangle" w="med" len="med"/>
              </a:ln>
            </p:spPr>
            <p:txBody>
              <a:bodyPr/>
              <a:lstStyle/>
              <a:p>
                <a:endParaRPr lang="en-US" sz="1799"/>
              </a:p>
            </p:txBody>
          </p:sp>
          <p:sp>
            <p:nvSpPr>
              <p:cNvPr id="9" name="Freeform 58">
                <a:extLst>
                  <a:ext uri="{FF2B5EF4-FFF2-40B4-BE49-F238E27FC236}">
                    <a16:creationId xmlns:a16="http://schemas.microsoft.com/office/drawing/2014/main" id="{0ADAC3C5-5C0F-8F4C-A569-4D9FB14FB83D}"/>
                  </a:ext>
                </a:extLst>
              </p:cNvPr>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grpFill/>
              <a:ln w="7200">
                <a:solidFill>
                  <a:srgbClr val="000000"/>
                </a:solidFill>
                <a:round/>
                <a:headEnd/>
                <a:tailEnd type="triangle" w="med" len="med"/>
              </a:ln>
            </p:spPr>
            <p:txBody>
              <a:bodyPr/>
              <a:lstStyle/>
              <a:p>
                <a:endParaRPr lang="en-US" sz="1799"/>
              </a:p>
            </p:txBody>
          </p:sp>
          <p:sp>
            <p:nvSpPr>
              <p:cNvPr id="10" name="AutoShape 59">
                <a:extLst>
                  <a:ext uri="{FF2B5EF4-FFF2-40B4-BE49-F238E27FC236}">
                    <a16:creationId xmlns:a16="http://schemas.microsoft.com/office/drawing/2014/main" id="{977495C8-31A7-C94B-9E5D-1609DEE6FBC8}"/>
                  </a:ext>
                </a:extLst>
              </p:cNvPr>
              <p:cNvSpPr>
                <a:spLocks noChangeArrowheads="1"/>
              </p:cNvSpPr>
              <p:nvPr/>
            </p:nvSpPr>
            <p:spPr bwMode="auto">
              <a:xfrm>
                <a:off x="998" y="3624"/>
                <a:ext cx="272" cy="272"/>
              </a:xfrm>
              <a:prstGeom prst="roundRect">
                <a:avLst>
                  <a:gd name="adj" fmla="val 366"/>
                </a:avLst>
              </a:prstGeom>
              <a:grpFill/>
              <a:ln w="9525">
                <a:noFill/>
                <a:round/>
                <a:headEnd/>
                <a:tailEnd/>
              </a:ln>
            </p:spPr>
            <p:txBody>
              <a:bodyPr wrap="none" anchor="ctr"/>
              <a:lstStyle/>
              <a:p>
                <a:endParaRPr lang="en-US" sz="1799"/>
              </a:p>
            </p:txBody>
          </p:sp>
        </p:grpSp>
        <p:grpSp>
          <p:nvGrpSpPr>
            <p:cNvPr id="64" name="Group 63">
              <a:extLst>
                <a:ext uri="{FF2B5EF4-FFF2-40B4-BE49-F238E27FC236}">
                  <a16:creationId xmlns:a16="http://schemas.microsoft.com/office/drawing/2014/main" id="{8F0F779C-5364-394B-B7F8-9FB415C08F81}"/>
                </a:ext>
              </a:extLst>
            </p:cNvPr>
            <p:cNvGrpSpPr/>
            <p:nvPr/>
          </p:nvGrpSpPr>
          <p:grpSpPr>
            <a:xfrm>
              <a:off x="4846630" y="4848924"/>
              <a:ext cx="443370" cy="177801"/>
              <a:chOff x="1504706" y="5013089"/>
              <a:chExt cx="443370" cy="177801"/>
            </a:xfrm>
          </p:grpSpPr>
          <p:grpSp>
            <p:nvGrpSpPr>
              <p:cNvPr id="65" name="Group 10">
                <a:extLst>
                  <a:ext uri="{FF2B5EF4-FFF2-40B4-BE49-F238E27FC236}">
                    <a16:creationId xmlns:a16="http://schemas.microsoft.com/office/drawing/2014/main" id="{7391C600-57A3-A84B-B03A-A4E55C36E34E}"/>
                  </a:ext>
                </a:extLst>
              </p:cNvPr>
              <p:cNvGrpSpPr>
                <a:grpSpLocks/>
              </p:cNvGrpSpPr>
              <p:nvPr/>
            </p:nvGrpSpPr>
            <p:grpSpPr bwMode="auto">
              <a:xfrm>
                <a:off x="1504706" y="5013089"/>
                <a:ext cx="85725" cy="177800"/>
                <a:chOff x="1528" y="1363"/>
                <a:chExt cx="54" cy="112"/>
              </a:xfrm>
            </p:grpSpPr>
            <p:sp>
              <p:nvSpPr>
                <p:cNvPr id="67" name="Line 11">
                  <a:extLst>
                    <a:ext uri="{FF2B5EF4-FFF2-40B4-BE49-F238E27FC236}">
                      <a16:creationId xmlns:a16="http://schemas.microsoft.com/office/drawing/2014/main" id="{AF5EB7C0-38C8-EA43-92F6-A4A7F9A37109}"/>
                    </a:ext>
                  </a:extLst>
                </p:cNvPr>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68" name="Text Box 12">
                  <a:extLst>
                    <a:ext uri="{FF2B5EF4-FFF2-40B4-BE49-F238E27FC236}">
                      <a16:creationId xmlns:a16="http://schemas.microsoft.com/office/drawing/2014/main" id="{E3476B4C-1E36-1646-BF6D-FDBB68CDB413}"/>
                    </a:ext>
                  </a:extLst>
                </p:cNvPr>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66" name="Text Box 33">
                <a:extLst>
                  <a:ext uri="{FF2B5EF4-FFF2-40B4-BE49-F238E27FC236}">
                    <a16:creationId xmlns:a16="http://schemas.microsoft.com/office/drawing/2014/main" id="{DC0355D4-357E-6B41-A864-44717E520A04}"/>
                  </a:ext>
                </a:extLst>
              </p:cNvPr>
              <p:cNvSpPr txBox="1">
                <a:spLocks noChangeArrowheads="1"/>
              </p:cNvSpPr>
              <p:nvPr/>
            </p:nvSpPr>
            <p:spPr bwMode="auto">
              <a:xfrm>
                <a:off x="1632145" y="5035948"/>
                <a:ext cx="315931" cy="154942"/>
              </a:xfrm>
              <a:prstGeom prst="rect">
                <a:avLst/>
              </a:prstGeom>
              <a:noFill/>
              <a:ln w="12700">
                <a:noFill/>
                <a:miter lim="800000"/>
                <a:headEnd/>
                <a:tailEnd/>
              </a:ln>
            </p:spPr>
            <p:txBody>
              <a:bodyPr wrap="square" lIns="0" tIns="0" rIns="0" bIns="0">
                <a:spAutoFit/>
              </a:bodyPr>
              <a:lstStyle/>
              <a:p>
                <a:pPr algn="l">
                  <a:spcBef>
                    <a:spcPct val="50000"/>
                  </a:spcBef>
                  <a:buClrTx/>
                  <a:buSzTx/>
                  <a:buFontTx/>
                  <a:buNone/>
                </a:pPr>
                <a:r>
                  <a:rPr lang="en-US" sz="1000"/>
                  <a:t>SQL</a:t>
                </a:r>
              </a:p>
            </p:txBody>
          </p:sp>
        </p:grpSp>
      </p:grpSp>
      <p:grpSp>
        <p:nvGrpSpPr>
          <p:cNvPr id="82" name="Group 81">
            <a:extLst>
              <a:ext uri="{FF2B5EF4-FFF2-40B4-BE49-F238E27FC236}">
                <a16:creationId xmlns:a16="http://schemas.microsoft.com/office/drawing/2014/main" id="{EF5D873A-FC34-A148-9FE5-D88B26668E66}"/>
              </a:ext>
            </a:extLst>
          </p:cNvPr>
          <p:cNvGrpSpPr/>
          <p:nvPr/>
        </p:nvGrpSpPr>
        <p:grpSpPr>
          <a:xfrm>
            <a:off x="7510763" y="1422353"/>
            <a:ext cx="4389137" cy="4623892"/>
            <a:chOff x="7510763" y="1422353"/>
            <a:chExt cx="4389137" cy="4623892"/>
          </a:xfrm>
        </p:grpSpPr>
        <p:sp>
          <p:nvSpPr>
            <p:cNvPr id="83" name="Rectangle 82">
              <a:extLst>
                <a:ext uri="{FF2B5EF4-FFF2-40B4-BE49-F238E27FC236}">
                  <a16:creationId xmlns:a16="http://schemas.microsoft.com/office/drawing/2014/main" id="{4DBE76E4-B7A9-3B4B-B6A0-AE42AC0286BF}"/>
                </a:ext>
              </a:extLst>
            </p:cNvPr>
            <p:cNvSpPr/>
            <p:nvPr/>
          </p:nvSpPr>
          <p:spPr bwMode="gray">
            <a:xfrm>
              <a:off x="7961724" y="2648381"/>
              <a:ext cx="3703204" cy="1491673"/>
            </a:xfrm>
            <a:prstGeom prst="rect">
              <a:avLst/>
            </a:prstGeom>
            <a:solidFill>
              <a:schemeClr val="tx1">
                <a:alpha val="5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84" name="Rectangle 83">
              <a:extLst>
                <a:ext uri="{FF2B5EF4-FFF2-40B4-BE49-F238E27FC236}">
                  <a16:creationId xmlns:a16="http://schemas.microsoft.com/office/drawing/2014/main" id="{CD0AD83E-B372-864B-8ADD-9CEA41553310}"/>
                </a:ext>
              </a:extLst>
            </p:cNvPr>
            <p:cNvSpPr/>
            <p:nvPr/>
          </p:nvSpPr>
          <p:spPr bwMode="gray">
            <a:xfrm>
              <a:off x="7961724" y="1708199"/>
              <a:ext cx="3703204" cy="387301"/>
            </a:xfrm>
            <a:prstGeom prst="rect">
              <a:avLst/>
            </a:prstGeom>
            <a:solidFill>
              <a:schemeClr val="tx1">
                <a:alpha val="5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a:ln>
                  <a:noFill/>
                </a:ln>
                <a:effectLst/>
                <a:uLnTx/>
                <a:uFillTx/>
                <a:ea typeface="Arial Unicode MS" pitchFamily="34" charset="-128"/>
                <a:cs typeface="Arial Unicode MS" pitchFamily="34" charset="-128"/>
              </a:endParaRPr>
            </a:p>
          </p:txBody>
        </p:sp>
        <p:sp>
          <p:nvSpPr>
            <p:cNvPr id="85" name="Rectangle 84">
              <a:extLst>
                <a:ext uri="{FF2B5EF4-FFF2-40B4-BE49-F238E27FC236}">
                  <a16:creationId xmlns:a16="http://schemas.microsoft.com/office/drawing/2014/main" id="{81D2A483-8F05-024C-8262-37E24783571A}"/>
                </a:ext>
              </a:extLst>
            </p:cNvPr>
            <p:cNvSpPr/>
            <p:nvPr/>
          </p:nvSpPr>
          <p:spPr bwMode="gray">
            <a:xfrm>
              <a:off x="7956003" y="4522564"/>
              <a:ext cx="3703204" cy="1237301"/>
            </a:xfrm>
            <a:prstGeom prst="rect">
              <a:avLst/>
            </a:prstGeom>
            <a:solidFill>
              <a:schemeClr val="tx1">
                <a:alpha val="5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86" name="Text Placeholder 1">
              <a:extLst>
                <a:ext uri="{FF2B5EF4-FFF2-40B4-BE49-F238E27FC236}">
                  <a16:creationId xmlns:a16="http://schemas.microsoft.com/office/drawing/2014/main" id="{87C35922-AA5A-BD42-AD1A-093770B6D2CA}"/>
                </a:ext>
              </a:extLst>
            </p:cNvPr>
            <p:cNvSpPr txBox="1">
              <a:spLocks/>
            </p:cNvSpPr>
            <p:nvPr/>
          </p:nvSpPr>
          <p:spPr bwMode="black">
            <a:xfrm>
              <a:off x="7559556" y="1422353"/>
              <a:ext cx="4340344" cy="4623892"/>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sz="1600" b="1">
                  <a:latin typeface="Avenir Next Demi Bold" panose="020B0503020202020204" pitchFamily="34" charset="0"/>
                </a:rPr>
                <a:t>CQN</a:t>
              </a:r>
              <a:endParaRPr lang="en-GB" sz="1600">
                <a:latin typeface="Avenir Next" panose="020B0503020202020204" pitchFamily="34" charset="0"/>
              </a:endParaRPr>
            </a:p>
            <a:p>
              <a:pPr marL="465574" lvl="1" indent="-285664">
                <a:lnSpc>
                  <a:spcPct val="150000"/>
                </a:lnSpc>
              </a:pPr>
              <a:r>
                <a:rPr lang="de-DE" sz="1400" i="1" err="1">
                  <a:latin typeface="Avenir Next Medium" panose="020B0503020202020204" pitchFamily="34" charset="0"/>
                </a:rPr>
                <a:t>Canonical</a:t>
              </a:r>
              <a:r>
                <a:rPr lang="de-DE" sz="1400">
                  <a:latin typeface="Avenir Next Medium" panose="020B0503020202020204" pitchFamily="34" charset="0"/>
                </a:rPr>
                <a:t> CDS Query Notation</a:t>
              </a:r>
            </a:p>
            <a:p>
              <a:r>
                <a:rPr lang="de-DE" sz="1600" b="1">
                  <a:latin typeface="Avenir Next Demi Bold" panose="020B0503020202020204" pitchFamily="34" charset="0"/>
                </a:rPr>
                <a:t>Protocol Adapter</a:t>
              </a:r>
              <a:endParaRPr lang="en-GB" sz="1600">
                <a:latin typeface="Avenir Next" panose="020B0503020202020204" pitchFamily="34" charset="0"/>
              </a:endParaRPr>
            </a:p>
            <a:p>
              <a:pPr marL="465574" lvl="1" indent="-285664">
                <a:lnSpc>
                  <a:spcPct val="150000"/>
                </a:lnSpc>
              </a:pPr>
              <a:r>
                <a:rPr lang="de-DE" sz="1400">
                  <a:latin typeface="Avenir Next Medium" panose="020B0503020202020204" pitchFamily="34" charset="0"/>
                </a:rPr>
                <a:t>Handles </a:t>
              </a:r>
              <a:r>
                <a:rPr lang="de-DE" sz="1400" err="1">
                  <a:latin typeface="Avenir Next Medium" panose="020B0503020202020204" pitchFamily="34" charset="0"/>
                </a:rPr>
                <a:t>incomming</a:t>
              </a:r>
              <a:r>
                <a:rPr lang="de-DE" sz="1400">
                  <a:latin typeface="Avenir Next Medium" panose="020B0503020202020204" pitchFamily="34" charset="0"/>
                </a:rPr>
                <a:t> </a:t>
              </a:r>
              <a:r>
                <a:rPr lang="de-DE" sz="1400" err="1">
                  <a:latin typeface="Avenir Next Medium" panose="020B0503020202020204" pitchFamily="34" charset="0"/>
                </a:rPr>
                <a:t>requests</a:t>
              </a:r>
              <a:endParaRPr lang="de-DE" sz="1400">
                <a:latin typeface="Avenir Next Medium" panose="020B0503020202020204" pitchFamily="34" charset="0"/>
              </a:endParaRPr>
            </a:p>
            <a:p>
              <a:pPr marL="465574" lvl="1" indent="-285664">
                <a:lnSpc>
                  <a:spcPct val="150000"/>
                </a:lnSpc>
              </a:pPr>
              <a:r>
                <a:rPr lang="de-DE" sz="1400" err="1">
                  <a:latin typeface="Avenir Next Medium" panose="020B0503020202020204" pitchFamily="34" charset="0"/>
                </a:rPr>
                <a:t>Translates</a:t>
              </a:r>
              <a:r>
                <a:rPr lang="de-DE" sz="1400">
                  <a:latin typeface="Avenir Next Medium" panose="020B0503020202020204" pitchFamily="34" charset="0"/>
                </a:rPr>
                <a:t> </a:t>
              </a:r>
              <a:r>
                <a:rPr lang="de-DE" sz="1400" err="1">
                  <a:latin typeface="Avenir Next Medium" panose="020B0503020202020204" pitchFamily="34" charset="0"/>
                </a:rPr>
                <a:t>protocol</a:t>
              </a:r>
              <a:r>
                <a:rPr lang="de-DE" sz="1400">
                  <a:latin typeface="Avenir Next Medium" panose="020B0503020202020204" pitchFamily="34" charset="0"/>
                </a:rPr>
                <a:t> </a:t>
              </a:r>
              <a:r>
                <a:rPr lang="de-DE" sz="1400" err="1">
                  <a:latin typeface="Avenir Next Medium" panose="020B0503020202020204" pitchFamily="34" charset="0"/>
                </a:rPr>
                <a:t>to</a:t>
              </a:r>
              <a:r>
                <a:rPr lang="de-DE" sz="1400">
                  <a:latin typeface="Avenir Next Medium" panose="020B0503020202020204" pitchFamily="34" charset="0"/>
                </a:rPr>
                <a:t> CQN</a:t>
              </a:r>
            </a:p>
            <a:p>
              <a:pPr marL="465574" lvl="1" indent="-285664">
                <a:lnSpc>
                  <a:spcPct val="150000"/>
                </a:lnSpc>
              </a:pPr>
              <a:r>
                <a:rPr lang="de-DE" sz="1400" err="1">
                  <a:latin typeface="Avenir Next Medium" panose="020B0503020202020204" pitchFamily="34" charset="0"/>
                </a:rPr>
                <a:t>Serializes</a:t>
              </a:r>
              <a:r>
                <a:rPr lang="de-DE" sz="1400">
                  <a:latin typeface="Avenir Next Medium" panose="020B0503020202020204" pitchFamily="34" charset="0"/>
                </a:rPr>
                <a:t>/</a:t>
              </a:r>
              <a:r>
                <a:rPr lang="de-DE" sz="1400" err="1">
                  <a:latin typeface="Avenir Next Medium" panose="020B0503020202020204" pitchFamily="34" charset="0"/>
                </a:rPr>
                <a:t>deserializes</a:t>
              </a:r>
              <a:r>
                <a:rPr lang="de-DE" sz="1400">
                  <a:latin typeface="Avenir Next Medium" panose="020B0503020202020204" pitchFamily="34" charset="0"/>
                </a:rPr>
                <a:t> </a:t>
              </a:r>
              <a:r>
                <a:rPr lang="de-DE" sz="1400" err="1">
                  <a:latin typeface="Avenir Next Medium" panose="020B0503020202020204" pitchFamily="34" charset="0"/>
                </a:rPr>
                <a:t>data</a:t>
              </a:r>
              <a:r>
                <a:rPr lang="de-DE" sz="1400">
                  <a:latin typeface="Avenir Next Medium" panose="020B0503020202020204" pitchFamily="34" charset="0"/>
                </a:rPr>
                <a:t> </a:t>
              </a:r>
              <a:r>
                <a:rPr lang="de-DE" sz="1400" err="1">
                  <a:latin typeface="Avenir Next Medium" panose="020B0503020202020204" pitchFamily="34" charset="0"/>
                </a:rPr>
                <a:t>according</a:t>
              </a:r>
              <a:r>
                <a:rPr lang="de-DE" sz="1400">
                  <a:latin typeface="Avenir Next Medium" panose="020B0503020202020204" pitchFamily="34" charset="0"/>
                </a:rPr>
                <a:t> </a:t>
              </a:r>
              <a:r>
                <a:rPr lang="de-DE" sz="1400" err="1">
                  <a:latin typeface="Avenir Next Medium" panose="020B0503020202020204" pitchFamily="34" charset="0"/>
                </a:rPr>
                <a:t>to</a:t>
              </a:r>
              <a:r>
                <a:rPr lang="de-DE" sz="1400">
                  <a:latin typeface="Avenir Next Medium" panose="020B0503020202020204" pitchFamily="34" charset="0"/>
                </a:rPr>
                <a:t> </a:t>
              </a:r>
              <a:r>
                <a:rPr lang="de-DE" sz="1400" err="1">
                  <a:latin typeface="Avenir Next Medium" panose="020B0503020202020204" pitchFamily="34" charset="0"/>
                </a:rPr>
                <a:t>protocol</a:t>
              </a:r>
              <a:endParaRPr lang="de-DE" sz="1400">
                <a:latin typeface="Avenir Next Medium" panose="020B0503020202020204" pitchFamily="34" charset="0"/>
              </a:endParaRPr>
            </a:p>
            <a:p>
              <a:r>
                <a:rPr lang="de-DE" sz="1600" b="1">
                  <a:latin typeface="Avenir Next Demi Bold" panose="020B0503020202020204" pitchFamily="34" charset="0"/>
                </a:rPr>
                <a:t>Data Source Adapter</a:t>
              </a:r>
              <a:endParaRPr lang="en-GB" sz="1600">
                <a:latin typeface="Avenir Next" panose="020B0503020202020204" pitchFamily="34" charset="0"/>
              </a:endParaRPr>
            </a:p>
            <a:p>
              <a:pPr marL="465574" lvl="1" indent="-285664">
                <a:lnSpc>
                  <a:spcPct val="150000"/>
                </a:lnSpc>
              </a:pPr>
              <a:r>
                <a:rPr lang="de-DE" sz="1400" err="1">
                  <a:latin typeface="Avenir Next Medium" panose="020B0503020202020204" pitchFamily="34" charset="0"/>
                </a:rPr>
                <a:t>Translates</a:t>
              </a:r>
              <a:r>
                <a:rPr lang="de-DE" sz="1400">
                  <a:latin typeface="Avenir Next Medium" panose="020B0503020202020204" pitchFamily="34" charset="0"/>
                </a:rPr>
                <a:t> CQN </a:t>
              </a:r>
              <a:r>
                <a:rPr lang="de-DE" sz="1400" err="1">
                  <a:latin typeface="Avenir Next Medium" panose="020B0503020202020204" pitchFamily="34" charset="0"/>
                </a:rPr>
                <a:t>to</a:t>
              </a:r>
              <a:r>
                <a:rPr lang="de-DE" sz="1400">
                  <a:latin typeface="Avenir Next Medium" panose="020B0503020202020204" pitchFamily="34" charset="0"/>
                </a:rPr>
                <a:t> </a:t>
              </a:r>
              <a:r>
                <a:rPr lang="de-DE" sz="1400" err="1">
                  <a:latin typeface="Avenir Next Medium" panose="020B0503020202020204" pitchFamily="34" charset="0"/>
                </a:rPr>
                <a:t>query</a:t>
              </a:r>
              <a:r>
                <a:rPr lang="de-DE" sz="1400">
                  <a:latin typeface="Avenir Next Medium" panose="020B0503020202020204" pitchFamily="34" charset="0"/>
                </a:rPr>
                <a:t> </a:t>
              </a:r>
              <a:r>
                <a:rPr lang="de-DE" sz="1400" err="1">
                  <a:latin typeface="Avenir Next Medium" panose="020B0503020202020204" pitchFamily="34" charset="0"/>
                </a:rPr>
                <a:t>language</a:t>
              </a:r>
              <a:r>
                <a:rPr lang="de-DE" sz="1400">
                  <a:latin typeface="Avenir Next Medium" panose="020B0503020202020204" pitchFamily="34" charset="0"/>
                </a:rPr>
                <a:t> </a:t>
              </a:r>
              <a:r>
                <a:rPr lang="de-DE" sz="1400" err="1">
                  <a:latin typeface="Avenir Next Medium" panose="020B0503020202020204" pitchFamily="34" charset="0"/>
                </a:rPr>
                <a:t>of</a:t>
              </a:r>
              <a:r>
                <a:rPr lang="de-DE" sz="1400">
                  <a:latin typeface="Avenir Next Medium" panose="020B0503020202020204" pitchFamily="34" charset="0"/>
                </a:rPr>
                <a:t> </a:t>
              </a:r>
              <a:r>
                <a:rPr lang="de-DE" sz="1400" err="1">
                  <a:latin typeface="Avenir Next Medium" panose="020B0503020202020204" pitchFamily="34" charset="0"/>
                </a:rPr>
                <a:t>data</a:t>
              </a:r>
              <a:r>
                <a:rPr lang="de-DE" sz="1400">
                  <a:latin typeface="Avenir Next Medium" panose="020B0503020202020204" pitchFamily="34" charset="0"/>
                </a:rPr>
                <a:t> </a:t>
              </a:r>
              <a:r>
                <a:rPr lang="de-DE" sz="1400" err="1">
                  <a:latin typeface="Avenir Next Medium" panose="020B0503020202020204" pitchFamily="34" charset="0"/>
                </a:rPr>
                <a:t>source</a:t>
              </a:r>
              <a:endParaRPr lang="de-DE" sz="1400">
                <a:latin typeface="Avenir Next Medium" panose="020B0503020202020204" pitchFamily="34" charset="0"/>
              </a:endParaRPr>
            </a:p>
            <a:p>
              <a:pPr marL="465574" lvl="1" indent="-285664">
                <a:lnSpc>
                  <a:spcPct val="150000"/>
                </a:lnSpc>
              </a:pPr>
              <a:r>
                <a:rPr lang="de-DE" sz="1400" err="1">
                  <a:latin typeface="Avenir Next Medium" panose="020B0503020202020204" pitchFamily="34" charset="0"/>
                </a:rPr>
                <a:t>Executes</a:t>
              </a:r>
              <a:r>
                <a:rPr lang="de-DE" sz="1400">
                  <a:latin typeface="Avenir Next Medium" panose="020B0503020202020204" pitchFamily="34" charset="0"/>
                </a:rPr>
                <a:t> </a:t>
              </a:r>
              <a:r>
                <a:rPr lang="de-DE" sz="1400" err="1">
                  <a:latin typeface="Avenir Next Medium" panose="020B0503020202020204" pitchFamily="34" charset="0"/>
                </a:rPr>
                <a:t>queries</a:t>
              </a:r>
              <a:r>
                <a:rPr lang="de-DE" sz="1400">
                  <a:latin typeface="Avenir Next Medium" panose="020B0503020202020204" pitchFamily="34" charset="0"/>
                </a:rPr>
                <a:t> </a:t>
              </a:r>
              <a:r>
                <a:rPr lang="de-DE" sz="1400" err="1">
                  <a:latin typeface="Avenir Next Medium" panose="020B0503020202020204" pitchFamily="34" charset="0"/>
                </a:rPr>
                <a:t>against</a:t>
              </a:r>
              <a:r>
                <a:rPr lang="de-DE" sz="1400">
                  <a:latin typeface="Avenir Next Medium" panose="020B0503020202020204" pitchFamily="34" charset="0"/>
                </a:rPr>
                <a:t> </a:t>
              </a:r>
              <a:r>
                <a:rPr lang="de-DE" sz="1400" err="1">
                  <a:latin typeface="Avenir Next Medium" panose="020B0503020202020204" pitchFamily="34" charset="0"/>
                </a:rPr>
                <a:t>data</a:t>
              </a:r>
              <a:r>
                <a:rPr lang="de-DE" sz="1400">
                  <a:latin typeface="Avenir Next Medium" panose="020B0503020202020204" pitchFamily="34" charset="0"/>
                </a:rPr>
                <a:t> </a:t>
              </a:r>
              <a:r>
                <a:rPr lang="de-DE" sz="1400" err="1">
                  <a:latin typeface="Avenir Next Medium" panose="020B0503020202020204" pitchFamily="34" charset="0"/>
                </a:rPr>
                <a:t>source</a:t>
              </a:r>
              <a:endParaRPr lang="de-DE" sz="1400">
                <a:latin typeface="Avenir Next Medium" panose="020B0503020202020204" pitchFamily="34" charset="0"/>
              </a:endParaRPr>
            </a:p>
          </p:txBody>
        </p:sp>
        <p:sp>
          <p:nvSpPr>
            <p:cNvPr id="87" name="Rectangle 86">
              <a:extLst>
                <a:ext uri="{FF2B5EF4-FFF2-40B4-BE49-F238E27FC236}">
                  <a16:creationId xmlns:a16="http://schemas.microsoft.com/office/drawing/2014/main" id="{3D4A9A8A-5DDF-9B4E-B79F-7D634293CAF0}"/>
                </a:ext>
              </a:extLst>
            </p:cNvPr>
            <p:cNvSpPr/>
            <p:nvPr/>
          </p:nvSpPr>
          <p:spPr bwMode="gray">
            <a:xfrm>
              <a:off x="7510763" y="3508984"/>
              <a:ext cx="114270" cy="123688"/>
            </a:xfrm>
            <a:prstGeom prst="rect">
              <a:avLst/>
            </a:prstGeom>
            <a:noFill/>
            <a:ln w="2540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de-DE" sz="1799" kern="0" err="1">
                <a:ea typeface="Arial Unicode MS" pitchFamily="34" charset="-128"/>
                <a:cs typeface="Arial Unicode MS" pitchFamily="34" charset="-128"/>
              </a:endParaRPr>
            </a:p>
          </p:txBody>
        </p:sp>
      </p:grpSp>
    </p:spTree>
    <p:extLst>
      <p:ext uri="{BB962C8B-B14F-4D97-AF65-F5344CB8AC3E}">
        <p14:creationId xmlns:p14="http://schemas.microsoft.com/office/powerpoint/2010/main" val="210549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8245E-6 3.33333E-6 L -1.38245E-6 -0.12662 " pathEditMode="relative" rAng="0" ptsTypes="AA">
                                      <p:cBhvr>
                                        <p:cTn id="6" dur="2000" fill="hold"/>
                                        <p:tgtEl>
                                          <p:spTgt spid="14"/>
                                        </p:tgtEl>
                                        <p:attrNameLst>
                                          <p:attrName>ppt_x</p:attrName>
                                          <p:attrName>ppt_y</p:attrName>
                                        </p:attrNameLst>
                                      </p:cBhvr>
                                      <p:rCtr x="0" y="-6343"/>
                                    </p:animMotion>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3.50169E-6 3.7037E-7 L -0.00131 0.13889 " pathEditMode="relative" rAng="0" ptsTypes="AA">
                                      <p:cBhvr>
                                        <p:cTn id="17" dur="2000" fill="hold"/>
                                        <p:tgtEl>
                                          <p:spTgt spid="17"/>
                                        </p:tgtEl>
                                        <p:attrNameLst>
                                          <p:attrName>ppt_x</p:attrName>
                                          <p:attrName>ppt_y</p:attrName>
                                        </p:attrNameLst>
                                      </p:cBhvr>
                                      <p:rCtr x="-65" y="6944"/>
                                    </p:animMotion>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dissolve">
                                      <p:cBhvr>
                                        <p:cTn id="2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5D0D5-5E84-7641-848A-3C59CB93F4CF}"/>
              </a:ext>
            </a:extLst>
          </p:cNvPr>
          <p:cNvSpPr>
            <a:spLocks noGrp="1"/>
          </p:cNvSpPr>
          <p:nvPr>
            <p:ph type="title"/>
          </p:nvPr>
        </p:nvSpPr>
        <p:spPr>
          <a:xfrm>
            <a:off x="504001" y="504000"/>
            <a:ext cx="11186476" cy="492443"/>
          </a:xfrm>
        </p:spPr>
        <p:txBody>
          <a:bodyPr/>
          <a:lstStyle/>
          <a:p>
            <a:r>
              <a:rPr lang="en-DE" sz="3200" b="0" kern="0">
                <a:latin typeface="Avenir Next" panose="020B0503020202020204" pitchFamily="34" charset="0"/>
                <a:ea typeface="Arial Unicode MS" pitchFamily="34" charset="-128"/>
                <a:cs typeface="Arial Unicode MS" pitchFamily="34" charset="-128"/>
              </a:rPr>
              <a:t>Protocol/Datasource Adapters</a:t>
            </a:r>
          </a:p>
        </p:txBody>
      </p:sp>
      <p:pic>
        <p:nvPicPr>
          <p:cNvPr id="121" name="Graphic 120">
            <a:extLst>
              <a:ext uri="{FF2B5EF4-FFF2-40B4-BE49-F238E27FC236}">
                <a16:creationId xmlns:a16="http://schemas.microsoft.com/office/drawing/2014/main" id="{D4039DEF-B176-2B4F-851C-46EDD674B4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2236" y="6046245"/>
            <a:ext cx="906964" cy="677108"/>
          </a:xfrm>
          <a:prstGeom prst="rect">
            <a:avLst/>
          </a:prstGeom>
        </p:spPr>
      </p:pic>
      <p:sp>
        <p:nvSpPr>
          <p:cNvPr id="122" name="Rectangle 121">
            <a:extLst>
              <a:ext uri="{FF2B5EF4-FFF2-40B4-BE49-F238E27FC236}">
                <a16:creationId xmlns:a16="http://schemas.microsoft.com/office/drawing/2014/main" id="{D71BBC2F-0242-A244-A2FF-7A7284711B58}"/>
              </a:ext>
            </a:extLst>
          </p:cNvPr>
          <p:cNvSpPr>
            <a:spLocks noChangeArrowheads="1"/>
          </p:cNvSpPr>
          <p:nvPr/>
        </p:nvSpPr>
        <p:spPr bwMode="auto">
          <a:xfrm>
            <a:off x="2914305" y="2960135"/>
            <a:ext cx="605357" cy="1478778"/>
          </a:xfrm>
          <a:prstGeom prst="rect">
            <a:avLst/>
          </a:prstGeom>
          <a:solidFill>
            <a:schemeClr val="bg1">
              <a:lumMod val="95000"/>
            </a:schemeClr>
          </a:solidFill>
          <a:ln w="17780">
            <a:solidFill>
              <a:schemeClr val="bg1">
                <a:lumMod val="50000"/>
              </a:schemeClr>
            </a:solidFill>
            <a:miter lim="800000"/>
            <a:headEnd/>
            <a:tailEnd/>
          </a:ln>
        </p:spPr>
        <p:txBody>
          <a:bodyPr lIns="35991" tIns="35991" rIns="35991" bIns="35991" anchor="ctr"/>
          <a:lstStyle/>
          <a:p>
            <a:pPr algn="ctr">
              <a:buClrTx/>
              <a:buSzTx/>
              <a:buFontTx/>
              <a:buNone/>
            </a:pPr>
            <a:r>
              <a:rPr lang="en-US" sz="1200"/>
              <a:t>CDS</a:t>
            </a:r>
            <a:br>
              <a:rPr lang="en-US" sz="1200"/>
            </a:br>
            <a:r>
              <a:rPr lang="en-US" sz="1200"/>
              <a:t>Model</a:t>
            </a:r>
          </a:p>
        </p:txBody>
      </p:sp>
      <p:cxnSp>
        <p:nvCxnSpPr>
          <p:cNvPr id="19" name="Straight Arrow Connector 18">
            <a:extLst>
              <a:ext uri="{FF2B5EF4-FFF2-40B4-BE49-F238E27FC236}">
                <a16:creationId xmlns:a16="http://schemas.microsoft.com/office/drawing/2014/main" id="{54F711DC-5E8D-3441-9EAF-567CBC588EB1}"/>
              </a:ext>
            </a:extLst>
          </p:cNvPr>
          <p:cNvCxnSpPr>
            <a:cxnSpLocks/>
          </p:cNvCxnSpPr>
          <p:nvPr/>
        </p:nvCxnSpPr>
        <p:spPr>
          <a:xfrm flipH="1">
            <a:off x="3577701" y="3719595"/>
            <a:ext cx="435006" cy="149"/>
          </a:xfrm>
          <a:prstGeom prst="straightConnector1">
            <a:avLst/>
          </a:prstGeom>
          <a:ln w="15875">
            <a:solidFill>
              <a:schemeClr val="tx1"/>
            </a:solidFill>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B18800D1-4162-F948-BD54-D84BB0A6F90C}"/>
              </a:ext>
            </a:extLst>
          </p:cNvPr>
          <p:cNvCxnSpPr>
            <a:cxnSpLocks/>
          </p:cNvCxnSpPr>
          <p:nvPr/>
        </p:nvCxnSpPr>
        <p:spPr>
          <a:xfrm flipH="1" flipV="1">
            <a:off x="3577701" y="2493250"/>
            <a:ext cx="466304" cy="301028"/>
          </a:xfrm>
          <a:prstGeom prst="straightConnector1">
            <a:avLst/>
          </a:prstGeom>
          <a:ln w="15875">
            <a:solidFill>
              <a:schemeClr val="tx1"/>
            </a:solidFill>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2596EAE-765C-944C-B572-4852F6446FD1}"/>
              </a:ext>
            </a:extLst>
          </p:cNvPr>
          <p:cNvCxnSpPr>
            <a:cxnSpLocks/>
          </p:cNvCxnSpPr>
          <p:nvPr/>
        </p:nvCxnSpPr>
        <p:spPr>
          <a:xfrm flipH="1" flipV="1">
            <a:off x="3613281" y="4343310"/>
            <a:ext cx="425331" cy="161070"/>
          </a:xfrm>
          <a:prstGeom prst="straightConnector1">
            <a:avLst/>
          </a:prstGeom>
          <a:ln w="15875">
            <a:solidFill>
              <a:schemeClr val="tx1"/>
            </a:solidFill>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E73679FE-153C-4F46-BCD7-1C484A336F4D}"/>
              </a:ext>
            </a:extLst>
          </p:cNvPr>
          <p:cNvGrpSpPr/>
          <p:nvPr/>
        </p:nvGrpSpPr>
        <p:grpSpPr>
          <a:xfrm>
            <a:off x="4133342" y="1789376"/>
            <a:ext cx="5765694" cy="3730447"/>
            <a:chOff x="4133342" y="1789376"/>
            <a:chExt cx="5765694" cy="3730447"/>
          </a:xfrm>
        </p:grpSpPr>
        <p:grpSp>
          <p:nvGrpSpPr>
            <p:cNvPr id="236" name="Group 235">
              <a:extLst>
                <a:ext uri="{FF2B5EF4-FFF2-40B4-BE49-F238E27FC236}">
                  <a16:creationId xmlns:a16="http://schemas.microsoft.com/office/drawing/2014/main" id="{233A925A-9383-C240-A7F6-8278E41BA43F}"/>
                </a:ext>
              </a:extLst>
            </p:cNvPr>
            <p:cNvGrpSpPr/>
            <p:nvPr/>
          </p:nvGrpSpPr>
          <p:grpSpPr>
            <a:xfrm>
              <a:off x="4537499" y="3881458"/>
              <a:ext cx="3609003" cy="563658"/>
              <a:chOff x="4538742" y="2156519"/>
              <a:chExt cx="3609003" cy="563658"/>
            </a:xfrm>
          </p:grpSpPr>
          <p:grpSp>
            <p:nvGrpSpPr>
              <p:cNvPr id="237" name="Group 236">
                <a:extLst>
                  <a:ext uri="{FF2B5EF4-FFF2-40B4-BE49-F238E27FC236}">
                    <a16:creationId xmlns:a16="http://schemas.microsoft.com/office/drawing/2014/main" id="{8BF50B7C-F6E7-A24E-8EDF-E9288D64E121}"/>
                  </a:ext>
                </a:extLst>
              </p:cNvPr>
              <p:cNvGrpSpPr/>
              <p:nvPr/>
            </p:nvGrpSpPr>
            <p:grpSpPr>
              <a:xfrm>
                <a:off x="4784154" y="2358017"/>
                <a:ext cx="443370" cy="177801"/>
                <a:chOff x="1504706" y="5013089"/>
                <a:chExt cx="443370" cy="177801"/>
              </a:xfrm>
            </p:grpSpPr>
            <p:grpSp>
              <p:nvGrpSpPr>
                <p:cNvPr id="263" name="Group 10">
                  <a:extLst>
                    <a:ext uri="{FF2B5EF4-FFF2-40B4-BE49-F238E27FC236}">
                      <a16:creationId xmlns:a16="http://schemas.microsoft.com/office/drawing/2014/main" id="{659C1096-5522-184B-8357-1C25BE14695E}"/>
                    </a:ext>
                  </a:extLst>
                </p:cNvPr>
                <p:cNvGrpSpPr>
                  <a:grpSpLocks/>
                </p:cNvGrpSpPr>
                <p:nvPr/>
              </p:nvGrpSpPr>
              <p:grpSpPr bwMode="auto">
                <a:xfrm>
                  <a:off x="1504706" y="5013089"/>
                  <a:ext cx="85725" cy="177800"/>
                  <a:chOff x="1528" y="1363"/>
                  <a:chExt cx="54" cy="112"/>
                </a:xfrm>
              </p:grpSpPr>
              <p:sp>
                <p:nvSpPr>
                  <p:cNvPr id="265" name="Line 11">
                    <a:extLst>
                      <a:ext uri="{FF2B5EF4-FFF2-40B4-BE49-F238E27FC236}">
                        <a16:creationId xmlns:a16="http://schemas.microsoft.com/office/drawing/2014/main" id="{2B016964-1767-2742-8CDF-59C4D756A871}"/>
                      </a:ext>
                    </a:extLst>
                  </p:cNvPr>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66" name="Text Box 12">
                    <a:extLst>
                      <a:ext uri="{FF2B5EF4-FFF2-40B4-BE49-F238E27FC236}">
                        <a16:creationId xmlns:a16="http://schemas.microsoft.com/office/drawing/2014/main" id="{03437706-8F70-1248-9A7E-DE09862CB315}"/>
                      </a:ext>
                    </a:extLst>
                  </p:cNvPr>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264" name="Text Box 33">
                  <a:extLst>
                    <a:ext uri="{FF2B5EF4-FFF2-40B4-BE49-F238E27FC236}">
                      <a16:creationId xmlns:a16="http://schemas.microsoft.com/office/drawing/2014/main" id="{45AB7924-3FC1-8744-BD50-8FB395C14C29}"/>
                    </a:ext>
                  </a:extLst>
                </p:cNvPr>
                <p:cNvSpPr txBox="1">
                  <a:spLocks noChangeArrowheads="1"/>
                </p:cNvSpPr>
                <p:nvPr/>
              </p:nvSpPr>
              <p:spPr bwMode="auto">
                <a:xfrm>
                  <a:off x="1632145" y="5035948"/>
                  <a:ext cx="315931" cy="154942"/>
                </a:xfrm>
                <a:prstGeom prst="rect">
                  <a:avLst/>
                </a:prstGeom>
                <a:noFill/>
                <a:ln w="12700">
                  <a:noFill/>
                  <a:miter lim="800000"/>
                  <a:headEnd/>
                  <a:tailEnd/>
                </a:ln>
              </p:spPr>
              <p:txBody>
                <a:bodyPr wrap="square" lIns="0" tIns="0" rIns="0" bIns="0">
                  <a:spAutoFit/>
                </a:bodyPr>
                <a:lstStyle/>
                <a:p>
                  <a:pPr algn="l">
                    <a:spcBef>
                      <a:spcPct val="50000"/>
                    </a:spcBef>
                    <a:buClrTx/>
                    <a:buSzTx/>
                    <a:buFontTx/>
                    <a:buNone/>
                  </a:pPr>
                  <a:r>
                    <a:rPr lang="en-US" sz="1000"/>
                    <a:t>CQN</a:t>
                  </a:r>
                </a:p>
              </p:txBody>
            </p:sp>
          </p:grpSp>
          <p:grpSp>
            <p:nvGrpSpPr>
              <p:cNvPr id="238" name="Group 237">
                <a:extLst>
                  <a:ext uri="{FF2B5EF4-FFF2-40B4-BE49-F238E27FC236}">
                    <a16:creationId xmlns:a16="http://schemas.microsoft.com/office/drawing/2014/main" id="{9DAB36F0-E797-6747-9B31-26CF9DB9630C}"/>
                  </a:ext>
                </a:extLst>
              </p:cNvPr>
              <p:cNvGrpSpPr/>
              <p:nvPr/>
            </p:nvGrpSpPr>
            <p:grpSpPr>
              <a:xfrm>
                <a:off x="4538742" y="2156519"/>
                <a:ext cx="196241" cy="557604"/>
                <a:chOff x="1249938" y="4782022"/>
                <a:chExt cx="218045" cy="619560"/>
              </a:xfrm>
            </p:grpSpPr>
            <p:cxnSp>
              <p:nvCxnSpPr>
                <p:cNvPr id="259" name="AutoShape 98">
                  <a:extLst>
                    <a:ext uri="{FF2B5EF4-FFF2-40B4-BE49-F238E27FC236}">
                      <a16:creationId xmlns:a16="http://schemas.microsoft.com/office/drawing/2014/main" id="{B723D71E-0BD3-FC48-8BBC-C09393392221}"/>
                    </a:ext>
                  </a:extLst>
                </p:cNvPr>
                <p:cNvCxnSpPr>
                  <a:cxnSpLocks noChangeShapeType="1"/>
                </p:cNvCxnSpPr>
                <p:nvPr/>
              </p:nvCxnSpPr>
              <p:spPr bwMode="auto">
                <a:xfrm flipH="1" flipV="1">
                  <a:off x="1358960" y="4782022"/>
                  <a:ext cx="1" cy="212782"/>
                </a:xfrm>
                <a:prstGeom prst="straightConnector1">
                  <a:avLst/>
                </a:prstGeom>
                <a:noFill/>
                <a:ln w="19050">
                  <a:solidFill>
                    <a:schemeClr val="tx1"/>
                  </a:solidFill>
                  <a:round/>
                  <a:headEnd/>
                  <a:tailEnd/>
                </a:ln>
              </p:spPr>
            </p:cxnSp>
            <p:sp>
              <p:nvSpPr>
                <p:cNvPr id="260" name="Arc 259">
                  <a:extLst>
                    <a:ext uri="{FF2B5EF4-FFF2-40B4-BE49-F238E27FC236}">
                      <a16:creationId xmlns:a16="http://schemas.microsoft.com/office/drawing/2014/main" id="{B90811E3-7DB6-3946-B97D-B0D242B1F62C}"/>
                    </a:ext>
                  </a:extLst>
                </p:cNvPr>
                <p:cNvSpPr/>
                <p:nvPr/>
              </p:nvSpPr>
              <p:spPr>
                <a:xfrm>
                  <a:off x="1249938" y="4995665"/>
                  <a:ext cx="218045" cy="218045"/>
                </a:xfrm>
                <a:prstGeom prst="arc">
                  <a:avLst>
                    <a:gd name="adj1" fmla="val 10744556"/>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61" name="AutoShape 97">
                  <a:extLst>
                    <a:ext uri="{FF2B5EF4-FFF2-40B4-BE49-F238E27FC236}">
                      <a16:creationId xmlns:a16="http://schemas.microsoft.com/office/drawing/2014/main" id="{8B9118E3-6724-DB46-985E-B09958DE772F}"/>
                    </a:ext>
                  </a:extLst>
                </p:cNvPr>
                <p:cNvSpPr>
                  <a:spLocks noChangeArrowheads="1"/>
                </p:cNvSpPr>
                <p:nvPr/>
              </p:nvSpPr>
              <p:spPr bwMode="auto">
                <a:xfrm>
                  <a:off x="1286729" y="5044337"/>
                  <a:ext cx="144462" cy="144463"/>
                </a:xfrm>
                <a:prstGeom prst="flowChartConnector">
                  <a:avLst/>
                </a:prstGeom>
                <a:solidFill>
                  <a:schemeClr val="bg1"/>
                </a:solidFill>
                <a:ln w="19050">
                  <a:solidFill>
                    <a:schemeClr val="tx1"/>
                  </a:solidFill>
                  <a:round/>
                  <a:headEnd/>
                  <a:tailEnd/>
                </a:ln>
              </p:spPr>
              <p:txBody>
                <a:bodyPr wrap="none" lIns="90000" tIns="46800" rIns="90000" bIns="46800" anchor="ctr"/>
                <a:lstStyle/>
                <a:p>
                  <a:endParaRPr lang="en-US"/>
                </a:p>
              </p:txBody>
            </p:sp>
            <p:cxnSp>
              <p:nvCxnSpPr>
                <p:cNvPr id="262" name="AutoShape 98">
                  <a:extLst>
                    <a:ext uri="{FF2B5EF4-FFF2-40B4-BE49-F238E27FC236}">
                      <a16:creationId xmlns:a16="http://schemas.microsoft.com/office/drawing/2014/main" id="{281A84D0-A414-9E4A-93ED-A21A64360D4F}"/>
                    </a:ext>
                  </a:extLst>
                </p:cNvPr>
                <p:cNvCxnSpPr>
                  <a:cxnSpLocks noChangeShapeType="1"/>
                </p:cNvCxnSpPr>
                <p:nvPr/>
              </p:nvCxnSpPr>
              <p:spPr bwMode="auto">
                <a:xfrm flipH="1" flipV="1">
                  <a:off x="1358960" y="5188800"/>
                  <a:ext cx="1" cy="212782"/>
                </a:xfrm>
                <a:prstGeom prst="straightConnector1">
                  <a:avLst/>
                </a:prstGeom>
                <a:noFill/>
                <a:ln w="19050">
                  <a:solidFill>
                    <a:schemeClr val="tx1"/>
                  </a:solidFill>
                  <a:round/>
                  <a:headEnd/>
                  <a:tailEnd/>
                </a:ln>
              </p:spPr>
            </p:cxnSp>
          </p:grpSp>
          <p:grpSp>
            <p:nvGrpSpPr>
              <p:cNvPr id="239" name="Group 238">
                <a:extLst>
                  <a:ext uri="{FF2B5EF4-FFF2-40B4-BE49-F238E27FC236}">
                    <a16:creationId xmlns:a16="http://schemas.microsoft.com/office/drawing/2014/main" id="{AC783A73-2307-1F4B-A152-2E8954A4C653}"/>
                  </a:ext>
                </a:extLst>
              </p:cNvPr>
              <p:cNvGrpSpPr/>
              <p:nvPr/>
            </p:nvGrpSpPr>
            <p:grpSpPr>
              <a:xfrm>
                <a:off x="5999118" y="2162573"/>
                <a:ext cx="196241" cy="557604"/>
                <a:chOff x="1249938" y="4782022"/>
                <a:chExt cx="218045" cy="619560"/>
              </a:xfrm>
            </p:grpSpPr>
            <p:cxnSp>
              <p:nvCxnSpPr>
                <p:cNvPr id="255" name="AutoShape 98">
                  <a:extLst>
                    <a:ext uri="{FF2B5EF4-FFF2-40B4-BE49-F238E27FC236}">
                      <a16:creationId xmlns:a16="http://schemas.microsoft.com/office/drawing/2014/main" id="{016061BF-4ABC-C94B-BFEE-A109CAADF78A}"/>
                    </a:ext>
                  </a:extLst>
                </p:cNvPr>
                <p:cNvCxnSpPr>
                  <a:cxnSpLocks noChangeShapeType="1"/>
                </p:cNvCxnSpPr>
                <p:nvPr/>
              </p:nvCxnSpPr>
              <p:spPr bwMode="auto">
                <a:xfrm flipH="1" flipV="1">
                  <a:off x="1358960" y="4782022"/>
                  <a:ext cx="1" cy="212782"/>
                </a:xfrm>
                <a:prstGeom prst="straightConnector1">
                  <a:avLst/>
                </a:prstGeom>
                <a:noFill/>
                <a:ln w="19050">
                  <a:solidFill>
                    <a:schemeClr val="tx1"/>
                  </a:solidFill>
                  <a:round/>
                  <a:headEnd/>
                  <a:tailEnd/>
                </a:ln>
              </p:spPr>
            </p:cxnSp>
            <p:sp>
              <p:nvSpPr>
                <p:cNvPr id="256" name="Arc 255">
                  <a:extLst>
                    <a:ext uri="{FF2B5EF4-FFF2-40B4-BE49-F238E27FC236}">
                      <a16:creationId xmlns:a16="http://schemas.microsoft.com/office/drawing/2014/main" id="{DF3D61DB-BB6D-F449-8C96-EE260E3CCFFB}"/>
                    </a:ext>
                  </a:extLst>
                </p:cNvPr>
                <p:cNvSpPr/>
                <p:nvPr/>
              </p:nvSpPr>
              <p:spPr>
                <a:xfrm>
                  <a:off x="1249938" y="4995665"/>
                  <a:ext cx="218045" cy="218045"/>
                </a:xfrm>
                <a:prstGeom prst="arc">
                  <a:avLst>
                    <a:gd name="adj1" fmla="val 10744556"/>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57" name="AutoShape 97">
                  <a:extLst>
                    <a:ext uri="{FF2B5EF4-FFF2-40B4-BE49-F238E27FC236}">
                      <a16:creationId xmlns:a16="http://schemas.microsoft.com/office/drawing/2014/main" id="{67F9C03D-EF1D-8E42-9871-061F8795E0AF}"/>
                    </a:ext>
                  </a:extLst>
                </p:cNvPr>
                <p:cNvSpPr>
                  <a:spLocks noChangeArrowheads="1"/>
                </p:cNvSpPr>
                <p:nvPr/>
              </p:nvSpPr>
              <p:spPr bwMode="auto">
                <a:xfrm>
                  <a:off x="1286729" y="5044337"/>
                  <a:ext cx="144462" cy="144463"/>
                </a:xfrm>
                <a:prstGeom prst="flowChartConnector">
                  <a:avLst/>
                </a:prstGeom>
                <a:solidFill>
                  <a:schemeClr val="bg1"/>
                </a:solidFill>
                <a:ln w="19050">
                  <a:solidFill>
                    <a:schemeClr val="tx1"/>
                  </a:solidFill>
                  <a:round/>
                  <a:headEnd/>
                  <a:tailEnd/>
                </a:ln>
              </p:spPr>
              <p:txBody>
                <a:bodyPr wrap="none" lIns="90000" tIns="46800" rIns="90000" bIns="46800" anchor="ctr"/>
                <a:lstStyle/>
                <a:p>
                  <a:endParaRPr lang="en-US"/>
                </a:p>
              </p:txBody>
            </p:sp>
            <p:cxnSp>
              <p:nvCxnSpPr>
                <p:cNvPr id="258" name="AutoShape 98">
                  <a:extLst>
                    <a:ext uri="{FF2B5EF4-FFF2-40B4-BE49-F238E27FC236}">
                      <a16:creationId xmlns:a16="http://schemas.microsoft.com/office/drawing/2014/main" id="{4F415722-020C-CA4E-ADFB-081A85400133}"/>
                    </a:ext>
                  </a:extLst>
                </p:cNvPr>
                <p:cNvCxnSpPr>
                  <a:cxnSpLocks noChangeShapeType="1"/>
                </p:cNvCxnSpPr>
                <p:nvPr/>
              </p:nvCxnSpPr>
              <p:spPr bwMode="auto">
                <a:xfrm flipH="1" flipV="1">
                  <a:off x="1358960" y="5188800"/>
                  <a:ext cx="1" cy="212782"/>
                </a:xfrm>
                <a:prstGeom prst="straightConnector1">
                  <a:avLst/>
                </a:prstGeom>
                <a:noFill/>
                <a:ln w="19050">
                  <a:solidFill>
                    <a:schemeClr val="tx1"/>
                  </a:solidFill>
                  <a:round/>
                  <a:headEnd/>
                  <a:tailEnd/>
                </a:ln>
              </p:spPr>
            </p:cxnSp>
          </p:grpSp>
          <p:grpSp>
            <p:nvGrpSpPr>
              <p:cNvPr id="240" name="Group 239">
                <a:extLst>
                  <a:ext uri="{FF2B5EF4-FFF2-40B4-BE49-F238E27FC236}">
                    <a16:creationId xmlns:a16="http://schemas.microsoft.com/office/drawing/2014/main" id="{302D0681-1F02-254F-9D63-D4B5DF759F1C}"/>
                  </a:ext>
                </a:extLst>
              </p:cNvPr>
              <p:cNvGrpSpPr/>
              <p:nvPr/>
            </p:nvGrpSpPr>
            <p:grpSpPr>
              <a:xfrm>
                <a:off x="7453401" y="2160486"/>
                <a:ext cx="196241" cy="557604"/>
                <a:chOff x="1249938" y="4782022"/>
                <a:chExt cx="218045" cy="619560"/>
              </a:xfrm>
            </p:grpSpPr>
            <p:cxnSp>
              <p:nvCxnSpPr>
                <p:cNvPr id="251" name="AutoShape 98">
                  <a:extLst>
                    <a:ext uri="{FF2B5EF4-FFF2-40B4-BE49-F238E27FC236}">
                      <a16:creationId xmlns:a16="http://schemas.microsoft.com/office/drawing/2014/main" id="{4F15680C-6608-C942-9A51-634D03053F45}"/>
                    </a:ext>
                  </a:extLst>
                </p:cNvPr>
                <p:cNvCxnSpPr>
                  <a:cxnSpLocks noChangeShapeType="1"/>
                </p:cNvCxnSpPr>
                <p:nvPr/>
              </p:nvCxnSpPr>
              <p:spPr bwMode="auto">
                <a:xfrm flipH="1" flipV="1">
                  <a:off x="1358960" y="4782022"/>
                  <a:ext cx="1" cy="212782"/>
                </a:xfrm>
                <a:prstGeom prst="straightConnector1">
                  <a:avLst/>
                </a:prstGeom>
                <a:noFill/>
                <a:ln w="19050">
                  <a:solidFill>
                    <a:schemeClr val="tx1"/>
                  </a:solidFill>
                  <a:round/>
                  <a:headEnd/>
                  <a:tailEnd/>
                </a:ln>
              </p:spPr>
            </p:cxnSp>
            <p:sp>
              <p:nvSpPr>
                <p:cNvPr id="252" name="Arc 251">
                  <a:extLst>
                    <a:ext uri="{FF2B5EF4-FFF2-40B4-BE49-F238E27FC236}">
                      <a16:creationId xmlns:a16="http://schemas.microsoft.com/office/drawing/2014/main" id="{0BB37DF3-01B8-BA47-97F8-C17828722A28}"/>
                    </a:ext>
                  </a:extLst>
                </p:cNvPr>
                <p:cNvSpPr/>
                <p:nvPr/>
              </p:nvSpPr>
              <p:spPr>
                <a:xfrm>
                  <a:off x="1249938" y="4995665"/>
                  <a:ext cx="218045" cy="218045"/>
                </a:xfrm>
                <a:prstGeom prst="arc">
                  <a:avLst>
                    <a:gd name="adj1" fmla="val 10744556"/>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53" name="AutoShape 97">
                  <a:extLst>
                    <a:ext uri="{FF2B5EF4-FFF2-40B4-BE49-F238E27FC236}">
                      <a16:creationId xmlns:a16="http://schemas.microsoft.com/office/drawing/2014/main" id="{31DF7CF8-476F-F144-964D-819F5671677E}"/>
                    </a:ext>
                  </a:extLst>
                </p:cNvPr>
                <p:cNvSpPr>
                  <a:spLocks noChangeArrowheads="1"/>
                </p:cNvSpPr>
                <p:nvPr/>
              </p:nvSpPr>
              <p:spPr bwMode="auto">
                <a:xfrm>
                  <a:off x="1286729" y="5044337"/>
                  <a:ext cx="144462" cy="144463"/>
                </a:xfrm>
                <a:prstGeom prst="flowChartConnector">
                  <a:avLst/>
                </a:prstGeom>
                <a:solidFill>
                  <a:schemeClr val="accent5">
                    <a:lumMod val="20000"/>
                    <a:lumOff val="80000"/>
                  </a:schemeClr>
                </a:solidFill>
                <a:ln w="19050">
                  <a:solidFill>
                    <a:schemeClr val="tx1"/>
                  </a:solidFill>
                  <a:round/>
                  <a:headEnd/>
                  <a:tailEnd/>
                </a:ln>
              </p:spPr>
              <p:txBody>
                <a:bodyPr wrap="none" lIns="90000" tIns="46800" rIns="90000" bIns="46800" anchor="ctr"/>
                <a:lstStyle/>
                <a:p>
                  <a:endParaRPr lang="en-US"/>
                </a:p>
              </p:txBody>
            </p:sp>
            <p:cxnSp>
              <p:nvCxnSpPr>
                <p:cNvPr id="254" name="AutoShape 98">
                  <a:extLst>
                    <a:ext uri="{FF2B5EF4-FFF2-40B4-BE49-F238E27FC236}">
                      <a16:creationId xmlns:a16="http://schemas.microsoft.com/office/drawing/2014/main" id="{7F8D97C9-BF1A-9D40-9D2E-28B97433BEFB}"/>
                    </a:ext>
                  </a:extLst>
                </p:cNvPr>
                <p:cNvCxnSpPr>
                  <a:cxnSpLocks noChangeShapeType="1"/>
                </p:cNvCxnSpPr>
                <p:nvPr/>
              </p:nvCxnSpPr>
              <p:spPr bwMode="auto">
                <a:xfrm flipH="1" flipV="1">
                  <a:off x="1358960" y="5188800"/>
                  <a:ext cx="1" cy="212782"/>
                </a:xfrm>
                <a:prstGeom prst="straightConnector1">
                  <a:avLst/>
                </a:prstGeom>
                <a:noFill/>
                <a:ln w="19050">
                  <a:solidFill>
                    <a:schemeClr val="tx1"/>
                  </a:solidFill>
                  <a:round/>
                  <a:headEnd/>
                  <a:tailEnd/>
                </a:ln>
              </p:spPr>
            </p:cxnSp>
          </p:grpSp>
          <p:grpSp>
            <p:nvGrpSpPr>
              <p:cNvPr id="241" name="Group 240">
                <a:extLst>
                  <a:ext uri="{FF2B5EF4-FFF2-40B4-BE49-F238E27FC236}">
                    <a16:creationId xmlns:a16="http://schemas.microsoft.com/office/drawing/2014/main" id="{E7899FF6-7814-B141-8576-11D91A1D3C53}"/>
                  </a:ext>
                </a:extLst>
              </p:cNvPr>
              <p:cNvGrpSpPr/>
              <p:nvPr/>
            </p:nvGrpSpPr>
            <p:grpSpPr>
              <a:xfrm>
                <a:off x="6224760" y="2344833"/>
                <a:ext cx="443370" cy="177801"/>
                <a:chOff x="1504706" y="5013089"/>
                <a:chExt cx="443370" cy="177801"/>
              </a:xfrm>
            </p:grpSpPr>
            <p:grpSp>
              <p:nvGrpSpPr>
                <p:cNvPr id="247" name="Group 10">
                  <a:extLst>
                    <a:ext uri="{FF2B5EF4-FFF2-40B4-BE49-F238E27FC236}">
                      <a16:creationId xmlns:a16="http://schemas.microsoft.com/office/drawing/2014/main" id="{7AC863F8-E587-594C-B6BB-EA5089942E11}"/>
                    </a:ext>
                  </a:extLst>
                </p:cNvPr>
                <p:cNvGrpSpPr>
                  <a:grpSpLocks/>
                </p:cNvGrpSpPr>
                <p:nvPr/>
              </p:nvGrpSpPr>
              <p:grpSpPr bwMode="auto">
                <a:xfrm>
                  <a:off x="1504706" y="5013089"/>
                  <a:ext cx="85725" cy="177800"/>
                  <a:chOff x="1528" y="1363"/>
                  <a:chExt cx="54" cy="112"/>
                </a:xfrm>
              </p:grpSpPr>
              <p:sp>
                <p:nvSpPr>
                  <p:cNvPr id="249" name="Line 11">
                    <a:extLst>
                      <a:ext uri="{FF2B5EF4-FFF2-40B4-BE49-F238E27FC236}">
                        <a16:creationId xmlns:a16="http://schemas.microsoft.com/office/drawing/2014/main" id="{F6F155B3-0063-E744-928D-675B4859102E}"/>
                      </a:ext>
                    </a:extLst>
                  </p:cNvPr>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0" name="Text Box 12">
                    <a:extLst>
                      <a:ext uri="{FF2B5EF4-FFF2-40B4-BE49-F238E27FC236}">
                        <a16:creationId xmlns:a16="http://schemas.microsoft.com/office/drawing/2014/main" id="{BCEF7C06-8507-384B-AE33-ACA5396FF5B0}"/>
                      </a:ext>
                    </a:extLst>
                  </p:cNvPr>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248" name="Text Box 33">
                  <a:extLst>
                    <a:ext uri="{FF2B5EF4-FFF2-40B4-BE49-F238E27FC236}">
                      <a16:creationId xmlns:a16="http://schemas.microsoft.com/office/drawing/2014/main" id="{7340B430-69BA-7D42-BE44-C0EC592FE728}"/>
                    </a:ext>
                  </a:extLst>
                </p:cNvPr>
                <p:cNvSpPr txBox="1">
                  <a:spLocks noChangeArrowheads="1"/>
                </p:cNvSpPr>
                <p:nvPr/>
              </p:nvSpPr>
              <p:spPr bwMode="auto">
                <a:xfrm>
                  <a:off x="1632145" y="5035948"/>
                  <a:ext cx="315931" cy="154942"/>
                </a:xfrm>
                <a:prstGeom prst="rect">
                  <a:avLst/>
                </a:prstGeom>
                <a:noFill/>
                <a:ln w="12700">
                  <a:noFill/>
                  <a:miter lim="800000"/>
                  <a:headEnd/>
                  <a:tailEnd/>
                </a:ln>
              </p:spPr>
              <p:txBody>
                <a:bodyPr wrap="square" lIns="0" tIns="0" rIns="0" bIns="0">
                  <a:spAutoFit/>
                </a:bodyPr>
                <a:lstStyle/>
                <a:p>
                  <a:pPr algn="l">
                    <a:spcBef>
                      <a:spcPct val="50000"/>
                    </a:spcBef>
                    <a:buClrTx/>
                    <a:buSzTx/>
                    <a:buFontTx/>
                    <a:buNone/>
                  </a:pPr>
                  <a:r>
                    <a:rPr lang="en-US" sz="1000"/>
                    <a:t>CQN</a:t>
                  </a:r>
                </a:p>
              </p:txBody>
            </p:sp>
          </p:grpSp>
          <p:grpSp>
            <p:nvGrpSpPr>
              <p:cNvPr id="242" name="Group 241">
                <a:extLst>
                  <a:ext uri="{FF2B5EF4-FFF2-40B4-BE49-F238E27FC236}">
                    <a16:creationId xmlns:a16="http://schemas.microsoft.com/office/drawing/2014/main" id="{C064CD0F-D9E1-964F-85D9-0CD80F593FE9}"/>
                  </a:ext>
                </a:extLst>
              </p:cNvPr>
              <p:cNvGrpSpPr/>
              <p:nvPr/>
            </p:nvGrpSpPr>
            <p:grpSpPr>
              <a:xfrm>
                <a:off x="7704375" y="2344818"/>
                <a:ext cx="443370" cy="177801"/>
                <a:chOff x="1504706" y="5013089"/>
                <a:chExt cx="443370" cy="177801"/>
              </a:xfrm>
            </p:grpSpPr>
            <p:grpSp>
              <p:nvGrpSpPr>
                <p:cNvPr id="243" name="Group 10">
                  <a:extLst>
                    <a:ext uri="{FF2B5EF4-FFF2-40B4-BE49-F238E27FC236}">
                      <a16:creationId xmlns:a16="http://schemas.microsoft.com/office/drawing/2014/main" id="{F4DDDDB4-4F4E-6243-946A-D30E65ACC35C}"/>
                    </a:ext>
                  </a:extLst>
                </p:cNvPr>
                <p:cNvGrpSpPr>
                  <a:grpSpLocks/>
                </p:cNvGrpSpPr>
                <p:nvPr/>
              </p:nvGrpSpPr>
              <p:grpSpPr bwMode="auto">
                <a:xfrm>
                  <a:off x="1504706" y="5013089"/>
                  <a:ext cx="85725" cy="177800"/>
                  <a:chOff x="1528" y="1363"/>
                  <a:chExt cx="54" cy="112"/>
                </a:xfrm>
              </p:grpSpPr>
              <p:sp>
                <p:nvSpPr>
                  <p:cNvPr id="245" name="Line 11">
                    <a:extLst>
                      <a:ext uri="{FF2B5EF4-FFF2-40B4-BE49-F238E27FC236}">
                        <a16:creationId xmlns:a16="http://schemas.microsoft.com/office/drawing/2014/main" id="{6F880EB0-1252-9B4F-86E8-96D99DAEFDF7}"/>
                      </a:ext>
                    </a:extLst>
                  </p:cNvPr>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46" name="Text Box 12">
                    <a:extLst>
                      <a:ext uri="{FF2B5EF4-FFF2-40B4-BE49-F238E27FC236}">
                        <a16:creationId xmlns:a16="http://schemas.microsoft.com/office/drawing/2014/main" id="{0444BC1E-AB39-994D-9998-9B9031AA747E}"/>
                      </a:ext>
                    </a:extLst>
                  </p:cNvPr>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244" name="Text Box 33">
                  <a:extLst>
                    <a:ext uri="{FF2B5EF4-FFF2-40B4-BE49-F238E27FC236}">
                      <a16:creationId xmlns:a16="http://schemas.microsoft.com/office/drawing/2014/main" id="{9D742B76-1324-3A45-8DA0-A1D29136AF89}"/>
                    </a:ext>
                  </a:extLst>
                </p:cNvPr>
                <p:cNvSpPr txBox="1">
                  <a:spLocks noChangeArrowheads="1"/>
                </p:cNvSpPr>
                <p:nvPr/>
              </p:nvSpPr>
              <p:spPr bwMode="auto">
                <a:xfrm>
                  <a:off x="1632145" y="5035948"/>
                  <a:ext cx="315931" cy="154942"/>
                </a:xfrm>
                <a:prstGeom prst="rect">
                  <a:avLst/>
                </a:prstGeom>
                <a:noFill/>
                <a:ln w="12700">
                  <a:noFill/>
                  <a:miter lim="800000"/>
                  <a:headEnd/>
                  <a:tailEnd/>
                </a:ln>
              </p:spPr>
              <p:txBody>
                <a:bodyPr wrap="square" lIns="0" tIns="0" rIns="0" bIns="0">
                  <a:spAutoFit/>
                </a:bodyPr>
                <a:lstStyle/>
                <a:p>
                  <a:pPr algn="l">
                    <a:spcBef>
                      <a:spcPct val="50000"/>
                    </a:spcBef>
                    <a:buClrTx/>
                    <a:buSzTx/>
                    <a:buFontTx/>
                    <a:buNone/>
                  </a:pPr>
                  <a:r>
                    <a:rPr lang="en-US" sz="1000"/>
                    <a:t>CQN</a:t>
                  </a:r>
                </a:p>
              </p:txBody>
            </p:sp>
          </p:grpSp>
        </p:grpSp>
        <p:grpSp>
          <p:nvGrpSpPr>
            <p:cNvPr id="205" name="Group 204">
              <a:extLst>
                <a:ext uri="{FF2B5EF4-FFF2-40B4-BE49-F238E27FC236}">
                  <a16:creationId xmlns:a16="http://schemas.microsoft.com/office/drawing/2014/main" id="{7F8290CB-36E4-1E4B-B1B8-FC7F1AE3CAB4}"/>
                </a:ext>
              </a:extLst>
            </p:cNvPr>
            <p:cNvGrpSpPr/>
            <p:nvPr/>
          </p:nvGrpSpPr>
          <p:grpSpPr>
            <a:xfrm>
              <a:off x="4538742" y="3020071"/>
              <a:ext cx="3609003" cy="563658"/>
              <a:chOff x="4538742" y="2156519"/>
              <a:chExt cx="3609003" cy="563658"/>
            </a:xfrm>
          </p:grpSpPr>
          <p:grpSp>
            <p:nvGrpSpPr>
              <p:cNvPr id="206" name="Group 205">
                <a:extLst>
                  <a:ext uri="{FF2B5EF4-FFF2-40B4-BE49-F238E27FC236}">
                    <a16:creationId xmlns:a16="http://schemas.microsoft.com/office/drawing/2014/main" id="{66AEEB52-B40A-CB4A-9740-8C362F8952F4}"/>
                  </a:ext>
                </a:extLst>
              </p:cNvPr>
              <p:cNvGrpSpPr/>
              <p:nvPr/>
            </p:nvGrpSpPr>
            <p:grpSpPr>
              <a:xfrm>
                <a:off x="4784154" y="2358017"/>
                <a:ext cx="443370" cy="177801"/>
                <a:chOff x="1504706" y="5013089"/>
                <a:chExt cx="443370" cy="177801"/>
              </a:xfrm>
            </p:grpSpPr>
            <p:grpSp>
              <p:nvGrpSpPr>
                <p:cNvPr id="232" name="Group 10">
                  <a:extLst>
                    <a:ext uri="{FF2B5EF4-FFF2-40B4-BE49-F238E27FC236}">
                      <a16:creationId xmlns:a16="http://schemas.microsoft.com/office/drawing/2014/main" id="{6400A9B0-BA3C-D448-BD72-927C68164A11}"/>
                    </a:ext>
                  </a:extLst>
                </p:cNvPr>
                <p:cNvGrpSpPr>
                  <a:grpSpLocks/>
                </p:cNvGrpSpPr>
                <p:nvPr/>
              </p:nvGrpSpPr>
              <p:grpSpPr bwMode="auto">
                <a:xfrm>
                  <a:off x="1504706" y="5013089"/>
                  <a:ext cx="85725" cy="177800"/>
                  <a:chOff x="1528" y="1363"/>
                  <a:chExt cx="54" cy="112"/>
                </a:xfrm>
              </p:grpSpPr>
              <p:sp>
                <p:nvSpPr>
                  <p:cNvPr id="234" name="Line 11">
                    <a:extLst>
                      <a:ext uri="{FF2B5EF4-FFF2-40B4-BE49-F238E27FC236}">
                        <a16:creationId xmlns:a16="http://schemas.microsoft.com/office/drawing/2014/main" id="{FAD6C72C-A7D5-F542-B319-AD6B9A7D88DC}"/>
                      </a:ext>
                    </a:extLst>
                  </p:cNvPr>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35" name="Text Box 12">
                    <a:extLst>
                      <a:ext uri="{FF2B5EF4-FFF2-40B4-BE49-F238E27FC236}">
                        <a16:creationId xmlns:a16="http://schemas.microsoft.com/office/drawing/2014/main" id="{9FDFB5A7-450F-CB42-8FFD-0481A3E801C6}"/>
                      </a:ext>
                    </a:extLst>
                  </p:cNvPr>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233" name="Text Box 33">
                  <a:extLst>
                    <a:ext uri="{FF2B5EF4-FFF2-40B4-BE49-F238E27FC236}">
                      <a16:creationId xmlns:a16="http://schemas.microsoft.com/office/drawing/2014/main" id="{60025195-E564-BB41-A049-AA65455930A7}"/>
                    </a:ext>
                  </a:extLst>
                </p:cNvPr>
                <p:cNvSpPr txBox="1">
                  <a:spLocks noChangeArrowheads="1"/>
                </p:cNvSpPr>
                <p:nvPr/>
              </p:nvSpPr>
              <p:spPr bwMode="auto">
                <a:xfrm>
                  <a:off x="1632145" y="5035948"/>
                  <a:ext cx="315931" cy="154942"/>
                </a:xfrm>
                <a:prstGeom prst="rect">
                  <a:avLst/>
                </a:prstGeom>
                <a:noFill/>
                <a:ln w="12700">
                  <a:noFill/>
                  <a:miter lim="800000"/>
                  <a:headEnd/>
                  <a:tailEnd/>
                </a:ln>
              </p:spPr>
              <p:txBody>
                <a:bodyPr wrap="square" lIns="0" tIns="0" rIns="0" bIns="0">
                  <a:spAutoFit/>
                </a:bodyPr>
                <a:lstStyle/>
                <a:p>
                  <a:pPr algn="l">
                    <a:spcBef>
                      <a:spcPct val="50000"/>
                    </a:spcBef>
                    <a:buClrTx/>
                    <a:buSzTx/>
                    <a:buFontTx/>
                    <a:buNone/>
                  </a:pPr>
                  <a:r>
                    <a:rPr lang="en-US" sz="1000"/>
                    <a:t>CQN</a:t>
                  </a:r>
                </a:p>
              </p:txBody>
            </p:sp>
          </p:grpSp>
          <p:grpSp>
            <p:nvGrpSpPr>
              <p:cNvPr id="207" name="Group 206">
                <a:extLst>
                  <a:ext uri="{FF2B5EF4-FFF2-40B4-BE49-F238E27FC236}">
                    <a16:creationId xmlns:a16="http://schemas.microsoft.com/office/drawing/2014/main" id="{6E8D93E5-4530-1743-A7B6-2364F29AC81F}"/>
                  </a:ext>
                </a:extLst>
              </p:cNvPr>
              <p:cNvGrpSpPr/>
              <p:nvPr/>
            </p:nvGrpSpPr>
            <p:grpSpPr>
              <a:xfrm>
                <a:off x="4538742" y="2156519"/>
                <a:ext cx="196241" cy="557604"/>
                <a:chOff x="1249938" y="4782022"/>
                <a:chExt cx="218045" cy="619560"/>
              </a:xfrm>
            </p:grpSpPr>
            <p:cxnSp>
              <p:nvCxnSpPr>
                <p:cNvPr id="228" name="AutoShape 98">
                  <a:extLst>
                    <a:ext uri="{FF2B5EF4-FFF2-40B4-BE49-F238E27FC236}">
                      <a16:creationId xmlns:a16="http://schemas.microsoft.com/office/drawing/2014/main" id="{911619C9-BB03-EA4E-B9B8-C0145B4CD0E6}"/>
                    </a:ext>
                  </a:extLst>
                </p:cNvPr>
                <p:cNvCxnSpPr>
                  <a:cxnSpLocks noChangeShapeType="1"/>
                </p:cNvCxnSpPr>
                <p:nvPr/>
              </p:nvCxnSpPr>
              <p:spPr bwMode="auto">
                <a:xfrm flipH="1" flipV="1">
                  <a:off x="1358960" y="4782022"/>
                  <a:ext cx="1" cy="212782"/>
                </a:xfrm>
                <a:prstGeom prst="straightConnector1">
                  <a:avLst/>
                </a:prstGeom>
                <a:noFill/>
                <a:ln w="19050">
                  <a:solidFill>
                    <a:schemeClr val="tx1"/>
                  </a:solidFill>
                  <a:round/>
                  <a:headEnd/>
                  <a:tailEnd/>
                </a:ln>
              </p:spPr>
            </p:cxnSp>
            <p:sp>
              <p:nvSpPr>
                <p:cNvPr id="229" name="Arc 228">
                  <a:extLst>
                    <a:ext uri="{FF2B5EF4-FFF2-40B4-BE49-F238E27FC236}">
                      <a16:creationId xmlns:a16="http://schemas.microsoft.com/office/drawing/2014/main" id="{6280F1CB-3668-0748-BB91-882687ED0BC2}"/>
                    </a:ext>
                  </a:extLst>
                </p:cNvPr>
                <p:cNvSpPr/>
                <p:nvPr/>
              </p:nvSpPr>
              <p:spPr>
                <a:xfrm>
                  <a:off x="1249938" y="4995665"/>
                  <a:ext cx="218045" cy="218045"/>
                </a:xfrm>
                <a:prstGeom prst="arc">
                  <a:avLst>
                    <a:gd name="adj1" fmla="val 10744556"/>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30" name="AutoShape 97">
                  <a:extLst>
                    <a:ext uri="{FF2B5EF4-FFF2-40B4-BE49-F238E27FC236}">
                      <a16:creationId xmlns:a16="http://schemas.microsoft.com/office/drawing/2014/main" id="{B23725F9-643D-2D41-BECB-AB99ED1EE3CF}"/>
                    </a:ext>
                  </a:extLst>
                </p:cNvPr>
                <p:cNvSpPr>
                  <a:spLocks noChangeArrowheads="1"/>
                </p:cNvSpPr>
                <p:nvPr/>
              </p:nvSpPr>
              <p:spPr bwMode="auto">
                <a:xfrm>
                  <a:off x="1286729" y="5044337"/>
                  <a:ext cx="144462" cy="144463"/>
                </a:xfrm>
                <a:prstGeom prst="flowChartConnector">
                  <a:avLst/>
                </a:prstGeom>
                <a:solidFill>
                  <a:schemeClr val="accent4">
                    <a:lumMod val="20000"/>
                    <a:lumOff val="80000"/>
                  </a:schemeClr>
                </a:solidFill>
                <a:ln w="19050">
                  <a:solidFill>
                    <a:schemeClr val="tx1"/>
                  </a:solidFill>
                  <a:round/>
                  <a:headEnd/>
                  <a:tailEnd/>
                </a:ln>
              </p:spPr>
              <p:txBody>
                <a:bodyPr wrap="none" lIns="90000" tIns="46800" rIns="90000" bIns="46800" anchor="ctr"/>
                <a:lstStyle/>
                <a:p>
                  <a:endParaRPr lang="en-US"/>
                </a:p>
              </p:txBody>
            </p:sp>
            <p:cxnSp>
              <p:nvCxnSpPr>
                <p:cNvPr id="231" name="AutoShape 98">
                  <a:extLst>
                    <a:ext uri="{FF2B5EF4-FFF2-40B4-BE49-F238E27FC236}">
                      <a16:creationId xmlns:a16="http://schemas.microsoft.com/office/drawing/2014/main" id="{DF1D3C5C-0C43-FC4F-A929-616D1F926504}"/>
                    </a:ext>
                  </a:extLst>
                </p:cNvPr>
                <p:cNvCxnSpPr>
                  <a:cxnSpLocks noChangeShapeType="1"/>
                </p:cNvCxnSpPr>
                <p:nvPr/>
              </p:nvCxnSpPr>
              <p:spPr bwMode="auto">
                <a:xfrm flipH="1" flipV="1">
                  <a:off x="1358960" y="5188800"/>
                  <a:ext cx="1" cy="212782"/>
                </a:xfrm>
                <a:prstGeom prst="straightConnector1">
                  <a:avLst/>
                </a:prstGeom>
                <a:noFill/>
                <a:ln w="19050">
                  <a:solidFill>
                    <a:schemeClr val="tx1"/>
                  </a:solidFill>
                  <a:round/>
                  <a:headEnd/>
                  <a:tailEnd/>
                </a:ln>
              </p:spPr>
            </p:cxnSp>
          </p:grpSp>
          <p:grpSp>
            <p:nvGrpSpPr>
              <p:cNvPr id="208" name="Group 207">
                <a:extLst>
                  <a:ext uri="{FF2B5EF4-FFF2-40B4-BE49-F238E27FC236}">
                    <a16:creationId xmlns:a16="http://schemas.microsoft.com/office/drawing/2014/main" id="{4779C533-DFD4-E648-AD55-B82312F9C809}"/>
                  </a:ext>
                </a:extLst>
              </p:cNvPr>
              <p:cNvGrpSpPr/>
              <p:nvPr/>
            </p:nvGrpSpPr>
            <p:grpSpPr>
              <a:xfrm>
                <a:off x="5999118" y="2162573"/>
                <a:ext cx="196241" cy="557604"/>
                <a:chOff x="1249938" y="4782022"/>
                <a:chExt cx="218045" cy="619560"/>
              </a:xfrm>
            </p:grpSpPr>
            <p:cxnSp>
              <p:nvCxnSpPr>
                <p:cNvPr id="224" name="AutoShape 98">
                  <a:extLst>
                    <a:ext uri="{FF2B5EF4-FFF2-40B4-BE49-F238E27FC236}">
                      <a16:creationId xmlns:a16="http://schemas.microsoft.com/office/drawing/2014/main" id="{7F8699D7-B0A3-9E49-91CA-DE4AB4A87DE1}"/>
                    </a:ext>
                  </a:extLst>
                </p:cNvPr>
                <p:cNvCxnSpPr>
                  <a:cxnSpLocks noChangeShapeType="1"/>
                </p:cNvCxnSpPr>
                <p:nvPr/>
              </p:nvCxnSpPr>
              <p:spPr bwMode="auto">
                <a:xfrm flipH="1" flipV="1">
                  <a:off x="1358960" y="4782022"/>
                  <a:ext cx="1" cy="212782"/>
                </a:xfrm>
                <a:prstGeom prst="straightConnector1">
                  <a:avLst/>
                </a:prstGeom>
                <a:noFill/>
                <a:ln w="19050">
                  <a:solidFill>
                    <a:schemeClr val="tx1"/>
                  </a:solidFill>
                  <a:round/>
                  <a:headEnd/>
                  <a:tailEnd/>
                </a:ln>
              </p:spPr>
            </p:cxnSp>
            <p:sp>
              <p:nvSpPr>
                <p:cNvPr id="225" name="Arc 224">
                  <a:extLst>
                    <a:ext uri="{FF2B5EF4-FFF2-40B4-BE49-F238E27FC236}">
                      <a16:creationId xmlns:a16="http://schemas.microsoft.com/office/drawing/2014/main" id="{AED1FE06-8A6D-F645-B724-CE9E7EBB2D1F}"/>
                    </a:ext>
                  </a:extLst>
                </p:cNvPr>
                <p:cNvSpPr/>
                <p:nvPr/>
              </p:nvSpPr>
              <p:spPr>
                <a:xfrm>
                  <a:off x="1249938" y="4995665"/>
                  <a:ext cx="218045" cy="218045"/>
                </a:xfrm>
                <a:prstGeom prst="arc">
                  <a:avLst>
                    <a:gd name="adj1" fmla="val 10744556"/>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26" name="AutoShape 97">
                  <a:extLst>
                    <a:ext uri="{FF2B5EF4-FFF2-40B4-BE49-F238E27FC236}">
                      <a16:creationId xmlns:a16="http://schemas.microsoft.com/office/drawing/2014/main" id="{997D605D-9A04-0240-A9E7-58766B85EC65}"/>
                    </a:ext>
                  </a:extLst>
                </p:cNvPr>
                <p:cNvSpPr>
                  <a:spLocks noChangeArrowheads="1"/>
                </p:cNvSpPr>
                <p:nvPr/>
              </p:nvSpPr>
              <p:spPr bwMode="auto">
                <a:xfrm>
                  <a:off x="1286729" y="5044337"/>
                  <a:ext cx="144462" cy="144463"/>
                </a:xfrm>
                <a:prstGeom prst="flowChartConnector">
                  <a:avLst/>
                </a:prstGeom>
                <a:solidFill>
                  <a:schemeClr val="accent4">
                    <a:lumMod val="20000"/>
                    <a:lumOff val="80000"/>
                  </a:schemeClr>
                </a:solidFill>
                <a:ln w="19050">
                  <a:solidFill>
                    <a:schemeClr val="tx1"/>
                  </a:solidFill>
                  <a:round/>
                  <a:headEnd/>
                  <a:tailEnd/>
                </a:ln>
              </p:spPr>
              <p:txBody>
                <a:bodyPr wrap="none" lIns="90000" tIns="46800" rIns="90000" bIns="46800" anchor="ctr"/>
                <a:lstStyle/>
                <a:p>
                  <a:endParaRPr lang="en-US"/>
                </a:p>
              </p:txBody>
            </p:sp>
            <p:cxnSp>
              <p:nvCxnSpPr>
                <p:cNvPr id="227" name="AutoShape 98">
                  <a:extLst>
                    <a:ext uri="{FF2B5EF4-FFF2-40B4-BE49-F238E27FC236}">
                      <a16:creationId xmlns:a16="http://schemas.microsoft.com/office/drawing/2014/main" id="{C052DE6E-270E-C545-B8FA-7C92B63D7B83}"/>
                    </a:ext>
                  </a:extLst>
                </p:cNvPr>
                <p:cNvCxnSpPr>
                  <a:cxnSpLocks noChangeShapeType="1"/>
                </p:cNvCxnSpPr>
                <p:nvPr/>
              </p:nvCxnSpPr>
              <p:spPr bwMode="auto">
                <a:xfrm flipH="1" flipV="1">
                  <a:off x="1358960" y="5188800"/>
                  <a:ext cx="1" cy="212782"/>
                </a:xfrm>
                <a:prstGeom prst="straightConnector1">
                  <a:avLst/>
                </a:prstGeom>
                <a:noFill/>
                <a:ln w="19050">
                  <a:solidFill>
                    <a:schemeClr val="tx1"/>
                  </a:solidFill>
                  <a:round/>
                  <a:headEnd/>
                  <a:tailEnd/>
                </a:ln>
              </p:spPr>
            </p:cxnSp>
          </p:grpSp>
          <p:grpSp>
            <p:nvGrpSpPr>
              <p:cNvPr id="209" name="Group 208">
                <a:extLst>
                  <a:ext uri="{FF2B5EF4-FFF2-40B4-BE49-F238E27FC236}">
                    <a16:creationId xmlns:a16="http://schemas.microsoft.com/office/drawing/2014/main" id="{BCB45089-8AA8-754E-BD2A-7B7E852769FC}"/>
                  </a:ext>
                </a:extLst>
              </p:cNvPr>
              <p:cNvGrpSpPr/>
              <p:nvPr/>
            </p:nvGrpSpPr>
            <p:grpSpPr>
              <a:xfrm>
                <a:off x="7453401" y="2160486"/>
                <a:ext cx="196241" cy="557604"/>
                <a:chOff x="1249938" y="4782022"/>
                <a:chExt cx="218045" cy="619560"/>
              </a:xfrm>
            </p:grpSpPr>
            <p:cxnSp>
              <p:nvCxnSpPr>
                <p:cNvPr id="220" name="AutoShape 98">
                  <a:extLst>
                    <a:ext uri="{FF2B5EF4-FFF2-40B4-BE49-F238E27FC236}">
                      <a16:creationId xmlns:a16="http://schemas.microsoft.com/office/drawing/2014/main" id="{28CB0659-7A40-894B-B21D-4AB6F880EC02}"/>
                    </a:ext>
                  </a:extLst>
                </p:cNvPr>
                <p:cNvCxnSpPr>
                  <a:cxnSpLocks noChangeShapeType="1"/>
                </p:cNvCxnSpPr>
                <p:nvPr/>
              </p:nvCxnSpPr>
              <p:spPr bwMode="auto">
                <a:xfrm flipH="1" flipV="1">
                  <a:off x="1358960" y="4782022"/>
                  <a:ext cx="1" cy="212782"/>
                </a:xfrm>
                <a:prstGeom prst="straightConnector1">
                  <a:avLst/>
                </a:prstGeom>
                <a:noFill/>
                <a:ln w="19050">
                  <a:solidFill>
                    <a:schemeClr val="tx1"/>
                  </a:solidFill>
                  <a:round/>
                  <a:headEnd/>
                  <a:tailEnd/>
                </a:ln>
              </p:spPr>
            </p:cxnSp>
            <p:sp>
              <p:nvSpPr>
                <p:cNvPr id="221" name="Arc 220">
                  <a:extLst>
                    <a:ext uri="{FF2B5EF4-FFF2-40B4-BE49-F238E27FC236}">
                      <a16:creationId xmlns:a16="http://schemas.microsoft.com/office/drawing/2014/main" id="{1A78C976-E746-C348-89D0-4BC0746F1213}"/>
                    </a:ext>
                  </a:extLst>
                </p:cNvPr>
                <p:cNvSpPr/>
                <p:nvPr/>
              </p:nvSpPr>
              <p:spPr>
                <a:xfrm>
                  <a:off x="1249938" y="4995665"/>
                  <a:ext cx="218045" cy="218045"/>
                </a:xfrm>
                <a:prstGeom prst="arc">
                  <a:avLst>
                    <a:gd name="adj1" fmla="val 10744556"/>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22" name="AutoShape 97">
                  <a:extLst>
                    <a:ext uri="{FF2B5EF4-FFF2-40B4-BE49-F238E27FC236}">
                      <a16:creationId xmlns:a16="http://schemas.microsoft.com/office/drawing/2014/main" id="{5394D037-AD16-BC43-A9DC-B8275798F5F9}"/>
                    </a:ext>
                  </a:extLst>
                </p:cNvPr>
                <p:cNvSpPr>
                  <a:spLocks noChangeArrowheads="1"/>
                </p:cNvSpPr>
                <p:nvPr/>
              </p:nvSpPr>
              <p:spPr bwMode="auto">
                <a:xfrm>
                  <a:off x="1286729" y="5044337"/>
                  <a:ext cx="144462" cy="144463"/>
                </a:xfrm>
                <a:prstGeom prst="flowChartConnector">
                  <a:avLst/>
                </a:prstGeom>
                <a:solidFill>
                  <a:schemeClr val="accent4">
                    <a:lumMod val="20000"/>
                    <a:lumOff val="80000"/>
                  </a:schemeClr>
                </a:solidFill>
                <a:ln w="19050">
                  <a:solidFill>
                    <a:schemeClr val="tx1"/>
                  </a:solidFill>
                  <a:round/>
                  <a:headEnd/>
                  <a:tailEnd/>
                </a:ln>
              </p:spPr>
              <p:txBody>
                <a:bodyPr wrap="none" lIns="90000" tIns="46800" rIns="90000" bIns="46800" anchor="ctr"/>
                <a:lstStyle/>
                <a:p>
                  <a:endParaRPr lang="en-US"/>
                </a:p>
              </p:txBody>
            </p:sp>
            <p:cxnSp>
              <p:nvCxnSpPr>
                <p:cNvPr id="223" name="AutoShape 98">
                  <a:extLst>
                    <a:ext uri="{FF2B5EF4-FFF2-40B4-BE49-F238E27FC236}">
                      <a16:creationId xmlns:a16="http://schemas.microsoft.com/office/drawing/2014/main" id="{AD110D41-E5EA-B14E-B31A-DC021B53BB43}"/>
                    </a:ext>
                  </a:extLst>
                </p:cNvPr>
                <p:cNvCxnSpPr>
                  <a:cxnSpLocks noChangeShapeType="1"/>
                </p:cNvCxnSpPr>
                <p:nvPr/>
              </p:nvCxnSpPr>
              <p:spPr bwMode="auto">
                <a:xfrm flipH="1" flipV="1">
                  <a:off x="1358960" y="5188800"/>
                  <a:ext cx="1" cy="212782"/>
                </a:xfrm>
                <a:prstGeom prst="straightConnector1">
                  <a:avLst/>
                </a:prstGeom>
                <a:noFill/>
                <a:ln w="19050">
                  <a:solidFill>
                    <a:schemeClr val="tx1"/>
                  </a:solidFill>
                  <a:round/>
                  <a:headEnd/>
                  <a:tailEnd/>
                </a:ln>
              </p:spPr>
            </p:cxnSp>
          </p:grpSp>
          <p:grpSp>
            <p:nvGrpSpPr>
              <p:cNvPr id="210" name="Group 209">
                <a:extLst>
                  <a:ext uri="{FF2B5EF4-FFF2-40B4-BE49-F238E27FC236}">
                    <a16:creationId xmlns:a16="http://schemas.microsoft.com/office/drawing/2014/main" id="{35CA932E-7CB5-914F-97F8-673A5B2D1C2B}"/>
                  </a:ext>
                </a:extLst>
              </p:cNvPr>
              <p:cNvGrpSpPr/>
              <p:nvPr/>
            </p:nvGrpSpPr>
            <p:grpSpPr>
              <a:xfrm>
                <a:off x="6224760" y="2344833"/>
                <a:ext cx="443370" cy="177801"/>
                <a:chOff x="1504706" y="5013089"/>
                <a:chExt cx="443370" cy="177801"/>
              </a:xfrm>
            </p:grpSpPr>
            <p:grpSp>
              <p:nvGrpSpPr>
                <p:cNvPr id="216" name="Group 10">
                  <a:extLst>
                    <a:ext uri="{FF2B5EF4-FFF2-40B4-BE49-F238E27FC236}">
                      <a16:creationId xmlns:a16="http://schemas.microsoft.com/office/drawing/2014/main" id="{FF2C6E52-B37B-A343-B185-FF71097A6791}"/>
                    </a:ext>
                  </a:extLst>
                </p:cNvPr>
                <p:cNvGrpSpPr>
                  <a:grpSpLocks/>
                </p:cNvGrpSpPr>
                <p:nvPr/>
              </p:nvGrpSpPr>
              <p:grpSpPr bwMode="auto">
                <a:xfrm>
                  <a:off x="1504706" y="5013089"/>
                  <a:ext cx="85725" cy="177800"/>
                  <a:chOff x="1528" y="1363"/>
                  <a:chExt cx="54" cy="112"/>
                </a:xfrm>
              </p:grpSpPr>
              <p:sp>
                <p:nvSpPr>
                  <p:cNvPr id="218" name="Line 11">
                    <a:extLst>
                      <a:ext uri="{FF2B5EF4-FFF2-40B4-BE49-F238E27FC236}">
                        <a16:creationId xmlns:a16="http://schemas.microsoft.com/office/drawing/2014/main" id="{7F21B404-A4C4-4A46-81E8-9B8AA200D4B8}"/>
                      </a:ext>
                    </a:extLst>
                  </p:cNvPr>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19" name="Text Box 12">
                    <a:extLst>
                      <a:ext uri="{FF2B5EF4-FFF2-40B4-BE49-F238E27FC236}">
                        <a16:creationId xmlns:a16="http://schemas.microsoft.com/office/drawing/2014/main" id="{C93A0690-3113-124D-9A5D-C03B455BDBC9}"/>
                      </a:ext>
                    </a:extLst>
                  </p:cNvPr>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217" name="Text Box 33">
                  <a:extLst>
                    <a:ext uri="{FF2B5EF4-FFF2-40B4-BE49-F238E27FC236}">
                      <a16:creationId xmlns:a16="http://schemas.microsoft.com/office/drawing/2014/main" id="{695107CD-027D-9644-9162-749398FC67FA}"/>
                    </a:ext>
                  </a:extLst>
                </p:cNvPr>
                <p:cNvSpPr txBox="1">
                  <a:spLocks noChangeArrowheads="1"/>
                </p:cNvSpPr>
                <p:nvPr/>
              </p:nvSpPr>
              <p:spPr bwMode="auto">
                <a:xfrm>
                  <a:off x="1632145" y="5035948"/>
                  <a:ext cx="315931" cy="154942"/>
                </a:xfrm>
                <a:prstGeom prst="rect">
                  <a:avLst/>
                </a:prstGeom>
                <a:noFill/>
                <a:ln w="12700">
                  <a:noFill/>
                  <a:miter lim="800000"/>
                  <a:headEnd/>
                  <a:tailEnd/>
                </a:ln>
              </p:spPr>
              <p:txBody>
                <a:bodyPr wrap="square" lIns="0" tIns="0" rIns="0" bIns="0">
                  <a:spAutoFit/>
                </a:bodyPr>
                <a:lstStyle/>
                <a:p>
                  <a:pPr algn="l">
                    <a:spcBef>
                      <a:spcPct val="50000"/>
                    </a:spcBef>
                    <a:buClrTx/>
                    <a:buSzTx/>
                    <a:buFontTx/>
                    <a:buNone/>
                  </a:pPr>
                  <a:r>
                    <a:rPr lang="en-US" sz="1000"/>
                    <a:t>CQN</a:t>
                  </a:r>
                </a:p>
              </p:txBody>
            </p:sp>
          </p:grpSp>
          <p:grpSp>
            <p:nvGrpSpPr>
              <p:cNvPr id="211" name="Group 210">
                <a:extLst>
                  <a:ext uri="{FF2B5EF4-FFF2-40B4-BE49-F238E27FC236}">
                    <a16:creationId xmlns:a16="http://schemas.microsoft.com/office/drawing/2014/main" id="{6FA7EA82-2D60-3640-9B95-784AC875C1D4}"/>
                  </a:ext>
                </a:extLst>
              </p:cNvPr>
              <p:cNvGrpSpPr/>
              <p:nvPr/>
            </p:nvGrpSpPr>
            <p:grpSpPr>
              <a:xfrm>
                <a:off x="7704375" y="2344818"/>
                <a:ext cx="443370" cy="177801"/>
                <a:chOff x="1504706" y="5013089"/>
                <a:chExt cx="443370" cy="177801"/>
              </a:xfrm>
            </p:grpSpPr>
            <p:grpSp>
              <p:nvGrpSpPr>
                <p:cNvPr id="212" name="Group 10">
                  <a:extLst>
                    <a:ext uri="{FF2B5EF4-FFF2-40B4-BE49-F238E27FC236}">
                      <a16:creationId xmlns:a16="http://schemas.microsoft.com/office/drawing/2014/main" id="{B7C205B7-4A41-464E-B721-584FDBAFB157}"/>
                    </a:ext>
                  </a:extLst>
                </p:cNvPr>
                <p:cNvGrpSpPr>
                  <a:grpSpLocks/>
                </p:cNvGrpSpPr>
                <p:nvPr/>
              </p:nvGrpSpPr>
              <p:grpSpPr bwMode="auto">
                <a:xfrm>
                  <a:off x="1504706" y="5013089"/>
                  <a:ext cx="85725" cy="177800"/>
                  <a:chOff x="1528" y="1363"/>
                  <a:chExt cx="54" cy="112"/>
                </a:xfrm>
              </p:grpSpPr>
              <p:sp>
                <p:nvSpPr>
                  <p:cNvPr id="214" name="Line 11">
                    <a:extLst>
                      <a:ext uri="{FF2B5EF4-FFF2-40B4-BE49-F238E27FC236}">
                        <a16:creationId xmlns:a16="http://schemas.microsoft.com/office/drawing/2014/main" id="{2823CDA4-F406-854E-AE15-050D340156C5}"/>
                      </a:ext>
                    </a:extLst>
                  </p:cNvPr>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15" name="Text Box 12">
                    <a:extLst>
                      <a:ext uri="{FF2B5EF4-FFF2-40B4-BE49-F238E27FC236}">
                        <a16:creationId xmlns:a16="http://schemas.microsoft.com/office/drawing/2014/main" id="{AAE19910-B272-614A-9E59-14D2C3959A38}"/>
                      </a:ext>
                    </a:extLst>
                  </p:cNvPr>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213" name="Text Box 33">
                  <a:extLst>
                    <a:ext uri="{FF2B5EF4-FFF2-40B4-BE49-F238E27FC236}">
                      <a16:creationId xmlns:a16="http://schemas.microsoft.com/office/drawing/2014/main" id="{74232074-9AAF-AE4A-A156-393D840E2153}"/>
                    </a:ext>
                  </a:extLst>
                </p:cNvPr>
                <p:cNvSpPr txBox="1">
                  <a:spLocks noChangeArrowheads="1"/>
                </p:cNvSpPr>
                <p:nvPr/>
              </p:nvSpPr>
              <p:spPr bwMode="auto">
                <a:xfrm>
                  <a:off x="1632145" y="5035948"/>
                  <a:ext cx="315931" cy="154942"/>
                </a:xfrm>
                <a:prstGeom prst="rect">
                  <a:avLst/>
                </a:prstGeom>
                <a:noFill/>
                <a:ln w="12700">
                  <a:noFill/>
                  <a:miter lim="800000"/>
                  <a:headEnd/>
                  <a:tailEnd/>
                </a:ln>
              </p:spPr>
              <p:txBody>
                <a:bodyPr wrap="square" lIns="0" tIns="0" rIns="0" bIns="0">
                  <a:spAutoFit/>
                </a:bodyPr>
                <a:lstStyle/>
                <a:p>
                  <a:pPr algn="l">
                    <a:spcBef>
                      <a:spcPct val="50000"/>
                    </a:spcBef>
                    <a:buClrTx/>
                    <a:buSzTx/>
                    <a:buFontTx/>
                    <a:buNone/>
                  </a:pPr>
                  <a:r>
                    <a:rPr lang="en-US" sz="1000"/>
                    <a:t>CQN</a:t>
                  </a:r>
                </a:p>
              </p:txBody>
            </p:sp>
          </p:grpSp>
        </p:grpSp>
        <p:grpSp>
          <p:nvGrpSpPr>
            <p:cNvPr id="23" name="Group 22">
              <a:extLst>
                <a:ext uri="{FF2B5EF4-FFF2-40B4-BE49-F238E27FC236}">
                  <a16:creationId xmlns:a16="http://schemas.microsoft.com/office/drawing/2014/main" id="{7C34D635-CC91-E246-AADB-C2EC3D91C521}"/>
                </a:ext>
              </a:extLst>
            </p:cNvPr>
            <p:cNvGrpSpPr/>
            <p:nvPr/>
          </p:nvGrpSpPr>
          <p:grpSpPr>
            <a:xfrm>
              <a:off x="4538742" y="2156519"/>
              <a:ext cx="3609003" cy="563658"/>
              <a:chOff x="4538742" y="2156519"/>
              <a:chExt cx="3609003" cy="563658"/>
            </a:xfrm>
          </p:grpSpPr>
          <p:grpSp>
            <p:nvGrpSpPr>
              <p:cNvPr id="21" name="Group 20">
                <a:extLst>
                  <a:ext uri="{FF2B5EF4-FFF2-40B4-BE49-F238E27FC236}">
                    <a16:creationId xmlns:a16="http://schemas.microsoft.com/office/drawing/2014/main" id="{3530951B-9D64-E245-809E-CF640E583AE2}"/>
                  </a:ext>
                </a:extLst>
              </p:cNvPr>
              <p:cNvGrpSpPr/>
              <p:nvPr/>
            </p:nvGrpSpPr>
            <p:grpSpPr>
              <a:xfrm>
                <a:off x="4784154" y="2358017"/>
                <a:ext cx="571570" cy="177800"/>
                <a:chOff x="1504706" y="5013089"/>
                <a:chExt cx="571570" cy="177800"/>
              </a:xfrm>
            </p:grpSpPr>
            <p:grpSp>
              <p:nvGrpSpPr>
                <p:cNvPr id="119" name="Group 10">
                  <a:extLst>
                    <a:ext uri="{FF2B5EF4-FFF2-40B4-BE49-F238E27FC236}">
                      <a16:creationId xmlns:a16="http://schemas.microsoft.com/office/drawing/2014/main" id="{EEFD548A-E444-1E4C-9EC2-D1D55B855EB6}"/>
                    </a:ext>
                  </a:extLst>
                </p:cNvPr>
                <p:cNvGrpSpPr>
                  <a:grpSpLocks/>
                </p:cNvGrpSpPr>
                <p:nvPr/>
              </p:nvGrpSpPr>
              <p:grpSpPr bwMode="auto">
                <a:xfrm>
                  <a:off x="1504706" y="5013089"/>
                  <a:ext cx="85725" cy="177800"/>
                  <a:chOff x="1528" y="1363"/>
                  <a:chExt cx="54" cy="112"/>
                </a:xfrm>
              </p:grpSpPr>
              <p:sp>
                <p:nvSpPr>
                  <p:cNvPr id="120" name="Line 11">
                    <a:extLst>
                      <a:ext uri="{FF2B5EF4-FFF2-40B4-BE49-F238E27FC236}">
                        <a16:creationId xmlns:a16="http://schemas.microsoft.com/office/drawing/2014/main" id="{439E6CA2-FA66-274A-9DB6-3AE59274E733}"/>
                      </a:ext>
                    </a:extLst>
                  </p:cNvPr>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3" name="Text Box 12">
                    <a:extLst>
                      <a:ext uri="{FF2B5EF4-FFF2-40B4-BE49-F238E27FC236}">
                        <a16:creationId xmlns:a16="http://schemas.microsoft.com/office/drawing/2014/main" id="{12603535-F729-FE4A-9436-522A44953016}"/>
                      </a:ext>
                    </a:extLst>
                  </p:cNvPr>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124" name="Text Box 33">
                  <a:extLst>
                    <a:ext uri="{FF2B5EF4-FFF2-40B4-BE49-F238E27FC236}">
                      <a16:creationId xmlns:a16="http://schemas.microsoft.com/office/drawing/2014/main" id="{26EDE378-5E28-1446-AD70-3514B7EFC560}"/>
                    </a:ext>
                  </a:extLst>
                </p:cNvPr>
                <p:cNvSpPr txBox="1">
                  <a:spLocks noChangeArrowheads="1"/>
                </p:cNvSpPr>
                <p:nvPr/>
              </p:nvSpPr>
              <p:spPr bwMode="auto">
                <a:xfrm>
                  <a:off x="1632145" y="5035948"/>
                  <a:ext cx="444131" cy="153888"/>
                </a:xfrm>
                <a:prstGeom prst="rect">
                  <a:avLst/>
                </a:prstGeom>
                <a:noFill/>
                <a:ln w="12700">
                  <a:noFill/>
                  <a:miter lim="800000"/>
                  <a:headEnd/>
                  <a:tailEnd/>
                </a:ln>
              </p:spPr>
              <p:txBody>
                <a:bodyPr wrap="square" lIns="0" tIns="0" rIns="0" bIns="0">
                  <a:spAutoFit/>
                </a:bodyPr>
                <a:lstStyle/>
                <a:p>
                  <a:pPr algn="l">
                    <a:spcBef>
                      <a:spcPct val="50000"/>
                    </a:spcBef>
                    <a:buClrTx/>
                    <a:buSzTx/>
                    <a:buFontTx/>
                    <a:buNone/>
                  </a:pPr>
                  <a:r>
                    <a:rPr lang="en-US" sz="1000"/>
                    <a:t>OData</a:t>
                  </a:r>
                </a:p>
              </p:txBody>
            </p:sp>
          </p:grpSp>
          <p:grpSp>
            <p:nvGrpSpPr>
              <p:cNvPr id="18" name="Group 17">
                <a:extLst>
                  <a:ext uri="{FF2B5EF4-FFF2-40B4-BE49-F238E27FC236}">
                    <a16:creationId xmlns:a16="http://schemas.microsoft.com/office/drawing/2014/main" id="{BAC929E8-B541-C443-ACA9-A424E58A3BD1}"/>
                  </a:ext>
                </a:extLst>
              </p:cNvPr>
              <p:cNvGrpSpPr/>
              <p:nvPr/>
            </p:nvGrpSpPr>
            <p:grpSpPr>
              <a:xfrm>
                <a:off x="4538742" y="2156519"/>
                <a:ext cx="196241" cy="557604"/>
                <a:chOff x="1249938" y="4782022"/>
                <a:chExt cx="218045" cy="619560"/>
              </a:xfrm>
            </p:grpSpPr>
            <p:cxnSp>
              <p:nvCxnSpPr>
                <p:cNvPr id="126" name="AutoShape 98">
                  <a:extLst>
                    <a:ext uri="{FF2B5EF4-FFF2-40B4-BE49-F238E27FC236}">
                      <a16:creationId xmlns:a16="http://schemas.microsoft.com/office/drawing/2014/main" id="{7A820AD3-3A04-AE44-A255-801C4AD722FF}"/>
                    </a:ext>
                  </a:extLst>
                </p:cNvPr>
                <p:cNvCxnSpPr>
                  <a:cxnSpLocks noChangeShapeType="1"/>
                </p:cNvCxnSpPr>
                <p:nvPr/>
              </p:nvCxnSpPr>
              <p:spPr bwMode="auto">
                <a:xfrm flipH="1" flipV="1">
                  <a:off x="1358960" y="4782022"/>
                  <a:ext cx="1" cy="212782"/>
                </a:xfrm>
                <a:prstGeom prst="straightConnector1">
                  <a:avLst/>
                </a:prstGeom>
                <a:noFill/>
                <a:ln w="19050">
                  <a:solidFill>
                    <a:schemeClr val="tx1"/>
                  </a:solidFill>
                  <a:round/>
                  <a:headEnd/>
                  <a:tailEnd/>
                </a:ln>
              </p:spPr>
            </p:cxnSp>
            <p:sp>
              <p:nvSpPr>
                <p:cNvPr id="127" name="Arc 126">
                  <a:extLst>
                    <a:ext uri="{FF2B5EF4-FFF2-40B4-BE49-F238E27FC236}">
                      <a16:creationId xmlns:a16="http://schemas.microsoft.com/office/drawing/2014/main" id="{7ECB9248-7217-9E47-A35C-1B3F5D44EBA7}"/>
                    </a:ext>
                  </a:extLst>
                </p:cNvPr>
                <p:cNvSpPr/>
                <p:nvPr/>
              </p:nvSpPr>
              <p:spPr>
                <a:xfrm>
                  <a:off x="1249938" y="4995665"/>
                  <a:ext cx="218045" cy="218045"/>
                </a:xfrm>
                <a:prstGeom prst="arc">
                  <a:avLst>
                    <a:gd name="adj1" fmla="val 10744556"/>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8" name="AutoShape 97">
                  <a:extLst>
                    <a:ext uri="{FF2B5EF4-FFF2-40B4-BE49-F238E27FC236}">
                      <a16:creationId xmlns:a16="http://schemas.microsoft.com/office/drawing/2014/main" id="{4A08E411-6B19-2046-914B-289354B48A52}"/>
                    </a:ext>
                  </a:extLst>
                </p:cNvPr>
                <p:cNvSpPr>
                  <a:spLocks noChangeArrowheads="1"/>
                </p:cNvSpPr>
                <p:nvPr/>
              </p:nvSpPr>
              <p:spPr bwMode="auto">
                <a:xfrm>
                  <a:off x="1286729" y="5044337"/>
                  <a:ext cx="144462" cy="144463"/>
                </a:xfrm>
                <a:prstGeom prst="flowChartConnector">
                  <a:avLst/>
                </a:prstGeom>
                <a:solidFill>
                  <a:schemeClr val="accent1">
                    <a:lumMod val="20000"/>
                    <a:lumOff val="80000"/>
                  </a:schemeClr>
                </a:solidFill>
                <a:ln w="19050">
                  <a:solidFill>
                    <a:schemeClr val="tx1"/>
                  </a:solidFill>
                  <a:round/>
                  <a:headEnd/>
                  <a:tailEnd/>
                </a:ln>
              </p:spPr>
              <p:txBody>
                <a:bodyPr wrap="none" lIns="90000" tIns="46800" rIns="90000" bIns="46800" anchor="ctr"/>
                <a:lstStyle/>
                <a:p>
                  <a:endParaRPr lang="en-US"/>
                </a:p>
              </p:txBody>
            </p:sp>
            <p:cxnSp>
              <p:nvCxnSpPr>
                <p:cNvPr id="129" name="AutoShape 98">
                  <a:extLst>
                    <a:ext uri="{FF2B5EF4-FFF2-40B4-BE49-F238E27FC236}">
                      <a16:creationId xmlns:a16="http://schemas.microsoft.com/office/drawing/2014/main" id="{4FD03610-61C1-5C45-B63B-1F41176743D7}"/>
                    </a:ext>
                  </a:extLst>
                </p:cNvPr>
                <p:cNvCxnSpPr>
                  <a:cxnSpLocks noChangeShapeType="1"/>
                </p:cNvCxnSpPr>
                <p:nvPr/>
              </p:nvCxnSpPr>
              <p:spPr bwMode="auto">
                <a:xfrm flipH="1" flipV="1">
                  <a:off x="1358960" y="5188800"/>
                  <a:ext cx="1" cy="212782"/>
                </a:xfrm>
                <a:prstGeom prst="straightConnector1">
                  <a:avLst/>
                </a:prstGeom>
                <a:noFill/>
                <a:ln w="19050">
                  <a:solidFill>
                    <a:schemeClr val="tx1"/>
                  </a:solidFill>
                  <a:round/>
                  <a:headEnd/>
                  <a:tailEnd/>
                </a:ln>
              </p:spPr>
            </p:cxnSp>
          </p:grpSp>
          <p:grpSp>
            <p:nvGrpSpPr>
              <p:cNvPr id="165" name="Group 164">
                <a:extLst>
                  <a:ext uri="{FF2B5EF4-FFF2-40B4-BE49-F238E27FC236}">
                    <a16:creationId xmlns:a16="http://schemas.microsoft.com/office/drawing/2014/main" id="{C2ACBC2B-E137-3C4A-B1D7-CDCAB2FCCAB1}"/>
                  </a:ext>
                </a:extLst>
              </p:cNvPr>
              <p:cNvGrpSpPr/>
              <p:nvPr/>
            </p:nvGrpSpPr>
            <p:grpSpPr>
              <a:xfrm>
                <a:off x="5999118" y="2162573"/>
                <a:ext cx="196241" cy="557604"/>
                <a:chOff x="1249938" y="4782022"/>
                <a:chExt cx="218045" cy="619560"/>
              </a:xfrm>
            </p:grpSpPr>
            <p:cxnSp>
              <p:nvCxnSpPr>
                <p:cNvPr id="166" name="AutoShape 98">
                  <a:extLst>
                    <a:ext uri="{FF2B5EF4-FFF2-40B4-BE49-F238E27FC236}">
                      <a16:creationId xmlns:a16="http://schemas.microsoft.com/office/drawing/2014/main" id="{6E92E46A-BFC1-E94F-BADD-6ABCF7FC7DAD}"/>
                    </a:ext>
                  </a:extLst>
                </p:cNvPr>
                <p:cNvCxnSpPr>
                  <a:cxnSpLocks noChangeShapeType="1"/>
                </p:cNvCxnSpPr>
                <p:nvPr/>
              </p:nvCxnSpPr>
              <p:spPr bwMode="auto">
                <a:xfrm flipH="1" flipV="1">
                  <a:off x="1358960" y="4782022"/>
                  <a:ext cx="1" cy="212782"/>
                </a:xfrm>
                <a:prstGeom prst="straightConnector1">
                  <a:avLst/>
                </a:prstGeom>
                <a:noFill/>
                <a:ln w="19050">
                  <a:solidFill>
                    <a:schemeClr val="tx1"/>
                  </a:solidFill>
                  <a:round/>
                  <a:headEnd/>
                  <a:tailEnd/>
                </a:ln>
              </p:spPr>
            </p:cxnSp>
            <p:sp>
              <p:nvSpPr>
                <p:cNvPr id="167" name="Arc 166">
                  <a:extLst>
                    <a:ext uri="{FF2B5EF4-FFF2-40B4-BE49-F238E27FC236}">
                      <a16:creationId xmlns:a16="http://schemas.microsoft.com/office/drawing/2014/main" id="{6626ABD4-E9D3-E740-9227-B1418CFCF247}"/>
                    </a:ext>
                  </a:extLst>
                </p:cNvPr>
                <p:cNvSpPr/>
                <p:nvPr/>
              </p:nvSpPr>
              <p:spPr>
                <a:xfrm>
                  <a:off x="1249938" y="4995665"/>
                  <a:ext cx="218045" cy="218045"/>
                </a:xfrm>
                <a:prstGeom prst="arc">
                  <a:avLst>
                    <a:gd name="adj1" fmla="val 10744556"/>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68" name="AutoShape 97">
                  <a:extLst>
                    <a:ext uri="{FF2B5EF4-FFF2-40B4-BE49-F238E27FC236}">
                      <a16:creationId xmlns:a16="http://schemas.microsoft.com/office/drawing/2014/main" id="{DCB5AFB1-1590-964F-9DE0-9B24C54C7DAE}"/>
                    </a:ext>
                  </a:extLst>
                </p:cNvPr>
                <p:cNvSpPr>
                  <a:spLocks noChangeArrowheads="1"/>
                </p:cNvSpPr>
                <p:nvPr/>
              </p:nvSpPr>
              <p:spPr bwMode="auto">
                <a:xfrm>
                  <a:off x="1286729" y="5044337"/>
                  <a:ext cx="144462" cy="144463"/>
                </a:xfrm>
                <a:prstGeom prst="flowChartConnector">
                  <a:avLst/>
                </a:prstGeom>
                <a:solidFill>
                  <a:schemeClr val="bg1"/>
                </a:solidFill>
                <a:ln w="19050">
                  <a:solidFill>
                    <a:schemeClr val="tx1"/>
                  </a:solidFill>
                  <a:round/>
                  <a:headEnd/>
                  <a:tailEnd/>
                </a:ln>
              </p:spPr>
              <p:txBody>
                <a:bodyPr wrap="none" lIns="90000" tIns="46800" rIns="90000" bIns="46800" anchor="ctr"/>
                <a:lstStyle/>
                <a:p>
                  <a:endParaRPr lang="en-US"/>
                </a:p>
              </p:txBody>
            </p:sp>
            <p:cxnSp>
              <p:nvCxnSpPr>
                <p:cNvPr id="169" name="AutoShape 98">
                  <a:extLst>
                    <a:ext uri="{FF2B5EF4-FFF2-40B4-BE49-F238E27FC236}">
                      <a16:creationId xmlns:a16="http://schemas.microsoft.com/office/drawing/2014/main" id="{AACDADC5-19FD-5F4E-9FBB-5A937A039D9D}"/>
                    </a:ext>
                  </a:extLst>
                </p:cNvPr>
                <p:cNvCxnSpPr>
                  <a:cxnSpLocks noChangeShapeType="1"/>
                </p:cNvCxnSpPr>
                <p:nvPr/>
              </p:nvCxnSpPr>
              <p:spPr bwMode="auto">
                <a:xfrm flipH="1" flipV="1">
                  <a:off x="1358960" y="5188800"/>
                  <a:ext cx="1" cy="212782"/>
                </a:xfrm>
                <a:prstGeom prst="straightConnector1">
                  <a:avLst/>
                </a:prstGeom>
                <a:noFill/>
                <a:ln w="19050">
                  <a:solidFill>
                    <a:schemeClr val="tx1"/>
                  </a:solidFill>
                  <a:round/>
                  <a:headEnd/>
                  <a:tailEnd/>
                </a:ln>
              </p:spPr>
            </p:cxnSp>
          </p:grpSp>
          <p:grpSp>
            <p:nvGrpSpPr>
              <p:cNvPr id="170" name="Group 169">
                <a:extLst>
                  <a:ext uri="{FF2B5EF4-FFF2-40B4-BE49-F238E27FC236}">
                    <a16:creationId xmlns:a16="http://schemas.microsoft.com/office/drawing/2014/main" id="{51847F6D-9F0B-B64D-B4C5-51330103A4C2}"/>
                  </a:ext>
                </a:extLst>
              </p:cNvPr>
              <p:cNvGrpSpPr/>
              <p:nvPr/>
            </p:nvGrpSpPr>
            <p:grpSpPr>
              <a:xfrm>
                <a:off x="7453401" y="2160486"/>
                <a:ext cx="196241" cy="557604"/>
                <a:chOff x="1249938" y="4782022"/>
                <a:chExt cx="218045" cy="619560"/>
              </a:xfrm>
            </p:grpSpPr>
            <p:cxnSp>
              <p:nvCxnSpPr>
                <p:cNvPr id="171" name="AutoShape 98">
                  <a:extLst>
                    <a:ext uri="{FF2B5EF4-FFF2-40B4-BE49-F238E27FC236}">
                      <a16:creationId xmlns:a16="http://schemas.microsoft.com/office/drawing/2014/main" id="{41EE2A43-484A-DB4C-ADA8-BB874B62D899}"/>
                    </a:ext>
                  </a:extLst>
                </p:cNvPr>
                <p:cNvCxnSpPr>
                  <a:cxnSpLocks noChangeShapeType="1"/>
                </p:cNvCxnSpPr>
                <p:nvPr/>
              </p:nvCxnSpPr>
              <p:spPr bwMode="auto">
                <a:xfrm flipH="1" flipV="1">
                  <a:off x="1358960" y="4782022"/>
                  <a:ext cx="1" cy="212782"/>
                </a:xfrm>
                <a:prstGeom prst="straightConnector1">
                  <a:avLst/>
                </a:prstGeom>
                <a:noFill/>
                <a:ln w="19050">
                  <a:solidFill>
                    <a:schemeClr val="tx1"/>
                  </a:solidFill>
                  <a:round/>
                  <a:headEnd/>
                  <a:tailEnd/>
                </a:ln>
              </p:spPr>
            </p:cxnSp>
            <p:sp>
              <p:nvSpPr>
                <p:cNvPr id="172" name="Arc 171">
                  <a:extLst>
                    <a:ext uri="{FF2B5EF4-FFF2-40B4-BE49-F238E27FC236}">
                      <a16:creationId xmlns:a16="http://schemas.microsoft.com/office/drawing/2014/main" id="{88BD84E1-0203-F349-8CC4-292955A23814}"/>
                    </a:ext>
                  </a:extLst>
                </p:cNvPr>
                <p:cNvSpPr/>
                <p:nvPr/>
              </p:nvSpPr>
              <p:spPr>
                <a:xfrm>
                  <a:off x="1249938" y="4995665"/>
                  <a:ext cx="218045" cy="218045"/>
                </a:xfrm>
                <a:prstGeom prst="arc">
                  <a:avLst>
                    <a:gd name="adj1" fmla="val 10744556"/>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73" name="AutoShape 97">
                  <a:extLst>
                    <a:ext uri="{FF2B5EF4-FFF2-40B4-BE49-F238E27FC236}">
                      <a16:creationId xmlns:a16="http://schemas.microsoft.com/office/drawing/2014/main" id="{27F704EC-9DB4-B849-8533-8A843C6CBA4B}"/>
                    </a:ext>
                  </a:extLst>
                </p:cNvPr>
                <p:cNvSpPr>
                  <a:spLocks noChangeArrowheads="1"/>
                </p:cNvSpPr>
                <p:nvPr/>
              </p:nvSpPr>
              <p:spPr bwMode="auto">
                <a:xfrm>
                  <a:off x="1286729" y="5044337"/>
                  <a:ext cx="144462" cy="144463"/>
                </a:xfrm>
                <a:prstGeom prst="flowChartConnector">
                  <a:avLst/>
                </a:prstGeom>
                <a:solidFill>
                  <a:schemeClr val="bg1"/>
                </a:solidFill>
                <a:ln w="19050">
                  <a:solidFill>
                    <a:schemeClr val="tx1"/>
                  </a:solidFill>
                  <a:round/>
                  <a:headEnd/>
                  <a:tailEnd/>
                </a:ln>
              </p:spPr>
              <p:txBody>
                <a:bodyPr wrap="none" lIns="90000" tIns="46800" rIns="90000" bIns="46800" anchor="ctr"/>
                <a:lstStyle/>
                <a:p>
                  <a:endParaRPr lang="en-US"/>
                </a:p>
              </p:txBody>
            </p:sp>
            <p:cxnSp>
              <p:nvCxnSpPr>
                <p:cNvPr id="174" name="AutoShape 98">
                  <a:extLst>
                    <a:ext uri="{FF2B5EF4-FFF2-40B4-BE49-F238E27FC236}">
                      <a16:creationId xmlns:a16="http://schemas.microsoft.com/office/drawing/2014/main" id="{067F75AD-1111-AF4D-8167-C5434A9DAEC5}"/>
                    </a:ext>
                  </a:extLst>
                </p:cNvPr>
                <p:cNvCxnSpPr>
                  <a:cxnSpLocks noChangeShapeType="1"/>
                </p:cNvCxnSpPr>
                <p:nvPr/>
              </p:nvCxnSpPr>
              <p:spPr bwMode="auto">
                <a:xfrm flipH="1" flipV="1">
                  <a:off x="1358960" y="5188800"/>
                  <a:ext cx="1" cy="212782"/>
                </a:xfrm>
                <a:prstGeom prst="straightConnector1">
                  <a:avLst/>
                </a:prstGeom>
                <a:noFill/>
                <a:ln w="19050">
                  <a:solidFill>
                    <a:schemeClr val="tx1"/>
                  </a:solidFill>
                  <a:round/>
                  <a:headEnd/>
                  <a:tailEnd/>
                </a:ln>
              </p:spPr>
            </p:cxnSp>
          </p:grpSp>
          <p:grpSp>
            <p:nvGrpSpPr>
              <p:cNvPr id="190" name="Group 189">
                <a:extLst>
                  <a:ext uri="{FF2B5EF4-FFF2-40B4-BE49-F238E27FC236}">
                    <a16:creationId xmlns:a16="http://schemas.microsoft.com/office/drawing/2014/main" id="{43C04D54-4527-1C4E-BDB4-DEF35D998BA7}"/>
                  </a:ext>
                </a:extLst>
              </p:cNvPr>
              <p:cNvGrpSpPr/>
              <p:nvPr/>
            </p:nvGrpSpPr>
            <p:grpSpPr>
              <a:xfrm>
                <a:off x="6224760" y="2344833"/>
                <a:ext cx="537522" cy="177800"/>
                <a:chOff x="1504706" y="5013089"/>
                <a:chExt cx="537522" cy="177800"/>
              </a:xfrm>
            </p:grpSpPr>
            <p:grpSp>
              <p:nvGrpSpPr>
                <p:cNvPr id="191" name="Group 10">
                  <a:extLst>
                    <a:ext uri="{FF2B5EF4-FFF2-40B4-BE49-F238E27FC236}">
                      <a16:creationId xmlns:a16="http://schemas.microsoft.com/office/drawing/2014/main" id="{172E5542-004E-9142-93B7-774977C07A34}"/>
                    </a:ext>
                  </a:extLst>
                </p:cNvPr>
                <p:cNvGrpSpPr>
                  <a:grpSpLocks/>
                </p:cNvGrpSpPr>
                <p:nvPr/>
              </p:nvGrpSpPr>
              <p:grpSpPr bwMode="auto">
                <a:xfrm>
                  <a:off x="1504706" y="5013089"/>
                  <a:ext cx="85725" cy="177800"/>
                  <a:chOff x="1528" y="1363"/>
                  <a:chExt cx="54" cy="112"/>
                </a:xfrm>
              </p:grpSpPr>
              <p:sp>
                <p:nvSpPr>
                  <p:cNvPr id="193" name="Line 11">
                    <a:extLst>
                      <a:ext uri="{FF2B5EF4-FFF2-40B4-BE49-F238E27FC236}">
                        <a16:creationId xmlns:a16="http://schemas.microsoft.com/office/drawing/2014/main" id="{0D4373F7-994B-344F-BDBA-F6CF4D798FC5}"/>
                      </a:ext>
                    </a:extLst>
                  </p:cNvPr>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94" name="Text Box 12">
                    <a:extLst>
                      <a:ext uri="{FF2B5EF4-FFF2-40B4-BE49-F238E27FC236}">
                        <a16:creationId xmlns:a16="http://schemas.microsoft.com/office/drawing/2014/main" id="{066CC436-23C1-A643-B5FB-295AF7A9683A}"/>
                      </a:ext>
                    </a:extLst>
                  </p:cNvPr>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192" name="Text Box 33">
                  <a:extLst>
                    <a:ext uri="{FF2B5EF4-FFF2-40B4-BE49-F238E27FC236}">
                      <a16:creationId xmlns:a16="http://schemas.microsoft.com/office/drawing/2014/main" id="{026DD8F3-33E1-3146-8A77-1C2871654528}"/>
                    </a:ext>
                  </a:extLst>
                </p:cNvPr>
                <p:cNvSpPr txBox="1">
                  <a:spLocks noChangeArrowheads="1"/>
                </p:cNvSpPr>
                <p:nvPr/>
              </p:nvSpPr>
              <p:spPr bwMode="auto">
                <a:xfrm>
                  <a:off x="1632145" y="5035948"/>
                  <a:ext cx="410083" cy="153888"/>
                </a:xfrm>
                <a:prstGeom prst="rect">
                  <a:avLst/>
                </a:prstGeom>
                <a:noFill/>
                <a:ln w="12700">
                  <a:noFill/>
                  <a:miter lim="800000"/>
                  <a:headEnd/>
                  <a:tailEnd/>
                </a:ln>
              </p:spPr>
              <p:txBody>
                <a:bodyPr wrap="square" lIns="0" tIns="0" rIns="0" bIns="0">
                  <a:spAutoFit/>
                </a:bodyPr>
                <a:lstStyle/>
                <a:p>
                  <a:pPr algn="l">
                    <a:spcBef>
                      <a:spcPct val="50000"/>
                    </a:spcBef>
                    <a:buClrTx/>
                    <a:buSzTx/>
                    <a:buFontTx/>
                    <a:buNone/>
                  </a:pPr>
                  <a:r>
                    <a:rPr lang="en-US" sz="1000"/>
                    <a:t>REST</a:t>
                  </a:r>
                </a:p>
              </p:txBody>
            </p:sp>
          </p:grpSp>
          <p:grpSp>
            <p:nvGrpSpPr>
              <p:cNvPr id="195" name="Group 194">
                <a:extLst>
                  <a:ext uri="{FF2B5EF4-FFF2-40B4-BE49-F238E27FC236}">
                    <a16:creationId xmlns:a16="http://schemas.microsoft.com/office/drawing/2014/main" id="{2950437F-20E9-CB43-9896-4189DE259D4C}"/>
                  </a:ext>
                </a:extLst>
              </p:cNvPr>
              <p:cNvGrpSpPr/>
              <p:nvPr/>
            </p:nvGrpSpPr>
            <p:grpSpPr>
              <a:xfrm>
                <a:off x="7704375" y="2344818"/>
                <a:ext cx="443370" cy="177801"/>
                <a:chOff x="1504706" y="5013089"/>
                <a:chExt cx="443370" cy="177801"/>
              </a:xfrm>
            </p:grpSpPr>
            <p:grpSp>
              <p:nvGrpSpPr>
                <p:cNvPr id="196" name="Group 10">
                  <a:extLst>
                    <a:ext uri="{FF2B5EF4-FFF2-40B4-BE49-F238E27FC236}">
                      <a16:creationId xmlns:a16="http://schemas.microsoft.com/office/drawing/2014/main" id="{DA43E544-F374-6049-A3D4-FE3247238FEF}"/>
                    </a:ext>
                  </a:extLst>
                </p:cNvPr>
                <p:cNvGrpSpPr>
                  <a:grpSpLocks/>
                </p:cNvGrpSpPr>
                <p:nvPr/>
              </p:nvGrpSpPr>
              <p:grpSpPr bwMode="auto">
                <a:xfrm>
                  <a:off x="1504706" y="5013089"/>
                  <a:ext cx="85725" cy="177800"/>
                  <a:chOff x="1528" y="1363"/>
                  <a:chExt cx="54" cy="112"/>
                </a:xfrm>
              </p:grpSpPr>
              <p:sp>
                <p:nvSpPr>
                  <p:cNvPr id="198" name="Line 11">
                    <a:extLst>
                      <a:ext uri="{FF2B5EF4-FFF2-40B4-BE49-F238E27FC236}">
                        <a16:creationId xmlns:a16="http://schemas.microsoft.com/office/drawing/2014/main" id="{D9A694C4-F0C0-1E4F-9A74-59F382CF33C8}"/>
                      </a:ext>
                    </a:extLst>
                  </p:cNvPr>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99" name="Text Box 12">
                    <a:extLst>
                      <a:ext uri="{FF2B5EF4-FFF2-40B4-BE49-F238E27FC236}">
                        <a16:creationId xmlns:a16="http://schemas.microsoft.com/office/drawing/2014/main" id="{BF6BFFD5-3932-9245-94A3-68BD664B72CC}"/>
                      </a:ext>
                    </a:extLst>
                  </p:cNvPr>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197" name="Text Box 33">
                  <a:extLst>
                    <a:ext uri="{FF2B5EF4-FFF2-40B4-BE49-F238E27FC236}">
                      <a16:creationId xmlns:a16="http://schemas.microsoft.com/office/drawing/2014/main" id="{58C7A910-4734-1947-9231-68EBFFC4290A}"/>
                    </a:ext>
                  </a:extLst>
                </p:cNvPr>
                <p:cNvSpPr txBox="1">
                  <a:spLocks noChangeArrowheads="1"/>
                </p:cNvSpPr>
                <p:nvPr/>
              </p:nvSpPr>
              <p:spPr bwMode="auto">
                <a:xfrm>
                  <a:off x="1632145" y="5035948"/>
                  <a:ext cx="315931" cy="154942"/>
                </a:xfrm>
                <a:prstGeom prst="rect">
                  <a:avLst/>
                </a:prstGeom>
                <a:noFill/>
                <a:ln w="12700">
                  <a:noFill/>
                  <a:miter lim="800000"/>
                  <a:headEnd/>
                  <a:tailEnd/>
                </a:ln>
              </p:spPr>
              <p:txBody>
                <a:bodyPr wrap="square" lIns="0" tIns="0" rIns="0" bIns="0">
                  <a:spAutoFit/>
                </a:bodyPr>
                <a:lstStyle/>
                <a:p>
                  <a:pPr algn="l">
                    <a:spcBef>
                      <a:spcPct val="50000"/>
                    </a:spcBef>
                    <a:buClrTx/>
                    <a:buSzTx/>
                    <a:buFontTx/>
                    <a:buNone/>
                  </a:pPr>
                  <a:r>
                    <a:rPr lang="en-US" sz="1000"/>
                    <a:t>?</a:t>
                  </a:r>
                </a:p>
              </p:txBody>
            </p:sp>
          </p:grpSp>
        </p:grpSp>
        <p:sp>
          <p:nvSpPr>
            <p:cNvPr id="6" name="AutoShape 5">
              <a:extLst>
                <a:ext uri="{FF2B5EF4-FFF2-40B4-BE49-F238E27FC236}">
                  <a16:creationId xmlns:a16="http://schemas.microsoft.com/office/drawing/2014/main" id="{B6B5F3ED-BB56-DF46-A69C-F2FF4754B425}"/>
                </a:ext>
              </a:extLst>
            </p:cNvPr>
            <p:cNvSpPr>
              <a:spLocks noChangeArrowheads="1"/>
            </p:cNvSpPr>
            <p:nvPr/>
          </p:nvSpPr>
          <p:spPr bwMode="auto">
            <a:xfrm>
              <a:off x="4133343" y="5088135"/>
              <a:ext cx="1007801" cy="431688"/>
            </a:xfrm>
            <a:prstGeom prst="roundRect">
              <a:avLst>
                <a:gd name="adj" fmla="val 50000"/>
              </a:avLst>
            </a:prstGeom>
            <a:noFill/>
            <a:ln w="17780">
              <a:solidFill>
                <a:schemeClr val="tx1"/>
              </a:solidFill>
              <a:round/>
              <a:headEnd/>
              <a:tailEnd/>
            </a:ln>
          </p:spPr>
          <p:txBody>
            <a:bodyPr lIns="35991" tIns="35991" rIns="35991" bIns="35991" anchor="ctr"/>
            <a:lstStyle/>
            <a:p>
              <a:pPr algn="ctr">
                <a:buClrTx/>
                <a:buSzTx/>
                <a:buFontTx/>
                <a:buNone/>
              </a:pPr>
              <a:r>
                <a:rPr lang="en-US" sz="1200"/>
                <a:t>…?</a:t>
              </a:r>
            </a:p>
          </p:txBody>
        </p:sp>
        <p:grpSp>
          <p:nvGrpSpPr>
            <p:cNvPr id="7" name="Group 56">
              <a:extLst>
                <a:ext uri="{FF2B5EF4-FFF2-40B4-BE49-F238E27FC236}">
                  <a16:creationId xmlns:a16="http://schemas.microsoft.com/office/drawing/2014/main" id="{30E5B0A6-A82E-7A47-9F40-FD1B188BFE0A}"/>
                </a:ext>
              </a:extLst>
            </p:cNvPr>
            <p:cNvGrpSpPr>
              <a:grpSpLocks/>
            </p:cNvGrpSpPr>
            <p:nvPr/>
          </p:nvGrpSpPr>
          <p:grpSpPr bwMode="auto">
            <a:xfrm>
              <a:off x="4426954" y="4799285"/>
              <a:ext cx="430100" cy="287263"/>
              <a:chOff x="998" y="3624"/>
              <a:chExt cx="271" cy="271"/>
            </a:xfrm>
            <a:noFill/>
          </p:grpSpPr>
          <p:sp>
            <p:nvSpPr>
              <p:cNvPr id="8" name="Freeform 57">
                <a:extLst>
                  <a:ext uri="{FF2B5EF4-FFF2-40B4-BE49-F238E27FC236}">
                    <a16:creationId xmlns:a16="http://schemas.microsoft.com/office/drawing/2014/main" id="{E2B49952-FD00-E44B-A627-D26611A759A3}"/>
                  </a:ext>
                </a:extLst>
              </p:cNvPr>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grpFill/>
              <a:ln w="7200">
                <a:solidFill>
                  <a:srgbClr val="000000"/>
                </a:solidFill>
                <a:round/>
                <a:headEnd/>
                <a:tailEnd type="triangle" w="med" len="med"/>
              </a:ln>
            </p:spPr>
            <p:txBody>
              <a:bodyPr/>
              <a:lstStyle/>
              <a:p>
                <a:endParaRPr lang="en-US" sz="1799"/>
              </a:p>
            </p:txBody>
          </p:sp>
          <p:sp>
            <p:nvSpPr>
              <p:cNvPr id="9" name="Freeform 58">
                <a:extLst>
                  <a:ext uri="{FF2B5EF4-FFF2-40B4-BE49-F238E27FC236}">
                    <a16:creationId xmlns:a16="http://schemas.microsoft.com/office/drawing/2014/main" id="{0ADAC3C5-5C0F-8F4C-A569-4D9FB14FB83D}"/>
                  </a:ext>
                </a:extLst>
              </p:cNvPr>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grpFill/>
              <a:ln w="7200">
                <a:solidFill>
                  <a:srgbClr val="000000"/>
                </a:solidFill>
                <a:round/>
                <a:headEnd/>
                <a:tailEnd type="triangle" w="med" len="med"/>
              </a:ln>
            </p:spPr>
            <p:txBody>
              <a:bodyPr/>
              <a:lstStyle/>
              <a:p>
                <a:endParaRPr lang="en-US" sz="1799"/>
              </a:p>
            </p:txBody>
          </p:sp>
          <p:sp>
            <p:nvSpPr>
              <p:cNvPr id="10" name="AutoShape 59">
                <a:extLst>
                  <a:ext uri="{FF2B5EF4-FFF2-40B4-BE49-F238E27FC236}">
                    <a16:creationId xmlns:a16="http://schemas.microsoft.com/office/drawing/2014/main" id="{977495C8-31A7-C94B-9E5D-1609DEE6FBC8}"/>
                  </a:ext>
                </a:extLst>
              </p:cNvPr>
              <p:cNvSpPr>
                <a:spLocks noChangeArrowheads="1"/>
              </p:cNvSpPr>
              <p:nvPr/>
            </p:nvSpPr>
            <p:spPr bwMode="auto">
              <a:xfrm>
                <a:off x="998" y="3624"/>
                <a:ext cx="272" cy="272"/>
              </a:xfrm>
              <a:prstGeom prst="roundRect">
                <a:avLst>
                  <a:gd name="adj" fmla="val 366"/>
                </a:avLst>
              </a:prstGeom>
              <a:grpFill/>
              <a:ln w="9525">
                <a:noFill/>
                <a:round/>
                <a:headEnd/>
                <a:tailEnd/>
              </a:ln>
            </p:spPr>
            <p:txBody>
              <a:bodyPr wrap="none" anchor="ctr"/>
              <a:lstStyle/>
              <a:p>
                <a:endParaRPr lang="en-US" sz="1799"/>
              </a:p>
            </p:txBody>
          </p:sp>
        </p:grpSp>
        <p:sp>
          <p:nvSpPr>
            <p:cNvPr id="12" name="Rectangle 11">
              <a:extLst>
                <a:ext uri="{FF2B5EF4-FFF2-40B4-BE49-F238E27FC236}">
                  <a16:creationId xmlns:a16="http://schemas.microsoft.com/office/drawing/2014/main" id="{6F361598-6DA6-7C43-BA7A-526859BE63C5}"/>
                </a:ext>
              </a:extLst>
            </p:cNvPr>
            <p:cNvSpPr>
              <a:spLocks noChangeArrowheads="1"/>
            </p:cNvSpPr>
            <p:nvPr/>
          </p:nvSpPr>
          <p:spPr bwMode="auto">
            <a:xfrm>
              <a:off x="4133342" y="2651957"/>
              <a:ext cx="1007801" cy="431688"/>
            </a:xfrm>
            <a:prstGeom prst="rect">
              <a:avLst/>
            </a:prstGeom>
            <a:solidFill>
              <a:schemeClr val="accent1">
                <a:lumMod val="20000"/>
                <a:lumOff val="80000"/>
              </a:schemeClr>
            </a:solidFill>
            <a:ln w="17780">
              <a:solidFill>
                <a:schemeClr val="tx1"/>
              </a:solidFill>
              <a:miter lim="800000"/>
              <a:headEnd/>
              <a:tailEnd/>
            </a:ln>
          </p:spPr>
          <p:txBody>
            <a:bodyPr lIns="35991" tIns="35991" rIns="35991" bIns="35991" anchor="ctr"/>
            <a:lstStyle/>
            <a:p>
              <a:pPr algn="ctr">
                <a:buClrTx/>
                <a:buSzTx/>
                <a:buFontTx/>
                <a:buNone/>
              </a:pPr>
              <a:r>
                <a:rPr lang="en-US" sz="1200" i="1"/>
                <a:t>OData</a:t>
              </a:r>
              <a:r>
                <a:rPr lang="en-US" sz="1200"/>
                <a:t> Adapter</a:t>
              </a:r>
            </a:p>
          </p:txBody>
        </p:sp>
        <p:sp>
          <p:nvSpPr>
            <p:cNvPr id="13" name="Rectangle 12">
              <a:extLst>
                <a:ext uri="{FF2B5EF4-FFF2-40B4-BE49-F238E27FC236}">
                  <a16:creationId xmlns:a16="http://schemas.microsoft.com/office/drawing/2014/main" id="{E1AA750E-DA74-1545-B27C-B8C383AC61C0}"/>
                </a:ext>
              </a:extLst>
            </p:cNvPr>
            <p:cNvSpPr>
              <a:spLocks noChangeArrowheads="1"/>
            </p:cNvSpPr>
            <p:nvPr/>
          </p:nvSpPr>
          <p:spPr bwMode="auto">
            <a:xfrm>
              <a:off x="4133342" y="1789376"/>
              <a:ext cx="1007801" cy="431688"/>
            </a:xfrm>
            <a:prstGeom prst="rect">
              <a:avLst/>
            </a:prstGeom>
            <a:solidFill>
              <a:schemeClr val="accent3">
                <a:lumMod val="20000"/>
                <a:lumOff val="80000"/>
              </a:schemeClr>
            </a:solidFill>
            <a:ln w="17780">
              <a:solidFill>
                <a:schemeClr val="tx1"/>
              </a:solidFill>
              <a:miter lim="800000"/>
              <a:headEnd/>
              <a:tailEnd/>
            </a:ln>
          </p:spPr>
          <p:txBody>
            <a:bodyPr lIns="35991" tIns="35991" rIns="35991" bIns="35991" anchor="ctr"/>
            <a:lstStyle/>
            <a:p>
              <a:pPr algn="ctr">
                <a:buClrTx/>
                <a:buSzTx/>
                <a:buFontTx/>
                <a:buNone/>
              </a:pPr>
              <a:r>
                <a:rPr lang="en-US" sz="1200"/>
                <a:t>Fiori UIs</a:t>
              </a:r>
            </a:p>
          </p:txBody>
        </p:sp>
        <p:sp>
          <p:nvSpPr>
            <p:cNvPr id="44" name="AutoShape 5">
              <a:extLst>
                <a:ext uri="{FF2B5EF4-FFF2-40B4-BE49-F238E27FC236}">
                  <a16:creationId xmlns:a16="http://schemas.microsoft.com/office/drawing/2014/main" id="{6C400C8A-DE52-5748-838E-DBCB4C9DC067}"/>
                </a:ext>
              </a:extLst>
            </p:cNvPr>
            <p:cNvSpPr>
              <a:spLocks noChangeArrowheads="1"/>
            </p:cNvSpPr>
            <p:nvPr/>
          </p:nvSpPr>
          <p:spPr bwMode="auto">
            <a:xfrm>
              <a:off x="7065677" y="5088135"/>
              <a:ext cx="1007801" cy="431688"/>
            </a:xfrm>
            <a:prstGeom prst="roundRect">
              <a:avLst>
                <a:gd name="adj" fmla="val 50000"/>
              </a:avLst>
            </a:prstGeom>
            <a:solidFill>
              <a:schemeClr val="accent5">
                <a:lumMod val="20000"/>
                <a:lumOff val="80000"/>
              </a:schemeClr>
            </a:solidFill>
            <a:ln w="17780">
              <a:solidFill>
                <a:schemeClr val="tx1"/>
              </a:solidFill>
              <a:round/>
              <a:headEnd/>
              <a:tailEnd/>
            </a:ln>
          </p:spPr>
          <p:txBody>
            <a:bodyPr lIns="35991" tIns="35991" rIns="35991" bIns="35991" anchor="ctr"/>
            <a:lstStyle/>
            <a:p>
              <a:pPr algn="ctr">
                <a:buClrTx/>
                <a:buSzTx/>
                <a:buFontTx/>
                <a:buNone/>
              </a:pPr>
              <a:r>
                <a:rPr lang="en-US" sz="1200"/>
                <a:t>DB</a:t>
              </a:r>
            </a:p>
          </p:txBody>
        </p:sp>
        <p:grpSp>
          <p:nvGrpSpPr>
            <p:cNvPr id="45" name="Group 56">
              <a:extLst>
                <a:ext uri="{FF2B5EF4-FFF2-40B4-BE49-F238E27FC236}">
                  <a16:creationId xmlns:a16="http://schemas.microsoft.com/office/drawing/2014/main" id="{E10F8EA7-5BF7-E94B-B637-A400DA70F3F5}"/>
                </a:ext>
              </a:extLst>
            </p:cNvPr>
            <p:cNvGrpSpPr>
              <a:grpSpLocks/>
            </p:cNvGrpSpPr>
            <p:nvPr/>
          </p:nvGrpSpPr>
          <p:grpSpPr bwMode="auto">
            <a:xfrm>
              <a:off x="7359288" y="4799285"/>
              <a:ext cx="430100" cy="287263"/>
              <a:chOff x="998" y="3624"/>
              <a:chExt cx="271" cy="271"/>
            </a:xfrm>
            <a:noFill/>
          </p:grpSpPr>
          <p:sp>
            <p:nvSpPr>
              <p:cNvPr id="46" name="Freeform 57">
                <a:extLst>
                  <a:ext uri="{FF2B5EF4-FFF2-40B4-BE49-F238E27FC236}">
                    <a16:creationId xmlns:a16="http://schemas.microsoft.com/office/drawing/2014/main" id="{096B51E8-626B-0A42-8944-4838681CD3B8}"/>
                  </a:ext>
                </a:extLst>
              </p:cNvPr>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grpFill/>
              <a:ln w="7200">
                <a:solidFill>
                  <a:srgbClr val="000000"/>
                </a:solidFill>
                <a:round/>
                <a:headEnd/>
                <a:tailEnd type="triangle" w="med" len="med"/>
              </a:ln>
            </p:spPr>
            <p:txBody>
              <a:bodyPr/>
              <a:lstStyle/>
              <a:p>
                <a:endParaRPr lang="en-US" sz="1799"/>
              </a:p>
            </p:txBody>
          </p:sp>
          <p:sp>
            <p:nvSpPr>
              <p:cNvPr id="47" name="Freeform 58">
                <a:extLst>
                  <a:ext uri="{FF2B5EF4-FFF2-40B4-BE49-F238E27FC236}">
                    <a16:creationId xmlns:a16="http://schemas.microsoft.com/office/drawing/2014/main" id="{E09E9287-E466-3A41-AF16-1BFB8EEFDA79}"/>
                  </a:ext>
                </a:extLst>
              </p:cNvPr>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grpFill/>
              <a:ln w="7200">
                <a:solidFill>
                  <a:srgbClr val="000000"/>
                </a:solidFill>
                <a:round/>
                <a:headEnd/>
                <a:tailEnd type="triangle" w="med" len="med"/>
              </a:ln>
            </p:spPr>
            <p:txBody>
              <a:bodyPr/>
              <a:lstStyle/>
              <a:p>
                <a:endParaRPr lang="en-US" sz="1799"/>
              </a:p>
            </p:txBody>
          </p:sp>
          <p:sp>
            <p:nvSpPr>
              <p:cNvPr id="48" name="AutoShape 59">
                <a:extLst>
                  <a:ext uri="{FF2B5EF4-FFF2-40B4-BE49-F238E27FC236}">
                    <a16:creationId xmlns:a16="http://schemas.microsoft.com/office/drawing/2014/main" id="{B9364D9F-3933-0548-AB71-A9927F23EF41}"/>
                  </a:ext>
                </a:extLst>
              </p:cNvPr>
              <p:cNvSpPr>
                <a:spLocks noChangeArrowheads="1"/>
              </p:cNvSpPr>
              <p:nvPr/>
            </p:nvSpPr>
            <p:spPr bwMode="auto">
              <a:xfrm>
                <a:off x="998" y="3624"/>
                <a:ext cx="272" cy="272"/>
              </a:xfrm>
              <a:prstGeom prst="roundRect">
                <a:avLst>
                  <a:gd name="adj" fmla="val 366"/>
                </a:avLst>
              </a:prstGeom>
              <a:grpFill/>
              <a:ln w="9525">
                <a:noFill/>
                <a:round/>
                <a:headEnd/>
                <a:tailEnd/>
              </a:ln>
            </p:spPr>
            <p:txBody>
              <a:bodyPr wrap="none" anchor="ctr"/>
              <a:lstStyle/>
              <a:p>
                <a:endParaRPr lang="en-US" sz="1799"/>
              </a:p>
            </p:txBody>
          </p:sp>
        </p:grpSp>
        <p:sp>
          <p:nvSpPr>
            <p:cNvPr id="49" name="Rectangle 48">
              <a:extLst>
                <a:ext uri="{FF2B5EF4-FFF2-40B4-BE49-F238E27FC236}">
                  <a16:creationId xmlns:a16="http://schemas.microsoft.com/office/drawing/2014/main" id="{C7C47BBF-4EF4-0044-88C2-323B5822B23F}"/>
                </a:ext>
              </a:extLst>
            </p:cNvPr>
            <p:cNvSpPr>
              <a:spLocks noChangeArrowheads="1"/>
            </p:cNvSpPr>
            <p:nvPr/>
          </p:nvSpPr>
          <p:spPr bwMode="auto">
            <a:xfrm>
              <a:off x="7065676" y="2651957"/>
              <a:ext cx="1007801" cy="431688"/>
            </a:xfrm>
            <a:prstGeom prst="rect">
              <a:avLst/>
            </a:prstGeom>
            <a:solidFill>
              <a:schemeClr val="bg1"/>
            </a:solidFill>
            <a:ln w="17780">
              <a:solidFill>
                <a:schemeClr val="tx1"/>
              </a:solidFill>
              <a:miter lim="800000"/>
              <a:headEnd/>
              <a:tailEnd/>
            </a:ln>
          </p:spPr>
          <p:txBody>
            <a:bodyPr lIns="35991" tIns="35991" rIns="35991" bIns="35991" anchor="ctr"/>
            <a:lstStyle/>
            <a:p>
              <a:pPr algn="ctr">
                <a:buClrTx/>
                <a:buSzTx/>
                <a:buFontTx/>
                <a:buNone/>
              </a:pPr>
              <a:r>
                <a:rPr lang="en-US" sz="1200" i="1"/>
                <a:t>…?</a:t>
              </a:r>
              <a:br>
                <a:rPr lang="en-US" sz="1200" i="1"/>
              </a:br>
              <a:r>
                <a:rPr lang="en-US" sz="1200"/>
                <a:t> Adapter</a:t>
              </a:r>
            </a:p>
          </p:txBody>
        </p:sp>
        <p:sp>
          <p:nvSpPr>
            <p:cNvPr id="50" name="Rectangle 49">
              <a:extLst>
                <a:ext uri="{FF2B5EF4-FFF2-40B4-BE49-F238E27FC236}">
                  <a16:creationId xmlns:a16="http://schemas.microsoft.com/office/drawing/2014/main" id="{0D8995ED-710B-2C4B-B15A-531BC5BC819B}"/>
                </a:ext>
              </a:extLst>
            </p:cNvPr>
            <p:cNvSpPr>
              <a:spLocks noChangeArrowheads="1"/>
            </p:cNvSpPr>
            <p:nvPr/>
          </p:nvSpPr>
          <p:spPr bwMode="auto">
            <a:xfrm>
              <a:off x="7065676" y="1789376"/>
              <a:ext cx="1007801" cy="431688"/>
            </a:xfrm>
            <a:prstGeom prst="rect">
              <a:avLst/>
            </a:prstGeom>
            <a:solidFill>
              <a:schemeClr val="bg1"/>
            </a:solidFill>
            <a:ln w="17780">
              <a:solidFill>
                <a:schemeClr val="tx1"/>
              </a:solidFill>
              <a:miter lim="800000"/>
              <a:headEnd/>
              <a:tailEnd/>
            </a:ln>
          </p:spPr>
          <p:txBody>
            <a:bodyPr lIns="35991" tIns="35991" rIns="35991" bIns="35991" anchor="ctr"/>
            <a:lstStyle/>
            <a:p>
              <a:pPr algn="ctr">
                <a:buClrTx/>
                <a:buSzTx/>
                <a:buFontTx/>
                <a:buNone/>
              </a:pPr>
              <a:r>
                <a:rPr lang="en-US" sz="1200"/>
                <a:t>…?</a:t>
              </a:r>
            </a:p>
          </p:txBody>
        </p:sp>
        <p:sp>
          <p:nvSpPr>
            <p:cNvPr id="69" name="Rectangle 68">
              <a:extLst>
                <a:ext uri="{FF2B5EF4-FFF2-40B4-BE49-F238E27FC236}">
                  <a16:creationId xmlns:a16="http://schemas.microsoft.com/office/drawing/2014/main" id="{AD580F47-CA99-9C4C-B03E-65A851FC785C}"/>
                </a:ext>
              </a:extLst>
            </p:cNvPr>
            <p:cNvSpPr/>
            <p:nvPr/>
          </p:nvSpPr>
          <p:spPr bwMode="gray">
            <a:xfrm>
              <a:off x="7510763" y="3508984"/>
              <a:ext cx="114270" cy="123688"/>
            </a:xfrm>
            <a:prstGeom prst="rect">
              <a:avLst/>
            </a:prstGeom>
            <a:noFill/>
            <a:ln w="2540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de-DE" sz="1799" kern="0" err="1">
                <a:ea typeface="Arial Unicode MS" pitchFamily="34" charset="-128"/>
                <a:cs typeface="Arial Unicode MS" pitchFamily="34" charset="-128"/>
              </a:endParaRPr>
            </a:p>
          </p:txBody>
        </p:sp>
        <p:sp>
          <p:nvSpPr>
            <p:cNvPr id="70" name="Rectangle 69">
              <a:extLst>
                <a:ext uri="{FF2B5EF4-FFF2-40B4-BE49-F238E27FC236}">
                  <a16:creationId xmlns:a16="http://schemas.microsoft.com/office/drawing/2014/main" id="{2DE2B160-5EE6-3F4E-821B-DC677310B962}"/>
                </a:ext>
              </a:extLst>
            </p:cNvPr>
            <p:cNvSpPr/>
            <p:nvPr/>
          </p:nvSpPr>
          <p:spPr bwMode="gray">
            <a:xfrm>
              <a:off x="7517996" y="3828939"/>
              <a:ext cx="114270" cy="123688"/>
            </a:xfrm>
            <a:prstGeom prst="rect">
              <a:avLst/>
            </a:prstGeom>
            <a:noFill/>
            <a:ln w="2540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de-DE" sz="1799" kern="0" err="1">
                <a:ea typeface="Arial Unicode MS" pitchFamily="34" charset="-128"/>
                <a:cs typeface="Arial Unicode MS" pitchFamily="34" charset="-128"/>
              </a:endParaRPr>
            </a:p>
          </p:txBody>
        </p:sp>
        <p:sp>
          <p:nvSpPr>
            <p:cNvPr id="72" name="AutoShape 5">
              <a:extLst>
                <a:ext uri="{FF2B5EF4-FFF2-40B4-BE49-F238E27FC236}">
                  <a16:creationId xmlns:a16="http://schemas.microsoft.com/office/drawing/2014/main" id="{66D7DF38-C8A8-4F4E-832D-479B2FC6C20B}"/>
                </a:ext>
              </a:extLst>
            </p:cNvPr>
            <p:cNvSpPr>
              <a:spLocks noChangeArrowheads="1"/>
            </p:cNvSpPr>
            <p:nvPr/>
          </p:nvSpPr>
          <p:spPr bwMode="auto">
            <a:xfrm>
              <a:off x="5601629" y="5088135"/>
              <a:ext cx="1007801" cy="431688"/>
            </a:xfrm>
            <a:prstGeom prst="roundRect">
              <a:avLst>
                <a:gd name="adj" fmla="val 50000"/>
              </a:avLst>
            </a:prstGeom>
            <a:noFill/>
            <a:ln w="17780">
              <a:solidFill>
                <a:schemeClr val="tx1"/>
              </a:solidFill>
              <a:round/>
              <a:headEnd/>
              <a:tailEnd/>
            </a:ln>
          </p:spPr>
          <p:txBody>
            <a:bodyPr lIns="35991" tIns="35991" rIns="35991" bIns="35991" anchor="ctr"/>
            <a:lstStyle/>
            <a:p>
              <a:pPr algn="ctr"/>
              <a:r>
                <a:rPr lang="en-US" sz="1200"/>
                <a:t>Other Service</a:t>
              </a:r>
            </a:p>
          </p:txBody>
        </p:sp>
        <p:grpSp>
          <p:nvGrpSpPr>
            <p:cNvPr id="73" name="Group 56">
              <a:extLst>
                <a:ext uri="{FF2B5EF4-FFF2-40B4-BE49-F238E27FC236}">
                  <a16:creationId xmlns:a16="http://schemas.microsoft.com/office/drawing/2014/main" id="{D9FC9930-828A-BF4D-994F-EBDBF8D572F1}"/>
                </a:ext>
              </a:extLst>
            </p:cNvPr>
            <p:cNvGrpSpPr>
              <a:grpSpLocks/>
            </p:cNvGrpSpPr>
            <p:nvPr/>
          </p:nvGrpSpPr>
          <p:grpSpPr bwMode="auto">
            <a:xfrm>
              <a:off x="5895240" y="4799285"/>
              <a:ext cx="430100" cy="287263"/>
              <a:chOff x="998" y="3624"/>
              <a:chExt cx="271" cy="271"/>
            </a:xfrm>
            <a:noFill/>
          </p:grpSpPr>
          <p:sp>
            <p:nvSpPr>
              <p:cNvPr id="74" name="Freeform 57">
                <a:extLst>
                  <a:ext uri="{FF2B5EF4-FFF2-40B4-BE49-F238E27FC236}">
                    <a16:creationId xmlns:a16="http://schemas.microsoft.com/office/drawing/2014/main" id="{D67365EA-B3D6-5F4D-9326-19AC06898127}"/>
                  </a:ext>
                </a:extLst>
              </p:cNvPr>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grpFill/>
              <a:ln w="7200">
                <a:solidFill>
                  <a:srgbClr val="000000"/>
                </a:solidFill>
                <a:round/>
                <a:headEnd/>
                <a:tailEnd type="triangle" w="med" len="med"/>
              </a:ln>
            </p:spPr>
            <p:txBody>
              <a:bodyPr/>
              <a:lstStyle/>
              <a:p>
                <a:endParaRPr lang="en-US" sz="1799"/>
              </a:p>
            </p:txBody>
          </p:sp>
          <p:sp>
            <p:nvSpPr>
              <p:cNvPr id="75" name="Freeform 58">
                <a:extLst>
                  <a:ext uri="{FF2B5EF4-FFF2-40B4-BE49-F238E27FC236}">
                    <a16:creationId xmlns:a16="http://schemas.microsoft.com/office/drawing/2014/main" id="{736302AE-6736-5D43-9CBA-4E2211A5522B}"/>
                  </a:ext>
                </a:extLst>
              </p:cNvPr>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grpFill/>
              <a:ln w="7200">
                <a:solidFill>
                  <a:srgbClr val="000000"/>
                </a:solidFill>
                <a:round/>
                <a:headEnd/>
                <a:tailEnd type="triangle" w="med" len="med"/>
              </a:ln>
            </p:spPr>
            <p:txBody>
              <a:bodyPr/>
              <a:lstStyle/>
              <a:p>
                <a:endParaRPr lang="en-US" sz="1799"/>
              </a:p>
            </p:txBody>
          </p:sp>
          <p:sp>
            <p:nvSpPr>
              <p:cNvPr id="76" name="AutoShape 59">
                <a:extLst>
                  <a:ext uri="{FF2B5EF4-FFF2-40B4-BE49-F238E27FC236}">
                    <a16:creationId xmlns:a16="http://schemas.microsoft.com/office/drawing/2014/main" id="{F6E51C84-83ED-6B46-B4AB-7F358BC2E89F}"/>
                  </a:ext>
                </a:extLst>
              </p:cNvPr>
              <p:cNvSpPr>
                <a:spLocks noChangeArrowheads="1"/>
              </p:cNvSpPr>
              <p:nvPr/>
            </p:nvSpPr>
            <p:spPr bwMode="auto">
              <a:xfrm>
                <a:off x="998" y="3624"/>
                <a:ext cx="272" cy="272"/>
              </a:xfrm>
              <a:prstGeom prst="roundRect">
                <a:avLst>
                  <a:gd name="adj" fmla="val 366"/>
                </a:avLst>
              </a:prstGeom>
              <a:grpFill/>
              <a:ln w="9525">
                <a:noFill/>
                <a:round/>
                <a:headEnd/>
                <a:tailEnd/>
              </a:ln>
            </p:spPr>
            <p:txBody>
              <a:bodyPr wrap="none" anchor="ctr"/>
              <a:lstStyle/>
              <a:p>
                <a:endParaRPr lang="en-US" sz="1799"/>
              </a:p>
            </p:txBody>
          </p:sp>
        </p:grpSp>
        <p:sp>
          <p:nvSpPr>
            <p:cNvPr id="78" name="Rectangle 77">
              <a:extLst>
                <a:ext uri="{FF2B5EF4-FFF2-40B4-BE49-F238E27FC236}">
                  <a16:creationId xmlns:a16="http://schemas.microsoft.com/office/drawing/2014/main" id="{40E399F2-4798-5048-9976-1D352FF280B7}"/>
                </a:ext>
              </a:extLst>
            </p:cNvPr>
            <p:cNvSpPr>
              <a:spLocks noChangeArrowheads="1"/>
            </p:cNvSpPr>
            <p:nvPr/>
          </p:nvSpPr>
          <p:spPr bwMode="auto">
            <a:xfrm>
              <a:off x="5601628" y="1789376"/>
              <a:ext cx="1007801" cy="431688"/>
            </a:xfrm>
            <a:prstGeom prst="rect">
              <a:avLst/>
            </a:prstGeom>
            <a:solidFill>
              <a:schemeClr val="bg1"/>
            </a:solidFill>
            <a:ln w="17780">
              <a:solidFill>
                <a:schemeClr val="tx1"/>
              </a:solidFill>
              <a:miter lim="800000"/>
              <a:headEnd/>
              <a:tailEnd/>
            </a:ln>
          </p:spPr>
          <p:txBody>
            <a:bodyPr lIns="35991" tIns="35991" rIns="35991" bIns="35991" anchor="ctr"/>
            <a:lstStyle/>
            <a:p>
              <a:pPr algn="ctr">
                <a:buClrTx/>
                <a:buSzTx/>
                <a:buFontTx/>
                <a:buNone/>
              </a:pPr>
              <a:r>
                <a:rPr lang="en-US" sz="1200"/>
                <a:t>REST</a:t>
              </a:r>
              <a:br>
                <a:rPr lang="en-US" sz="1200"/>
              </a:br>
              <a:r>
                <a:rPr lang="en-US" sz="1200"/>
                <a:t>Client</a:t>
              </a:r>
            </a:p>
          </p:txBody>
        </p:sp>
        <p:sp>
          <p:nvSpPr>
            <p:cNvPr id="97" name="Rectangle 96">
              <a:extLst>
                <a:ext uri="{FF2B5EF4-FFF2-40B4-BE49-F238E27FC236}">
                  <a16:creationId xmlns:a16="http://schemas.microsoft.com/office/drawing/2014/main" id="{B5525296-3038-1046-B3AF-02AEB4532BE2}"/>
                </a:ext>
              </a:extLst>
            </p:cNvPr>
            <p:cNvSpPr/>
            <p:nvPr/>
          </p:nvSpPr>
          <p:spPr bwMode="gray">
            <a:xfrm>
              <a:off x="6046716" y="3508984"/>
              <a:ext cx="114270" cy="123688"/>
            </a:xfrm>
            <a:prstGeom prst="rect">
              <a:avLst/>
            </a:prstGeom>
            <a:noFill/>
            <a:ln w="2540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de-DE" sz="1799" kern="0" err="1">
                <a:ea typeface="Arial Unicode MS" pitchFamily="34" charset="-128"/>
                <a:cs typeface="Arial Unicode MS" pitchFamily="34" charset="-128"/>
              </a:endParaRPr>
            </a:p>
          </p:txBody>
        </p:sp>
        <p:sp>
          <p:nvSpPr>
            <p:cNvPr id="98" name="Rectangle 97">
              <a:extLst>
                <a:ext uri="{FF2B5EF4-FFF2-40B4-BE49-F238E27FC236}">
                  <a16:creationId xmlns:a16="http://schemas.microsoft.com/office/drawing/2014/main" id="{A18B3A55-EFF0-CD44-AE76-B8EFD83F292F}"/>
                </a:ext>
              </a:extLst>
            </p:cNvPr>
            <p:cNvSpPr/>
            <p:nvPr/>
          </p:nvSpPr>
          <p:spPr bwMode="gray">
            <a:xfrm>
              <a:off x="6053948" y="3828939"/>
              <a:ext cx="114270" cy="123688"/>
            </a:xfrm>
            <a:prstGeom prst="rect">
              <a:avLst/>
            </a:prstGeom>
            <a:noFill/>
            <a:ln w="2540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de-DE" sz="1799" kern="0" err="1">
                <a:ea typeface="Arial Unicode MS" pitchFamily="34" charset="-128"/>
                <a:cs typeface="Arial Unicode MS" pitchFamily="34" charset="-128"/>
              </a:endParaRPr>
            </a:p>
          </p:txBody>
        </p:sp>
        <p:sp>
          <p:nvSpPr>
            <p:cNvPr id="99" name="Rectangle 98">
              <a:extLst>
                <a:ext uri="{FF2B5EF4-FFF2-40B4-BE49-F238E27FC236}">
                  <a16:creationId xmlns:a16="http://schemas.microsoft.com/office/drawing/2014/main" id="{D2C88085-E95E-B64C-9878-BD15ACC30A70}"/>
                </a:ext>
              </a:extLst>
            </p:cNvPr>
            <p:cNvSpPr>
              <a:spLocks noChangeArrowheads="1"/>
            </p:cNvSpPr>
            <p:nvPr/>
          </p:nvSpPr>
          <p:spPr bwMode="auto">
            <a:xfrm>
              <a:off x="8678594" y="3503751"/>
              <a:ext cx="1007801" cy="431688"/>
            </a:xfrm>
            <a:prstGeom prst="rect">
              <a:avLst/>
            </a:prstGeom>
            <a:solidFill>
              <a:schemeClr val="accent1">
                <a:lumMod val="60000"/>
                <a:lumOff val="40000"/>
              </a:schemeClr>
            </a:solidFill>
            <a:ln w="17780">
              <a:solidFill>
                <a:srgbClr val="C00000"/>
              </a:solidFill>
              <a:miter lim="800000"/>
              <a:headEnd/>
              <a:tailEnd/>
            </a:ln>
          </p:spPr>
          <p:txBody>
            <a:bodyPr lIns="35991" tIns="35991" rIns="35991" bIns="35991" anchor="ctr"/>
            <a:lstStyle/>
            <a:p>
              <a:pPr algn="ctr">
                <a:buClrTx/>
                <a:buSzTx/>
                <a:buFontTx/>
                <a:buNone/>
              </a:pPr>
              <a:r>
                <a:rPr lang="en-US" sz="1200"/>
                <a:t>Custom Handler</a:t>
              </a:r>
            </a:p>
          </p:txBody>
        </p:sp>
        <p:grpSp>
          <p:nvGrpSpPr>
            <p:cNvPr id="100" name="Group 129">
              <a:extLst>
                <a:ext uri="{FF2B5EF4-FFF2-40B4-BE49-F238E27FC236}">
                  <a16:creationId xmlns:a16="http://schemas.microsoft.com/office/drawing/2014/main" id="{4D6602CE-D92B-8542-B563-9B5D81C0FAE2}"/>
                </a:ext>
              </a:extLst>
            </p:cNvPr>
            <p:cNvGrpSpPr>
              <a:grpSpLocks/>
            </p:cNvGrpSpPr>
            <p:nvPr/>
          </p:nvGrpSpPr>
          <p:grpSpPr bwMode="auto">
            <a:xfrm rot="5400000">
              <a:off x="8148863" y="3556920"/>
              <a:ext cx="430101" cy="323766"/>
              <a:chOff x="998" y="3624"/>
              <a:chExt cx="271" cy="271"/>
            </a:xfrm>
            <a:noFill/>
          </p:grpSpPr>
          <p:sp>
            <p:nvSpPr>
              <p:cNvPr id="101" name="Freeform 130">
                <a:extLst>
                  <a:ext uri="{FF2B5EF4-FFF2-40B4-BE49-F238E27FC236}">
                    <a16:creationId xmlns:a16="http://schemas.microsoft.com/office/drawing/2014/main" id="{EA38F231-B589-8548-ADEE-2EDAA3BDF165}"/>
                  </a:ext>
                </a:extLst>
              </p:cNvPr>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grpFill/>
              <a:ln w="7200">
                <a:solidFill>
                  <a:srgbClr val="000000"/>
                </a:solidFill>
                <a:round/>
                <a:headEnd/>
                <a:tailEnd type="triangle" w="med" len="med"/>
              </a:ln>
            </p:spPr>
            <p:txBody>
              <a:bodyPr/>
              <a:lstStyle/>
              <a:p>
                <a:endParaRPr lang="en-US" sz="1799"/>
              </a:p>
            </p:txBody>
          </p:sp>
          <p:sp>
            <p:nvSpPr>
              <p:cNvPr id="102" name="Freeform 131">
                <a:extLst>
                  <a:ext uri="{FF2B5EF4-FFF2-40B4-BE49-F238E27FC236}">
                    <a16:creationId xmlns:a16="http://schemas.microsoft.com/office/drawing/2014/main" id="{8F12E165-E249-7F4C-9241-E8BB96D1D932}"/>
                  </a:ext>
                </a:extLst>
              </p:cNvPr>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grpFill/>
              <a:ln w="7200">
                <a:solidFill>
                  <a:srgbClr val="000000"/>
                </a:solidFill>
                <a:round/>
                <a:headEnd/>
                <a:tailEnd type="triangle" w="med" len="med"/>
              </a:ln>
            </p:spPr>
            <p:txBody>
              <a:bodyPr/>
              <a:lstStyle/>
              <a:p>
                <a:endParaRPr lang="en-US" sz="1799"/>
              </a:p>
            </p:txBody>
          </p:sp>
          <p:sp>
            <p:nvSpPr>
              <p:cNvPr id="103" name="AutoShape 132">
                <a:extLst>
                  <a:ext uri="{FF2B5EF4-FFF2-40B4-BE49-F238E27FC236}">
                    <a16:creationId xmlns:a16="http://schemas.microsoft.com/office/drawing/2014/main" id="{E357098C-A8EC-A048-B819-6481F842B374}"/>
                  </a:ext>
                </a:extLst>
              </p:cNvPr>
              <p:cNvSpPr>
                <a:spLocks noChangeArrowheads="1"/>
              </p:cNvSpPr>
              <p:nvPr/>
            </p:nvSpPr>
            <p:spPr bwMode="auto">
              <a:xfrm>
                <a:off x="998" y="3624"/>
                <a:ext cx="272" cy="272"/>
              </a:xfrm>
              <a:prstGeom prst="roundRect">
                <a:avLst>
                  <a:gd name="adj" fmla="val 366"/>
                </a:avLst>
              </a:prstGeom>
              <a:grpFill/>
              <a:ln w="9525">
                <a:noFill/>
                <a:round/>
                <a:headEnd/>
                <a:tailEnd/>
              </a:ln>
            </p:spPr>
            <p:txBody>
              <a:bodyPr wrap="none" anchor="ctr"/>
              <a:lstStyle/>
              <a:p>
                <a:endParaRPr lang="en-US" sz="1799"/>
              </a:p>
            </p:txBody>
          </p:sp>
        </p:grpSp>
        <p:sp>
          <p:nvSpPr>
            <p:cNvPr id="11" name="Rectangle 10">
              <a:extLst>
                <a:ext uri="{FF2B5EF4-FFF2-40B4-BE49-F238E27FC236}">
                  <a16:creationId xmlns:a16="http://schemas.microsoft.com/office/drawing/2014/main" id="{F5C97559-433E-AE40-B7D0-23CCD15E9D3E}"/>
                </a:ext>
              </a:extLst>
            </p:cNvPr>
            <p:cNvSpPr>
              <a:spLocks noChangeArrowheads="1"/>
            </p:cNvSpPr>
            <p:nvPr/>
          </p:nvSpPr>
          <p:spPr bwMode="auto">
            <a:xfrm>
              <a:off x="4133343" y="3513745"/>
              <a:ext cx="3940134" cy="431688"/>
            </a:xfrm>
            <a:prstGeom prst="rect">
              <a:avLst/>
            </a:prstGeom>
            <a:solidFill>
              <a:schemeClr val="accent4">
                <a:lumMod val="20000"/>
                <a:lumOff val="80000"/>
              </a:schemeClr>
            </a:solidFill>
            <a:ln w="17780">
              <a:solidFill>
                <a:schemeClr val="accent4">
                  <a:lumMod val="50000"/>
                </a:schemeClr>
              </a:solidFill>
              <a:miter lim="800000"/>
              <a:headEnd/>
              <a:tailEnd/>
            </a:ln>
          </p:spPr>
          <p:txBody>
            <a:bodyPr lIns="35991" tIns="35991" rIns="35991" bIns="35991" anchor="ctr"/>
            <a:lstStyle/>
            <a:p>
              <a:pPr algn="ctr">
                <a:buClrTx/>
                <a:buSzTx/>
                <a:buFontTx/>
                <a:buNone/>
              </a:pPr>
              <a:r>
                <a:rPr lang="en-US" sz="1200"/>
                <a:t>CDS Service Layer</a:t>
              </a:r>
            </a:p>
          </p:txBody>
        </p:sp>
        <p:sp>
          <p:nvSpPr>
            <p:cNvPr id="22" name="TextBox 21">
              <a:extLst>
                <a:ext uri="{FF2B5EF4-FFF2-40B4-BE49-F238E27FC236}">
                  <a16:creationId xmlns:a16="http://schemas.microsoft.com/office/drawing/2014/main" id="{970D3600-6CAB-6541-831E-61700AFA1087}"/>
                </a:ext>
              </a:extLst>
            </p:cNvPr>
            <p:cNvSpPr txBox="1"/>
            <p:nvPr/>
          </p:nvSpPr>
          <p:spPr>
            <a:xfrm>
              <a:off x="8611023" y="2775468"/>
              <a:ext cx="114294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a:ea typeface="Arial Unicode MS" pitchFamily="34" charset="-128"/>
                  <a:cs typeface="Arial Unicode MS" pitchFamily="34" charset="-128"/>
                </a:rPr>
                <a:t>Protocol Adapter</a:t>
              </a:r>
            </a:p>
          </p:txBody>
        </p:sp>
        <p:sp>
          <p:nvSpPr>
            <p:cNvPr id="104" name="TextBox 103">
              <a:extLst>
                <a:ext uri="{FF2B5EF4-FFF2-40B4-BE49-F238E27FC236}">
                  <a16:creationId xmlns:a16="http://schemas.microsoft.com/office/drawing/2014/main" id="{965EE0FC-F22C-3943-9532-74B6203B3291}"/>
                </a:ext>
              </a:extLst>
            </p:cNvPr>
            <p:cNvSpPr txBox="1"/>
            <p:nvPr/>
          </p:nvSpPr>
          <p:spPr>
            <a:xfrm>
              <a:off x="8465951" y="4497457"/>
              <a:ext cx="143308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a:ea typeface="Arial Unicode MS" pitchFamily="34" charset="-128"/>
                  <a:cs typeface="Arial Unicode MS" pitchFamily="34" charset="-128"/>
                </a:rPr>
                <a:t>Data Source Adapter</a:t>
              </a:r>
            </a:p>
          </p:txBody>
        </p:sp>
        <p:sp>
          <p:nvSpPr>
            <p:cNvPr id="77" name="Rectangle 76">
              <a:extLst>
                <a:ext uri="{FF2B5EF4-FFF2-40B4-BE49-F238E27FC236}">
                  <a16:creationId xmlns:a16="http://schemas.microsoft.com/office/drawing/2014/main" id="{5DC742DD-0B5B-B149-9584-C030E1D30E7E}"/>
                </a:ext>
              </a:extLst>
            </p:cNvPr>
            <p:cNvSpPr>
              <a:spLocks noChangeArrowheads="1"/>
            </p:cNvSpPr>
            <p:nvPr/>
          </p:nvSpPr>
          <p:spPr bwMode="auto">
            <a:xfrm>
              <a:off x="5601628" y="2651957"/>
              <a:ext cx="1007801" cy="431688"/>
            </a:xfrm>
            <a:prstGeom prst="rect">
              <a:avLst/>
            </a:prstGeom>
            <a:solidFill>
              <a:schemeClr val="bg1"/>
            </a:solidFill>
            <a:ln w="17780">
              <a:solidFill>
                <a:schemeClr val="tx1"/>
              </a:solidFill>
              <a:miter lim="800000"/>
              <a:headEnd/>
              <a:tailEnd/>
            </a:ln>
          </p:spPr>
          <p:txBody>
            <a:bodyPr lIns="35991" tIns="35991" rIns="35991" bIns="35991" anchor="ctr"/>
            <a:lstStyle/>
            <a:p>
              <a:pPr algn="ctr">
                <a:buClrTx/>
                <a:buSzTx/>
                <a:buFontTx/>
                <a:buNone/>
              </a:pPr>
              <a:r>
                <a:rPr lang="en-US" sz="1200" i="1"/>
                <a:t>REST</a:t>
              </a:r>
              <a:r>
                <a:rPr lang="en-US" sz="1200"/>
                <a:t> Adapter</a:t>
              </a:r>
            </a:p>
          </p:txBody>
        </p:sp>
        <p:sp>
          <p:nvSpPr>
            <p:cNvPr id="5" name="Rectangle 4">
              <a:extLst>
                <a:ext uri="{FF2B5EF4-FFF2-40B4-BE49-F238E27FC236}">
                  <a16:creationId xmlns:a16="http://schemas.microsoft.com/office/drawing/2014/main" id="{12AF037E-F028-2448-B98B-C9CA29B55EF2}"/>
                </a:ext>
              </a:extLst>
            </p:cNvPr>
            <p:cNvSpPr>
              <a:spLocks noChangeArrowheads="1"/>
            </p:cNvSpPr>
            <p:nvPr/>
          </p:nvSpPr>
          <p:spPr bwMode="auto">
            <a:xfrm>
              <a:off x="4133343" y="4373946"/>
              <a:ext cx="1007801" cy="431688"/>
            </a:xfrm>
            <a:prstGeom prst="rect">
              <a:avLst/>
            </a:prstGeom>
            <a:solidFill>
              <a:schemeClr val="bg1"/>
            </a:solidFill>
            <a:ln w="17780">
              <a:solidFill>
                <a:schemeClr val="tx1"/>
              </a:solidFill>
              <a:miter lim="800000"/>
              <a:headEnd/>
              <a:tailEnd/>
            </a:ln>
          </p:spPr>
          <p:txBody>
            <a:bodyPr lIns="35991" tIns="35991" rIns="35991" bIns="35991" anchor="ctr"/>
            <a:lstStyle/>
            <a:p>
              <a:pPr algn="ctr">
                <a:buClrTx/>
                <a:buSzTx/>
                <a:buFontTx/>
                <a:buNone/>
              </a:pPr>
              <a:r>
                <a:rPr lang="en-US" sz="1200"/>
                <a:t>…?</a:t>
              </a:r>
              <a:br>
                <a:rPr lang="en-US" sz="1200"/>
              </a:br>
              <a:r>
                <a:rPr lang="en-US" sz="1200"/>
                <a:t>Adapter</a:t>
              </a:r>
            </a:p>
          </p:txBody>
        </p:sp>
        <p:sp>
          <p:nvSpPr>
            <p:cNvPr id="43" name="Rectangle 42">
              <a:extLst>
                <a:ext uri="{FF2B5EF4-FFF2-40B4-BE49-F238E27FC236}">
                  <a16:creationId xmlns:a16="http://schemas.microsoft.com/office/drawing/2014/main" id="{DF616ACA-2EDF-EF4B-BBCA-DBEF705C20FA}"/>
                </a:ext>
              </a:extLst>
            </p:cNvPr>
            <p:cNvSpPr>
              <a:spLocks noChangeArrowheads="1"/>
            </p:cNvSpPr>
            <p:nvPr/>
          </p:nvSpPr>
          <p:spPr bwMode="auto">
            <a:xfrm>
              <a:off x="7065677" y="4373946"/>
              <a:ext cx="1007801" cy="431688"/>
            </a:xfrm>
            <a:prstGeom prst="rect">
              <a:avLst/>
            </a:prstGeom>
            <a:solidFill>
              <a:schemeClr val="accent5">
                <a:lumMod val="20000"/>
                <a:lumOff val="80000"/>
              </a:schemeClr>
            </a:solidFill>
            <a:ln w="17780">
              <a:solidFill>
                <a:schemeClr val="tx1"/>
              </a:solidFill>
              <a:prstDash val="solid"/>
              <a:miter lim="800000"/>
              <a:headEnd/>
              <a:tailEnd/>
            </a:ln>
          </p:spPr>
          <p:txBody>
            <a:bodyPr lIns="35991" tIns="35991" rIns="35991" bIns="35991" anchor="ctr"/>
            <a:lstStyle/>
            <a:p>
              <a:pPr algn="ctr">
                <a:buClrTx/>
                <a:buSzTx/>
                <a:buFontTx/>
                <a:buNone/>
              </a:pPr>
              <a:r>
                <a:rPr lang="en-US" sz="1200"/>
                <a:t>DB</a:t>
              </a:r>
              <a:br>
                <a:rPr lang="en-US" sz="1200"/>
              </a:br>
              <a:r>
                <a:rPr lang="en-US" sz="1200"/>
                <a:t>Adapter</a:t>
              </a:r>
            </a:p>
          </p:txBody>
        </p:sp>
        <p:sp>
          <p:nvSpPr>
            <p:cNvPr id="71" name="Rectangle 70">
              <a:extLst>
                <a:ext uri="{FF2B5EF4-FFF2-40B4-BE49-F238E27FC236}">
                  <a16:creationId xmlns:a16="http://schemas.microsoft.com/office/drawing/2014/main" id="{B71D0710-33DA-084C-8308-6FFCD2EE8BBB}"/>
                </a:ext>
              </a:extLst>
            </p:cNvPr>
            <p:cNvSpPr>
              <a:spLocks noChangeArrowheads="1"/>
            </p:cNvSpPr>
            <p:nvPr/>
          </p:nvSpPr>
          <p:spPr bwMode="auto">
            <a:xfrm>
              <a:off x="5601629" y="4373946"/>
              <a:ext cx="1007801" cy="431688"/>
            </a:xfrm>
            <a:prstGeom prst="rect">
              <a:avLst/>
            </a:prstGeom>
            <a:solidFill>
              <a:schemeClr val="bg1"/>
            </a:solidFill>
            <a:ln w="17780">
              <a:solidFill>
                <a:schemeClr val="tx1"/>
              </a:solidFill>
              <a:miter lim="800000"/>
              <a:headEnd/>
              <a:tailEnd/>
            </a:ln>
          </p:spPr>
          <p:txBody>
            <a:bodyPr lIns="35991" tIns="35991" rIns="35991" bIns="35991" anchor="ctr"/>
            <a:lstStyle/>
            <a:p>
              <a:pPr algn="ctr">
                <a:buClrTx/>
                <a:buSzTx/>
                <a:buFontTx/>
                <a:buNone/>
              </a:pPr>
              <a:r>
                <a:rPr lang="en-US" sz="1200"/>
                <a:t>Service</a:t>
              </a:r>
              <a:br>
                <a:rPr lang="en-US" sz="1200"/>
              </a:br>
              <a:r>
                <a:rPr lang="en-US" sz="1200"/>
                <a:t>Adapter</a:t>
              </a:r>
            </a:p>
          </p:txBody>
        </p:sp>
      </p:grpSp>
      <p:sp>
        <p:nvSpPr>
          <p:cNvPr id="267" name="Rectangle 266">
            <a:extLst>
              <a:ext uri="{FF2B5EF4-FFF2-40B4-BE49-F238E27FC236}">
                <a16:creationId xmlns:a16="http://schemas.microsoft.com/office/drawing/2014/main" id="{99518D6F-2722-1744-8CD9-53D92DA1B6BA}"/>
              </a:ext>
            </a:extLst>
          </p:cNvPr>
          <p:cNvSpPr>
            <a:spLocks noChangeArrowheads="1"/>
          </p:cNvSpPr>
          <p:nvPr/>
        </p:nvSpPr>
        <p:spPr bwMode="auto">
          <a:xfrm>
            <a:off x="2914305" y="4682124"/>
            <a:ext cx="605357" cy="837174"/>
          </a:xfrm>
          <a:prstGeom prst="rect">
            <a:avLst/>
          </a:prstGeom>
          <a:solidFill>
            <a:schemeClr val="accent5">
              <a:lumMod val="20000"/>
              <a:lumOff val="80000"/>
            </a:schemeClr>
          </a:solidFill>
          <a:ln w="17780">
            <a:solidFill>
              <a:schemeClr val="bg1">
                <a:lumMod val="50000"/>
              </a:schemeClr>
            </a:solidFill>
            <a:miter lim="800000"/>
            <a:headEnd/>
            <a:tailEnd/>
          </a:ln>
        </p:spPr>
        <p:txBody>
          <a:bodyPr lIns="35991" tIns="35991" rIns="35991" bIns="35991" anchor="ctr"/>
          <a:lstStyle/>
          <a:p>
            <a:pPr algn="ctr">
              <a:buClrTx/>
              <a:buSzTx/>
              <a:buFontTx/>
              <a:buNone/>
            </a:pPr>
            <a:r>
              <a:rPr lang="en-US" sz="1200"/>
              <a:t>DB</a:t>
            </a:r>
            <a:br>
              <a:rPr lang="en-US" sz="1200"/>
            </a:br>
            <a:r>
              <a:rPr lang="en-US" sz="1200"/>
              <a:t>Model</a:t>
            </a:r>
          </a:p>
        </p:txBody>
      </p:sp>
      <p:sp>
        <p:nvSpPr>
          <p:cNvPr id="268" name="Rectangle 267">
            <a:extLst>
              <a:ext uri="{FF2B5EF4-FFF2-40B4-BE49-F238E27FC236}">
                <a16:creationId xmlns:a16="http://schemas.microsoft.com/office/drawing/2014/main" id="{4FB312D5-2661-EF4F-A6D0-06F622EBB404}"/>
              </a:ext>
            </a:extLst>
          </p:cNvPr>
          <p:cNvSpPr>
            <a:spLocks noChangeArrowheads="1"/>
          </p:cNvSpPr>
          <p:nvPr/>
        </p:nvSpPr>
        <p:spPr bwMode="auto">
          <a:xfrm>
            <a:off x="2914305" y="1789376"/>
            <a:ext cx="605357" cy="924747"/>
          </a:xfrm>
          <a:prstGeom prst="rect">
            <a:avLst/>
          </a:prstGeom>
          <a:solidFill>
            <a:schemeClr val="accent1">
              <a:lumMod val="20000"/>
              <a:lumOff val="80000"/>
            </a:schemeClr>
          </a:solidFill>
          <a:ln w="17780">
            <a:solidFill>
              <a:schemeClr val="bg1">
                <a:lumMod val="50000"/>
              </a:schemeClr>
            </a:solidFill>
            <a:miter lim="800000"/>
            <a:headEnd/>
            <a:tailEnd/>
          </a:ln>
        </p:spPr>
        <p:txBody>
          <a:bodyPr lIns="35991" tIns="35991" rIns="35991" bIns="35991" anchor="ctr"/>
          <a:lstStyle/>
          <a:p>
            <a:pPr algn="ctr">
              <a:buClrTx/>
              <a:buSzTx/>
              <a:buFontTx/>
              <a:buNone/>
            </a:pPr>
            <a:r>
              <a:rPr lang="en-US" sz="1200"/>
              <a:t>EDMX</a:t>
            </a:r>
            <a:br>
              <a:rPr lang="en-US" sz="1200"/>
            </a:br>
            <a:r>
              <a:rPr lang="en-US" sz="1200"/>
              <a:t>Model</a:t>
            </a:r>
          </a:p>
        </p:txBody>
      </p:sp>
      <p:cxnSp>
        <p:nvCxnSpPr>
          <p:cNvPr id="269" name="Straight Arrow Connector 268">
            <a:extLst>
              <a:ext uri="{FF2B5EF4-FFF2-40B4-BE49-F238E27FC236}">
                <a16:creationId xmlns:a16="http://schemas.microsoft.com/office/drawing/2014/main" id="{86D7E0B0-3A4E-5E46-9674-5AA36B59644D}"/>
              </a:ext>
            </a:extLst>
          </p:cNvPr>
          <p:cNvCxnSpPr>
            <a:cxnSpLocks/>
          </p:cNvCxnSpPr>
          <p:nvPr/>
        </p:nvCxnSpPr>
        <p:spPr>
          <a:xfrm flipH="1">
            <a:off x="3577701" y="2960134"/>
            <a:ext cx="466304" cy="309355"/>
          </a:xfrm>
          <a:prstGeom prst="straightConnector1">
            <a:avLst/>
          </a:prstGeom>
          <a:ln w="15875">
            <a:solidFill>
              <a:schemeClr val="tx1"/>
            </a:solidFill>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84D552F4-26C1-5846-960B-130D99178B7E}"/>
              </a:ext>
            </a:extLst>
          </p:cNvPr>
          <p:cNvCxnSpPr>
            <a:cxnSpLocks/>
          </p:cNvCxnSpPr>
          <p:nvPr/>
        </p:nvCxnSpPr>
        <p:spPr>
          <a:xfrm flipH="1">
            <a:off x="3577701" y="4686713"/>
            <a:ext cx="463678" cy="256733"/>
          </a:xfrm>
          <a:prstGeom prst="straightConnector1">
            <a:avLst/>
          </a:prstGeom>
          <a:ln w="15875">
            <a:solidFill>
              <a:schemeClr val="tx1"/>
            </a:solidFill>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360CBAB0-0F3B-1048-A205-93526E37CE7B}"/>
              </a:ext>
            </a:extLst>
          </p:cNvPr>
          <p:cNvCxnSpPr>
            <a:cxnSpLocks/>
            <a:stCxn id="122" idx="0"/>
            <a:endCxn id="268" idx="2"/>
          </p:cNvCxnSpPr>
          <p:nvPr/>
        </p:nvCxnSpPr>
        <p:spPr>
          <a:xfrm flipV="1">
            <a:off x="3216984" y="2714123"/>
            <a:ext cx="0" cy="246012"/>
          </a:xfrm>
          <a:prstGeom prst="straightConnector1">
            <a:avLst/>
          </a:prstGeom>
          <a:ln w="12700">
            <a:solidFill>
              <a:schemeClr val="tx1"/>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641D6E7-D4DB-E746-8EE7-59920A297109}"/>
              </a:ext>
            </a:extLst>
          </p:cNvPr>
          <p:cNvCxnSpPr>
            <a:cxnSpLocks/>
            <a:stCxn id="122" idx="2"/>
            <a:endCxn id="267" idx="0"/>
          </p:cNvCxnSpPr>
          <p:nvPr/>
        </p:nvCxnSpPr>
        <p:spPr>
          <a:xfrm>
            <a:off x="3216984" y="4438913"/>
            <a:ext cx="0" cy="243211"/>
          </a:xfrm>
          <a:prstGeom prst="straightConnector1">
            <a:avLst/>
          </a:prstGeom>
          <a:ln w="12700">
            <a:solidFill>
              <a:schemeClr val="tx1"/>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3" name="Triangle 32">
            <a:extLst>
              <a:ext uri="{FF2B5EF4-FFF2-40B4-BE49-F238E27FC236}">
                <a16:creationId xmlns:a16="http://schemas.microsoft.com/office/drawing/2014/main" id="{DF0BCC92-E112-FE48-A083-C09AF62BE6E2}"/>
              </a:ext>
            </a:extLst>
          </p:cNvPr>
          <p:cNvSpPr/>
          <p:nvPr/>
        </p:nvSpPr>
        <p:spPr bwMode="gray">
          <a:xfrm flipV="1">
            <a:off x="3176343" y="2884225"/>
            <a:ext cx="88054" cy="75909"/>
          </a:xfrm>
          <a:prstGeom prst="triangl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60" name="Triangle 159">
            <a:extLst>
              <a:ext uri="{FF2B5EF4-FFF2-40B4-BE49-F238E27FC236}">
                <a16:creationId xmlns:a16="http://schemas.microsoft.com/office/drawing/2014/main" id="{6E225509-3DA5-9D4A-91DD-8804B3ECBA29}"/>
              </a:ext>
            </a:extLst>
          </p:cNvPr>
          <p:cNvSpPr/>
          <p:nvPr/>
        </p:nvSpPr>
        <p:spPr bwMode="gray">
          <a:xfrm rot="10800000" flipV="1">
            <a:off x="3172956" y="4446655"/>
            <a:ext cx="88054" cy="75909"/>
          </a:xfrm>
          <a:prstGeom prst="triangl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0561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strips(upRight)">
                                      <p:cBhvr>
                                        <p:cTn id="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a:xfrm>
            <a:off x="504000" y="2805220"/>
            <a:ext cx="11185200" cy="1523499"/>
          </a:xfrm>
        </p:spPr>
        <p:txBody>
          <a:bodyPr/>
          <a:lstStyle/>
          <a:p>
            <a:r>
              <a:rPr lang="en-US"/>
              <a:t>Demo</a:t>
            </a:r>
            <a:br>
              <a:rPr lang="en-US"/>
            </a:br>
            <a:r>
              <a:rPr lang="en-US">
                <a:solidFill>
                  <a:schemeClr val="accent1"/>
                </a:solidFill>
              </a:rPr>
              <a:t>CAP Java Sample Application</a:t>
            </a:r>
            <a:br>
              <a:rPr lang="en-US">
                <a:solidFill>
                  <a:schemeClr val="accent1"/>
                </a:solidFill>
              </a:rPr>
            </a:br>
            <a:r>
              <a:rPr lang="de-DE" sz="1800">
                <a:hlinkClick r:id="rId3"/>
              </a:rPr>
              <a:t>https://github.com/SAP-samples/cloud-cap-samples-java</a:t>
            </a:r>
            <a:endParaRPr lang="en-US">
              <a:solidFill>
                <a:schemeClr val="accent1"/>
              </a:solidFill>
            </a:endParaRPr>
          </a:p>
        </p:txBody>
      </p:sp>
      <p:pic>
        <p:nvPicPr>
          <p:cNvPr id="3" name="Graphic 2">
            <a:extLst>
              <a:ext uri="{FF2B5EF4-FFF2-40B4-BE49-F238E27FC236}">
                <a16:creationId xmlns:a16="http://schemas.microsoft.com/office/drawing/2014/main" id="{A0C25A2F-3B80-3348-BB8E-233681988C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82236" y="6046245"/>
            <a:ext cx="906964" cy="677108"/>
          </a:xfrm>
          <a:prstGeom prst="rect">
            <a:avLst/>
          </a:prstGeom>
        </p:spPr>
      </p:pic>
    </p:spTree>
    <p:extLst>
      <p:ext uri="{BB962C8B-B14F-4D97-AF65-F5344CB8AC3E}">
        <p14:creationId xmlns:p14="http://schemas.microsoft.com/office/powerpoint/2010/main" val="310365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a:t>Modularization</a:t>
            </a:r>
            <a:br>
              <a:rPr lang="en-US"/>
            </a:br>
            <a:r>
              <a:rPr lang="en-US">
                <a:solidFill>
                  <a:schemeClr val="accent1"/>
                </a:solidFill>
              </a:rPr>
              <a:t>Building Blocks</a:t>
            </a:r>
          </a:p>
        </p:txBody>
      </p:sp>
      <p:pic>
        <p:nvPicPr>
          <p:cNvPr id="3" name="Graphic 2">
            <a:extLst>
              <a:ext uri="{FF2B5EF4-FFF2-40B4-BE49-F238E27FC236}">
                <a16:creationId xmlns:a16="http://schemas.microsoft.com/office/drawing/2014/main" id="{A0C25A2F-3B80-3348-BB8E-233681988C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82236" y="6046245"/>
            <a:ext cx="906964" cy="677108"/>
          </a:xfrm>
          <a:prstGeom prst="rect">
            <a:avLst/>
          </a:prstGeom>
        </p:spPr>
      </p:pic>
    </p:spTree>
    <p:extLst>
      <p:ext uri="{BB962C8B-B14F-4D97-AF65-F5344CB8AC3E}">
        <p14:creationId xmlns:p14="http://schemas.microsoft.com/office/powerpoint/2010/main" val="275259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5D0D5-5E84-7641-848A-3C59CB93F4CF}"/>
              </a:ext>
            </a:extLst>
          </p:cNvPr>
          <p:cNvSpPr>
            <a:spLocks noGrp="1"/>
          </p:cNvSpPr>
          <p:nvPr>
            <p:ph type="title"/>
          </p:nvPr>
        </p:nvSpPr>
        <p:spPr>
          <a:xfrm>
            <a:off x="504001" y="504000"/>
            <a:ext cx="11186476" cy="492443"/>
          </a:xfrm>
        </p:spPr>
        <p:txBody>
          <a:bodyPr/>
          <a:lstStyle/>
          <a:p>
            <a:r>
              <a:rPr lang="en-DE" sz="3200" b="0" kern="0">
                <a:latin typeface="Avenir Next" panose="020B0503020202020204" pitchFamily="34" charset="0"/>
                <a:ea typeface="Arial Unicode MS" pitchFamily="34" charset="-128"/>
                <a:cs typeface="Arial Unicode MS" pitchFamily="34" charset="-128"/>
              </a:rPr>
              <a:t>Protocol/Datasource Adapters</a:t>
            </a:r>
          </a:p>
        </p:txBody>
      </p:sp>
      <p:pic>
        <p:nvPicPr>
          <p:cNvPr id="121" name="Graphic 120">
            <a:extLst>
              <a:ext uri="{FF2B5EF4-FFF2-40B4-BE49-F238E27FC236}">
                <a16:creationId xmlns:a16="http://schemas.microsoft.com/office/drawing/2014/main" id="{D4039DEF-B176-2B4F-851C-46EDD674B4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2236" y="6046245"/>
            <a:ext cx="906964" cy="677108"/>
          </a:xfrm>
          <a:prstGeom prst="rect">
            <a:avLst/>
          </a:prstGeom>
        </p:spPr>
      </p:pic>
      <p:sp>
        <p:nvSpPr>
          <p:cNvPr id="122" name="Rectangle 121">
            <a:extLst>
              <a:ext uri="{FF2B5EF4-FFF2-40B4-BE49-F238E27FC236}">
                <a16:creationId xmlns:a16="http://schemas.microsoft.com/office/drawing/2014/main" id="{D71BBC2F-0242-A244-A2FF-7A7284711B58}"/>
              </a:ext>
            </a:extLst>
          </p:cNvPr>
          <p:cNvSpPr>
            <a:spLocks noChangeArrowheads="1"/>
          </p:cNvSpPr>
          <p:nvPr/>
        </p:nvSpPr>
        <p:spPr bwMode="auto">
          <a:xfrm>
            <a:off x="2914305" y="2960135"/>
            <a:ext cx="605357" cy="1478778"/>
          </a:xfrm>
          <a:prstGeom prst="rect">
            <a:avLst/>
          </a:prstGeom>
          <a:solidFill>
            <a:schemeClr val="bg1">
              <a:lumMod val="95000"/>
            </a:schemeClr>
          </a:solidFill>
          <a:ln w="17780">
            <a:solidFill>
              <a:schemeClr val="bg1">
                <a:lumMod val="50000"/>
              </a:schemeClr>
            </a:solidFill>
            <a:miter lim="800000"/>
            <a:headEnd/>
            <a:tailEnd/>
          </a:ln>
        </p:spPr>
        <p:txBody>
          <a:bodyPr lIns="35991" tIns="35991" rIns="35991" bIns="35991" anchor="ctr"/>
          <a:lstStyle/>
          <a:p>
            <a:pPr algn="ctr">
              <a:buClrTx/>
              <a:buSzTx/>
              <a:buFontTx/>
              <a:buNone/>
            </a:pPr>
            <a:r>
              <a:rPr lang="en-US" sz="1200"/>
              <a:t>CDS</a:t>
            </a:r>
            <a:br>
              <a:rPr lang="en-US" sz="1200"/>
            </a:br>
            <a:r>
              <a:rPr lang="en-US" sz="1200"/>
              <a:t>Model</a:t>
            </a:r>
          </a:p>
        </p:txBody>
      </p:sp>
      <p:cxnSp>
        <p:nvCxnSpPr>
          <p:cNvPr id="19" name="Straight Arrow Connector 18">
            <a:extLst>
              <a:ext uri="{FF2B5EF4-FFF2-40B4-BE49-F238E27FC236}">
                <a16:creationId xmlns:a16="http://schemas.microsoft.com/office/drawing/2014/main" id="{54F711DC-5E8D-3441-9EAF-567CBC588EB1}"/>
              </a:ext>
            </a:extLst>
          </p:cNvPr>
          <p:cNvCxnSpPr>
            <a:cxnSpLocks/>
          </p:cNvCxnSpPr>
          <p:nvPr/>
        </p:nvCxnSpPr>
        <p:spPr>
          <a:xfrm flipH="1">
            <a:off x="3577701" y="3719595"/>
            <a:ext cx="435006" cy="149"/>
          </a:xfrm>
          <a:prstGeom prst="straightConnector1">
            <a:avLst/>
          </a:prstGeom>
          <a:ln w="15875">
            <a:solidFill>
              <a:schemeClr val="tx1"/>
            </a:solidFill>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B18800D1-4162-F948-BD54-D84BB0A6F90C}"/>
              </a:ext>
            </a:extLst>
          </p:cNvPr>
          <p:cNvCxnSpPr>
            <a:cxnSpLocks/>
          </p:cNvCxnSpPr>
          <p:nvPr/>
        </p:nvCxnSpPr>
        <p:spPr>
          <a:xfrm flipH="1" flipV="1">
            <a:off x="3577701" y="2493250"/>
            <a:ext cx="466304" cy="301028"/>
          </a:xfrm>
          <a:prstGeom prst="straightConnector1">
            <a:avLst/>
          </a:prstGeom>
          <a:ln w="15875">
            <a:solidFill>
              <a:schemeClr val="tx1"/>
            </a:solidFill>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2596EAE-765C-944C-B572-4852F6446FD1}"/>
              </a:ext>
            </a:extLst>
          </p:cNvPr>
          <p:cNvCxnSpPr>
            <a:cxnSpLocks/>
          </p:cNvCxnSpPr>
          <p:nvPr/>
        </p:nvCxnSpPr>
        <p:spPr>
          <a:xfrm flipH="1" flipV="1">
            <a:off x="3613281" y="4343310"/>
            <a:ext cx="425331" cy="161070"/>
          </a:xfrm>
          <a:prstGeom prst="straightConnector1">
            <a:avLst/>
          </a:prstGeom>
          <a:ln w="15875">
            <a:solidFill>
              <a:schemeClr val="tx1"/>
            </a:solidFill>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E73679FE-153C-4F46-BCD7-1C484A336F4D}"/>
              </a:ext>
            </a:extLst>
          </p:cNvPr>
          <p:cNvGrpSpPr/>
          <p:nvPr/>
        </p:nvGrpSpPr>
        <p:grpSpPr>
          <a:xfrm>
            <a:off x="4133342" y="1789376"/>
            <a:ext cx="5765694" cy="3730447"/>
            <a:chOff x="4133342" y="1789376"/>
            <a:chExt cx="5765694" cy="3730447"/>
          </a:xfrm>
        </p:grpSpPr>
        <p:grpSp>
          <p:nvGrpSpPr>
            <p:cNvPr id="236" name="Group 235">
              <a:extLst>
                <a:ext uri="{FF2B5EF4-FFF2-40B4-BE49-F238E27FC236}">
                  <a16:creationId xmlns:a16="http://schemas.microsoft.com/office/drawing/2014/main" id="{233A925A-9383-C240-A7F6-8278E41BA43F}"/>
                </a:ext>
              </a:extLst>
            </p:cNvPr>
            <p:cNvGrpSpPr/>
            <p:nvPr/>
          </p:nvGrpSpPr>
          <p:grpSpPr>
            <a:xfrm>
              <a:off x="4537499" y="3881458"/>
              <a:ext cx="3609003" cy="563658"/>
              <a:chOff x="4538742" y="2156519"/>
              <a:chExt cx="3609003" cy="563658"/>
            </a:xfrm>
          </p:grpSpPr>
          <p:grpSp>
            <p:nvGrpSpPr>
              <p:cNvPr id="237" name="Group 236">
                <a:extLst>
                  <a:ext uri="{FF2B5EF4-FFF2-40B4-BE49-F238E27FC236}">
                    <a16:creationId xmlns:a16="http://schemas.microsoft.com/office/drawing/2014/main" id="{8BF50B7C-F6E7-A24E-8EDF-E9288D64E121}"/>
                  </a:ext>
                </a:extLst>
              </p:cNvPr>
              <p:cNvGrpSpPr/>
              <p:nvPr/>
            </p:nvGrpSpPr>
            <p:grpSpPr>
              <a:xfrm>
                <a:off x="4784154" y="2358017"/>
                <a:ext cx="443370" cy="177801"/>
                <a:chOff x="1504706" y="5013089"/>
                <a:chExt cx="443370" cy="177801"/>
              </a:xfrm>
            </p:grpSpPr>
            <p:grpSp>
              <p:nvGrpSpPr>
                <p:cNvPr id="263" name="Group 10">
                  <a:extLst>
                    <a:ext uri="{FF2B5EF4-FFF2-40B4-BE49-F238E27FC236}">
                      <a16:creationId xmlns:a16="http://schemas.microsoft.com/office/drawing/2014/main" id="{659C1096-5522-184B-8357-1C25BE14695E}"/>
                    </a:ext>
                  </a:extLst>
                </p:cNvPr>
                <p:cNvGrpSpPr>
                  <a:grpSpLocks/>
                </p:cNvGrpSpPr>
                <p:nvPr/>
              </p:nvGrpSpPr>
              <p:grpSpPr bwMode="auto">
                <a:xfrm>
                  <a:off x="1504706" y="5013089"/>
                  <a:ext cx="85725" cy="177800"/>
                  <a:chOff x="1528" y="1363"/>
                  <a:chExt cx="54" cy="112"/>
                </a:xfrm>
              </p:grpSpPr>
              <p:sp>
                <p:nvSpPr>
                  <p:cNvPr id="265" name="Line 11">
                    <a:extLst>
                      <a:ext uri="{FF2B5EF4-FFF2-40B4-BE49-F238E27FC236}">
                        <a16:creationId xmlns:a16="http://schemas.microsoft.com/office/drawing/2014/main" id="{2B016964-1767-2742-8CDF-59C4D756A871}"/>
                      </a:ext>
                    </a:extLst>
                  </p:cNvPr>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66" name="Text Box 12">
                    <a:extLst>
                      <a:ext uri="{FF2B5EF4-FFF2-40B4-BE49-F238E27FC236}">
                        <a16:creationId xmlns:a16="http://schemas.microsoft.com/office/drawing/2014/main" id="{03437706-8F70-1248-9A7E-DE09862CB315}"/>
                      </a:ext>
                    </a:extLst>
                  </p:cNvPr>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264" name="Text Box 33">
                  <a:extLst>
                    <a:ext uri="{FF2B5EF4-FFF2-40B4-BE49-F238E27FC236}">
                      <a16:creationId xmlns:a16="http://schemas.microsoft.com/office/drawing/2014/main" id="{45AB7924-3FC1-8744-BD50-8FB395C14C29}"/>
                    </a:ext>
                  </a:extLst>
                </p:cNvPr>
                <p:cNvSpPr txBox="1">
                  <a:spLocks noChangeArrowheads="1"/>
                </p:cNvSpPr>
                <p:nvPr/>
              </p:nvSpPr>
              <p:spPr bwMode="auto">
                <a:xfrm>
                  <a:off x="1632145" y="5035948"/>
                  <a:ext cx="315931" cy="154942"/>
                </a:xfrm>
                <a:prstGeom prst="rect">
                  <a:avLst/>
                </a:prstGeom>
                <a:noFill/>
                <a:ln w="12700">
                  <a:noFill/>
                  <a:miter lim="800000"/>
                  <a:headEnd/>
                  <a:tailEnd/>
                </a:ln>
              </p:spPr>
              <p:txBody>
                <a:bodyPr wrap="square" lIns="0" tIns="0" rIns="0" bIns="0">
                  <a:spAutoFit/>
                </a:bodyPr>
                <a:lstStyle/>
                <a:p>
                  <a:pPr algn="l">
                    <a:spcBef>
                      <a:spcPct val="50000"/>
                    </a:spcBef>
                    <a:buClrTx/>
                    <a:buSzTx/>
                    <a:buFontTx/>
                    <a:buNone/>
                  </a:pPr>
                  <a:r>
                    <a:rPr lang="en-US" sz="1000"/>
                    <a:t>CQN</a:t>
                  </a:r>
                </a:p>
              </p:txBody>
            </p:sp>
          </p:grpSp>
          <p:grpSp>
            <p:nvGrpSpPr>
              <p:cNvPr id="238" name="Group 237">
                <a:extLst>
                  <a:ext uri="{FF2B5EF4-FFF2-40B4-BE49-F238E27FC236}">
                    <a16:creationId xmlns:a16="http://schemas.microsoft.com/office/drawing/2014/main" id="{9DAB36F0-E797-6747-9B31-26CF9DB9630C}"/>
                  </a:ext>
                </a:extLst>
              </p:cNvPr>
              <p:cNvGrpSpPr/>
              <p:nvPr/>
            </p:nvGrpSpPr>
            <p:grpSpPr>
              <a:xfrm>
                <a:off x="4538742" y="2156519"/>
                <a:ext cx="196241" cy="557604"/>
                <a:chOff x="1249938" y="4782022"/>
                <a:chExt cx="218045" cy="619560"/>
              </a:xfrm>
            </p:grpSpPr>
            <p:cxnSp>
              <p:nvCxnSpPr>
                <p:cNvPr id="259" name="AutoShape 98">
                  <a:extLst>
                    <a:ext uri="{FF2B5EF4-FFF2-40B4-BE49-F238E27FC236}">
                      <a16:creationId xmlns:a16="http://schemas.microsoft.com/office/drawing/2014/main" id="{B723D71E-0BD3-FC48-8BBC-C09393392221}"/>
                    </a:ext>
                  </a:extLst>
                </p:cNvPr>
                <p:cNvCxnSpPr>
                  <a:cxnSpLocks noChangeShapeType="1"/>
                </p:cNvCxnSpPr>
                <p:nvPr/>
              </p:nvCxnSpPr>
              <p:spPr bwMode="auto">
                <a:xfrm flipH="1" flipV="1">
                  <a:off x="1358960" y="4782022"/>
                  <a:ext cx="1" cy="212782"/>
                </a:xfrm>
                <a:prstGeom prst="straightConnector1">
                  <a:avLst/>
                </a:prstGeom>
                <a:noFill/>
                <a:ln w="19050">
                  <a:solidFill>
                    <a:schemeClr val="tx1"/>
                  </a:solidFill>
                  <a:round/>
                  <a:headEnd/>
                  <a:tailEnd/>
                </a:ln>
              </p:spPr>
            </p:cxnSp>
            <p:sp>
              <p:nvSpPr>
                <p:cNvPr id="260" name="Arc 259">
                  <a:extLst>
                    <a:ext uri="{FF2B5EF4-FFF2-40B4-BE49-F238E27FC236}">
                      <a16:creationId xmlns:a16="http://schemas.microsoft.com/office/drawing/2014/main" id="{B90811E3-7DB6-3946-B97D-B0D242B1F62C}"/>
                    </a:ext>
                  </a:extLst>
                </p:cNvPr>
                <p:cNvSpPr/>
                <p:nvPr/>
              </p:nvSpPr>
              <p:spPr>
                <a:xfrm>
                  <a:off x="1249938" y="4995665"/>
                  <a:ext cx="218045" cy="218045"/>
                </a:xfrm>
                <a:prstGeom prst="arc">
                  <a:avLst>
                    <a:gd name="adj1" fmla="val 10744556"/>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61" name="AutoShape 97">
                  <a:extLst>
                    <a:ext uri="{FF2B5EF4-FFF2-40B4-BE49-F238E27FC236}">
                      <a16:creationId xmlns:a16="http://schemas.microsoft.com/office/drawing/2014/main" id="{8B9118E3-6724-DB46-985E-B09958DE772F}"/>
                    </a:ext>
                  </a:extLst>
                </p:cNvPr>
                <p:cNvSpPr>
                  <a:spLocks noChangeArrowheads="1"/>
                </p:cNvSpPr>
                <p:nvPr/>
              </p:nvSpPr>
              <p:spPr bwMode="auto">
                <a:xfrm>
                  <a:off x="1286729" y="5044337"/>
                  <a:ext cx="144462" cy="144463"/>
                </a:xfrm>
                <a:prstGeom prst="flowChartConnector">
                  <a:avLst/>
                </a:prstGeom>
                <a:solidFill>
                  <a:schemeClr val="bg1"/>
                </a:solidFill>
                <a:ln w="19050">
                  <a:solidFill>
                    <a:schemeClr val="tx1"/>
                  </a:solidFill>
                  <a:round/>
                  <a:headEnd/>
                  <a:tailEnd/>
                </a:ln>
              </p:spPr>
              <p:txBody>
                <a:bodyPr wrap="none" lIns="90000" tIns="46800" rIns="90000" bIns="46800" anchor="ctr"/>
                <a:lstStyle/>
                <a:p>
                  <a:endParaRPr lang="en-US"/>
                </a:p>
              </p:txBody>
            </p:sp>
            <p:cxnSp>
              <p:nvCxnSpPr>
                <p:cNvPr id="262" name="AutoShape 98">
                  <a:extLst>
                    <a:ext uri="{FF2B5EF4-FFF2-40B4-BE49-F238E27FC236}">
                      <a16:creationId xmlns:a16="http://schemas.microsoft.com/office/drawing/2014/main" id="{281A84D0-A414-9E4A-93ED-A21A64360D4F}"/>
                    </a:ext>
                  </a:extLst>
                </p:cNvPr>
                <p:cNvCxnSpPr>
                  <a:cxnSpLocks noChangeShapeType="1"/>
                </p:cNvCxnSpPr>
                <p:nvPr/>
              </p:nvCxnSpPr>
              <p:spPr bwMode="auto">
                <a:xfrm flipH="1" flipV="1">
                  <a:off x="1358960" y="5188800"/>
                  <a:ext cx="1" cy="212782"/>
                </a:xfrm>
                <a:prstGeom prst="straightConnector1">
                  <a:avLst/>
                </a:prstGeom>
                <a:noFill/>
                <a:ln w="19050">
                  <a:solidFill>
                    <a:schemeClr val="tx1"/>
                  </a:solidFill>
                  <a:round/>
                  <a:headEnd/>
                  <a:tailEnd/>
                </a:ln>
              </p:spPr>
            </p:cxnSp>
          </p:grpSp>
          <p:grpSp>
            <p:nvGrpSpPr>
              <p:cNvPr id="239" name="Group 238">
                <a:extLst>
                  <a:ext uri="{FF2B5EF4-FFF2-40B4-BE49-F238E27FC236}">
                    <a16:creationId xmlns:a16="http://schemas.microsoft.com/office/drawing/2014/main" id="{AC783A73-2307-1F4B-A152-2E8954A4C653}"/>
                  </a:ext>
                </a:extLst>
              </p:cNvPr>
              <p:cNvGrpSpPr/>
              <p:nvPr/>
            </p:nvGrpSpPr>
            <p:grpSpPr>
              <a:xfrm>
                <a:off x="5999118" y="2162573"/>
                <a:ext cx="196241" cy="557604"/>
                <a:chOff x="1249938" y="4782022"/>
                <a:chExt cx="218045" cy="619560"/>
              </a:xfrm>
            </p:grpSpPr>
            <p:cxnSp>
              <p:nvCxnSpPr>
                <p:cNvPr id="255" name="AutoShape 98">
                  <a:extLst>
                    <a:ext uri="{FF2B5EF4-FFF2-40B4-BE49-F238E27FC236}">
                      <a16:creationId xmlns:a16="http://schemas.microsoft.com/office/drawing/2014/main" id="{016061BF-4ABC-C94B-BFEE-A109CAADF78A}"/>
                    </a:ext>
                  </a:extLst>
                </p:cNvPr>
                <p:cNvCxnSpPr>
                  <a:cxnSpLocks noChangeShapeType="1"/>
                </p:cNvCxnSpPr>
                <p:nvPr/>
              </p:nvCxnSpPr>
              <p:spPr bwMode="auto">
                <a:xfrm flipH="1" flipV="1">
                  <a:off x="1358960" y="4782022"/>
                  <a:ext cx="1" cy="212782"/>
                </a:xfrm>
                <a:prstGeom prst="straightConnector1">
                  <a:avLst/>
                </a:prstGeom>
                <a:noFill/>
                <a:ln w="19050">
                  <a:solidFill>
                    <a:schemeClr val="tx1"/>
                  </a:solidFill>
                  <a:round/>
                  <a:headEnd/>
                  <a:tailEnd/>
                </a:ln>
              </p:spPr>
            </p:cxnSp>
            <p:sp>
              <p:nvSpPr>
                <p:cNvPr id="256" name="Arc 255">
                  <a:extLst>
                    <a:ext uri="{FF2B5EF4-FFF2-40B4-BE49-F238E27FC236}">
                      <a16:creationId xmlns:a16="http://schemas.microsoft.com/office/drawing/2014/main" id="{DF3D61DB-BB6D-F449-8C96-EE260E3CCFFB}"/>
                    </a:ext>
                  </a:extLst>
                </p:cNvPr>
                <p:cNvSpPr/>
                <p:nvPr/>
              </p:nvSpPr>
              <p:spPr>
                <a:xfrm>
                  <a:off x="1249938" y="4995665"/>
                  <a:ext cx="218045" cy="218045"/>
                </a:xfrm>
                <a:prstGeom prst="arc">
                  <a:avLst>
                    <a:gd name="adj1" fmla="val 10744556"/>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57" name="AutoShape 97">
                  <a:extLst>
                    <a:ext uri="{FF2B5EF4-FFF2-40B4-BE49-F238E27FC236}">
                      <a16:creationId xmlns:a16="http://schemas.microsoft.com/office/drawing/2014/main" id="{67F9C03D-EF1D-8E42-9871-061F8795E0AF}"/>
                    </a:ext>
                  </a:extLst>
                </p:cNvPr>
                <p:cNvSpPr>
                  <a:spLocks noChangeArrowheads="1"/>
                </p:cNvSpPr>
                <p:nvPr/>
              </p:nvSpPr>
              <p:spPr bwMode="auto">
                <a:xfrm>
                  <a:off x="1286729" y="5044337"/>
                  <a:ext cx="144462" cy="144463"/>
                </a:xfrm>
                <a:prstGeom prst="flowChartConnector">
                  <a:avLst/>
                </a:prstGeom>
                <a:solidFill>
                  <a:schemeClr val="bg1"/>
                </a:solidFill>
                <a:ln w="19050">
                  <a:solidFill>
                    <a:schemeClr val="tx1"/>
                  </a:solidFill>
                  <a:round/>
                  <a:headEnd/>
                  <a:tailEnd/>
                </a:ln>
              </p:spPr>
              <p:txBody>
                <a:bodyPr wrap="none" lIns="90000" tIns="46800" rIns="90000" bIns="46800" anchor="ctr"/>
                <a:lstStyle/>
                <a:p>
                  <a:endParaRPr lang="en-US"/>
                </a:p>
              </p:txBody>
            </p:sp>
            <p:cxnSp>
              <p:nvCxnSpPr>
                <p:cNvPr id="258" name="AutoShape 98">
                  <a:extLst>
                    <a:ext uri="{FF2B5EF4-FFF2-40B4-BE49-F238E27FC236}">
                      <a16:creationId xmlns:a16="http://schemas.microsoft.com/office/drawing/2014/main" id="{4F415722-020C-CA4E-ADFB-081A85400133}"/>
                    </a:ext>
                  </a:extLst>
                </p:cNvPr>
                <p:cNvCxnSpPr>
                  <a:cxnSpLocks noChangeShapeType="1"/>
                </p:cNvCxnSpPr>
                <p:nvPr/>
              </p:nvCxnSpPr>
              <p:spPr bwMode="auto">
                <a:xfrm flipH="1" flipV="1">
                  <a:off x="1358960" y="5188800"/>
                  <a:ext cx="1" cy="212782"/>
                </a:xfrm>
                <a:prstGeom prst="straightConnector1">
                  <a:avLst/>
                </a:prstGeom>
                <a:noFill/>
                <a:ln w="19050">
                  <a:solidFill>
                    <a:schemeClr val="tx1"/>
                  </a:solidFill>
                  <a:round/>
                  <a:headEnd/>
                  <a:tailEnd/>
                </a:ln>
              </p:spPr>
            </p:cxnSp>
          </p:grpSp>
          <p:grpSp>
            <p:nvGrpSpPr>
              <p:cNvPr id="240" name="Group 239">
                <a:extLst>
                  <a:ext uri="{FF2B5EF4-FFF2-40B4-BE49-F238E27FC236}">
                    <a16:creationId xmlns:a16="http://schemas.microsoft.com/office/drawing/2014/main" id="{302D0681-1F02-254F-9D63-D4B5DF759F1C}"/>
                  </a:ext>
                </a:extLst>
              </p:cNvPr>
              <p:cNvGrpSpPr/>
              <p:nvPr/>
            </p:nvGrpSpPr>
            <p:grpSpPr>
              <a:xfrm>
                <a:off x="7453401" y="2160486"/>
                <a:ext cx="196241" cy="557604"/>
                <a:chOff x="1249938" y="4782022"/>
                <a:chExt cx="218045" cy="619560"/>
              </a:xfrm>
            </p:grpSpPr>
            <p:cxnSp>
              <p:nvCxnSpPr>
                <p:cNvPr id="251" name="AutoShape 98">
                  <a:extLst>
                    <a:ext uri="{FF2B5EF4-FFF2-40B4-BE49-F238E27FC236}">
                      <a16:creationId xmlns:a16="http://schemas.microsoft.com/office/drawing/2014/main" id="{4F15680C-6608-C942-9A51-634D03053F45}"/>
                    </a:ext>
                  </a:extLst>
                </p:cNvPr>
                <p:cNvCxnSpPr>
                  <a:cxnSpLocks noChangeShapeType="1"/>
                </p:cNvCxnSpPr>
                <p:nvPr/>
              </p:nvCxnSpPr>
              <p:spPr bwMode="auto">
                <a:xfrm flipH="1" flipV="1">
                  <a:off x="1358960" y="4782022"/>
                  <a:ext cx="1" cy="212782"/>
                </a:xfrm>
                <a:prstGeom prst="straightConnector1">
                  <a:avLst/>
                </a:prstGeom>
                <a:noFill/>
                <a:ln w="19050">
                  <a:solidFill>
                    <a:schemeClr val="tx1"/>
                  </a:solidFill>
                  <a:round/>
                  <a:headEnd/>
                  <a:tailEnd/>
                </a:ln>
              </p:spPr>
            </p:cxnSp>
            <p:sp>
              <p:nvSpPr>
                <p:cNvPr id="252" name="Arc 251">
                  <a:extLst>
                    <a:ext uri="{FF2B5EF4-FFF2-40B4-BE49-F238E27FC236}">
                      <a16:creationId xmlns:a16="http://schemas.microsoft.com/office/drawing/2014/main" id="{0BB37DF3-01B8-BA47-97F8-C17828722A28}"/>
                    </a:ext>
                  </a:extLst>
                </p:cNvPr>
                <p:cNvSpPr/>
                <p:nvPr/>
              </p:nvSpPr>
              <p:spPr>
                <a:xfrm>
                  <a:off x="1249938" y="4995665"/>
                  <a:ext cx="218045" cy="218045"/>
                </a:xfrm>
                <a:prstGeom prst="arc">
                  <a:avLst>
                    <a:gd name="adj1" fmla="val 10744556"/>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53" name="AutoShape 97">
                  <a:extLst>
                    <a:ext uri="{FF2B5EF4-FFF2-40B4-BE49-F238E27FC236}">
                      <a16:creationId xmlns:a16="http://schemas.microsoft.com/office/drawing/2014/main" id="{31DF7CF8-476F-F144-964D-819F5671677E}"/>
                    </a:ext>
                  </a:extLst>
                </p:cNvPr>
                <p:cNvSpPr>
                  <a:spLocks noChangeArrowheads="1"/>
                </p:cNvSpPr>
                <p:nvPr/>
              </p:nvSpPr>
              <p:spPr bwMode="auto">
                <a:xfrm>
                  <a:off x="1286729" y="5044337"/>
                  <a:ext cx="144462" cy="144463"/>
                </a:xfrm>
                <a:prstGeom prst="flowChartConnector">
                  <a:avLst/>
                </a:prstGeom>
                <a:solidFill>
                  <a:schemeClr val="accent5">
                    <a:lumMod val="20000"/>
                    <a:lumOff val="80000"/>
                  </a:schemeClr>
                </a:solidFill>
                <a:ln w="19050">
                  <a:solidFill>
                    <a:schemeClr val="tx1"/>
                  </a:solidFill>
                  <a:round/>
                  <a:headEnd/>
                  <a:tailEnd/>
                </a:ln>
              </p:spPr>
              <p:txBody>
                <a:bodyPr wrap="none" lIns="90000" tIns="46800" rIns="90000" bIns="46800" anchor="ctr"/>
                <a:lstStyle/>
                <a:p>
                  <a:endParaRPr lang="en-US"/>
                </a:p>
              </p:txBody>
            </p:sp>
            <p:cxnSp>
              <p:nvCxnSpPr>
                <p:cNvPr id="254" name="AutoShape 98">
                  <a:extLst>
                    <a:ext uri="{FF2B5EF4-FFF2-40B4-BE49-F238E27FC236}">
                      <a16:creationId xmlns:a16="http://schemas.microsoft.com/office/drawing/2014/main" id="{7F8D97C9-BF1A-9D40-9D2E-28B97433BEFB}"/>
                    </a:ext>
                  </a:extLst>
                </p:cNvPr>
                <p:cNvCxnSpPr>
                  <a:cxnSpLocks noChangeShapeType="1"/>
                </p:cNvCxnSpPr>
                <p:nvPr/>
              </p:nvCxnSpPr>
              <p:spPr bwMode="auto">
                <a:xfrm flipH="1" flipV="1">
                  <a:off x="1358960" y="5188800"/>
                  <a:ext cx="1" cy="212782"/>
                </a:xfrm>
                <a:prstGeom prst="straightConnector1">
                  <a:avLst/>
                </a:prstGeom>
                <a:noFill/>
                <a:ln w="19050">
                  <a:solidFill>
                    <a:schemeClr val="tx1"/>
                  </a:solidFill>
                  <a:round/>
                  <a:headEnd/>
                  <a:tailEnd/>
                </a:ln>
              </p:spPr>
            </p:cxnSp>
          </p:grpSp>
          <p:grpSp>
            <p:nvGrpSpPr>
              <p:cNvPr id="241" name="Group 240">
                <a:extLst>
                  <a:ext uri="{FF2B5EF4-FFF2-40B4-BE49-F238E27FC236}">
                    <a16:creationId xmlns:a16="http://schemas.microsoft.com/office/drawing/2014/main" id="{E7899FF6-7814-B141-8576-11D91A1D3C53}"/>
                  </a:ext>
                </a:extLst>
              </p:cNvPr>
              <p:cNvGrpSpPr/>
              <p:nvPr/>
            </p:nvGrpSpPr>
            <p:grpSpPr>
              <a:xfrm>
                <a:off x="6224760" y="2344833"/>
                <a:ext cx="443370" cy="177801"/>
                <a:chOff x="1504706" y="5013089"/>
                <a:chExt cx="443370" cy="177801"/>
              </a:xfrm>
            </p:grpSpPr>
            <p:grpSp>
              <p:nvGrpSpPr>
                <p:cNvPr id="247" name="Group 10">
                  <a:extLst>
                    <a:ext uri="{FF2B5EF4-FFF2-40B4-BE49-F238E27FC236}">
                      <a16:creationId xmlns:a16="http://schemas.microsoft.com/office/drawing/2014/main" id="{7AC863F8-E587-594C-B6BB-EA5089942E11}"/>
                    </a:ext>
                  </a:extLst>
                </p:cNvPr>
                <p:cNvGrpSpPr>
                  <a:grpSpLocks/>
                </p:cNvGrpSpPr>
                <p:nvPr/>
              </p:nvGrpSpPr>
              <p:grpSpPr bwMode="auto">
                <a:xfrm>
                  <a:off x="1504706" y="5013089"/>
                  <a:ext cx="85725" cy="177800"/>
                  <a:chOff x="1528" y="1363"/>
                  <a:chExt cx="54" cy="112"/>
                </a:xfrm>
              </p:grpSpPr>
              <p:sp>
                <p:nvSpPr>
                  <p:cNvPr id="249" name="Line 11">
                    <a:extLst>
                      <a:ext uri="{FF2B5EF4-FFF2-40B4-BE49-F238E27FC236}">
                        <a16:creationId xmlns:a16="http://schemas.microsoft.com/office/drawing/2014/main" id="{F6F155B3-0063-E744-928D-675B4859102E}"/>
                      </a:ext>
                    </a:extLst>
                  </p:cNvPr>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0" name="Text Box 12">
                    <a:extLst>
                      <a:ext uri="{FF2B5EF4-FFF2-40B4-BE49-F238E27FC236}">
                        <a16:creationId xmlns:a16="http://schemas.microsoft.com/office/drawing/2014/main" id="{BCEF7C06-8507-384B-AE33-ACA5396FF5B0}"/>
                      </a:ext>
                    </a:extLst>
                  </p:cNvPr>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248" name="Text Box 33">
                  <a:extLst>
                    <a:ext uri="{FF2B5EF4-FFF2-40B4-BE49-F238E27FC236}">
                      <a16:creationId xmlns:a16="http://schemas.microsoft.com/office/drawing/2014/main" id="{7340B430-69BA-7D42-BE44-C0EC592FE728}"/>
                    </a:ext>
                  </a:extLst>
                </p:cNvPr>
                <p:cNvSpPr txBox="1">
                  <a:spLocks noChangeArrowheads="1"/>
                </p:cNvSpPr>
                <p:nvPr/>
              </p:nvSpPr>
              <p:spPr bwMode="auto">
                <a:xfrm>
                  <a:off x="1632145" y="5035948"/>
                  <a:ext cx="315931" cy="154942"/>
                </a:xfrm>
                <a:prstGeom prst="rect">
                  <a:avLst/>
                </a:prstGeom>
                <a:noFill/>
                <a:ln w="12700">
                  <a:noFill/>
                  <a:miter lim="800000"/>
                  <a:headEnd/>
                  <a:tailEnd/>
                </a:ln>
              </p:spPr>
              <p:txBody>
                <a:bodyPr wrap="square" lIns="0" tIns="0" rIns="0" bIns="0">
                  <a:spAutoFit/>
                </a:bodyPr>
                <a:lstStyle/>
                <a:p>
                  <a:pPr algn="l">
                    <a:spcBef>
                      <a:spcPct val="50000"/>
                    </a:spcBef>
                    <a:buClrTx/>
                    <a:buSzTx/>
                    <a:buFontTx/>
                    <a:buNone/>
                  </a:pPr>
                  <a:r>
                    <a:rPr lang="en-US" sz="1000"/>
                    <a:t>CQN</a:t>
                  </a:r>
                </a:p>
              </p:txBody>
            </p:sp>
          </p:grpSp>
          <p:grpSp>
            <p:nvGrpSpPr>
              <p:cNvPr id="242" name="Group 241">
                <a:extLst>
                  <a:ext uri="{FF2B5EF4-FFF2-40B4-BE49-F238E27FC236}">
                    <a16:creationId xmlns:a16="http://schemas.microsoft.com/office/drawing/2014/main" id="{C064CD0F-D9E1-964F-85D9-0CD80F593FE9}"/>
                  </a:ext>
                </a:extLst>
              </p:cNvPr>
              <p:cNvGrpSpPr/>
              <p:nvPr/>
            </p:nvGrpSpPr>
            <p:grpSpPr>
              <a:xfrm>
                <a:off x="7704375" y="2344818"/>
                <a:ext cx="443370" cy="177801"/>
                <a:chOff x="1504706" y="5013089"/>
                <a:chExt cx="443370" cy="177801"/>
              </a:xfrm>
            </p:grpSpPr>
            <p:grpSp>
              <p:nvGrpSpPr>
                <p:cNvPr id="243" name="Group 10">
                  <a:extLst>
                    <a:ext uri="{FF2B5EF4-FFF2-40B4-BE49-F238E27FC236}">
                      <a16:creationId xmlns:a16="http://schemas.microsoft.com/office/drawing/2014/main" id="{F4DDDDB4-4F4E-6243-946A-D30E65ACC35C}"/>
                    </a:ext>
                  </a:extLst>
                </p:cNvPr>
                <p:cNvGrpSpPr>
                  <a:grpSpLocks/>
                </p:cNvGrpSpPr>
                <p:nvPr/>
              </p:nvGrpSpPr>
              <p:grpSpPr bwMode="auto">
                <a:xfrm>
                  <a:off x="1504706" y="5013089"/>
                  <a:ext cx="85725" cy="177800"/>
                  <a:chOff x="1528" y="1363"/>
                  <a:chExt cx="54" cy="112"/>
                </a:xfrm>
              </p:grpSpPr>
              <p:sp>
                <p:nvSpPr>
                  <p:cNvPr id="245" name="Line 11">
                    <a:extLst>
                      <a:ext uri="{FF2B5EF4-FFF2-40B4-BE49-F238E27FC236}">
                        <a16:creationId xmlns:a16="http://schemas.microsoft.com/office/drawing/2014/main" id="{6F880EB0-1252-9B4F-86E8-96D99DAEFDF7}"/>
                      </a:ext>
                    </a:extLst>
                  </p:cNvPr>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46" name="Text Box 12">
                    <a:extLst>
                      <a:ext uri="{FF2B5EF4-FFF2-40B4-BE49-F238E27FC236}">
                        <a16:creationId xmlns:a16="http://schemas.microsoft.com/office/drawing/2014/main" id="{0444BC1E-AB39-994D-9998-9B9031AA747E}"/>
                      </a:ext>
                    </a:extLst>
                  </p:cNvPr>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244" name="Text Box 33">
                  <a:extLst>
                    <a:ext uri="{FF2B5EF4-FFF2-40B4-BE49-F238E27FC236}">
                      <a16:creationId xmlns:a16="http://schemas.microsoft.com/office/drawing/2014/main" id="{9D742B76-1324-3A45-8DA0-A1D29136AF89}"/>
                    </a:ext>
                  </a:extLst>
                </p:cNvPr>
                <p:cNvSpPr txBox="1">
                  <a:spLocks noChangeArrowheads="1"/>
                </p:cNvSpPr>
                <p:nvPr/>
              </p:nvSpPr>
              <p:spPr bwMode="auto">
                <a:xfrm>
                  <a:off x="1632145" y="5035948"/>
                  <a:ext cx="315931" cy="154942"/>
                </a:xfrm>
                <a:prstGeom prst="rect">
                  <a:avLst/>
                </a:prstGeom>
                <a:noFill/>
                <a:ln w="12700">
                  <a:noFill/>
                  <a:miter lim="800000"/>
                  <a:headEnd/>
                  <a:tailEnd/>
                </a:ln>
              </p:spPr>
              <p:txBody>
                <a:bodyPr wrap="square" lIns="0" tIns="0" rIns="0" bIns="0">
                  <a:spAutoFit/>
                </a:bodyPr>
                <a:lstStyle/>
                <a:p>
                  <a:pPr algn="l">
                    <a:spcBef>
                      <a:spcPct val="50000"/>
                    </a:spcBef>
                    <a:buClrTx/>
                    <a:buSzTx/>
                    <a:buFontTx/>
                    <a:buNone/>
                  </a:pPr>
                  <a:r>
                    <a:rPr lang="en-US" sz="1000"/>
                    <a:t>CQN</a:t>
                  </a:r>
                </a:p>
              </p:txBody>
            </p:sp>
          </p:grpSp>
        </p:grpSp>
        <p:grpSp>
          <p:nvGrpSpPr>
            <p:cNvPr id="205" name="Group 204">
              <a:extLst>
                <a:ext uri="{FF2B5EF4-FFF2-40B4-BE49-F238E27FC236}">
                  <a16:creationId xmlns:a16="http://schemas.microsoft.com/office/drawing/2014/main" id="{7F8290CB-36E4-1E4B-B1B8-FC7F1AE3CAB4}"/>
                </a:ext>
              </a:extLst>
            </p:cNvPr>
            <p:cNvGrpSpPr/>
            <p:nvPr/>
          </p:nvGrpSpPr>
          <p:grpSpPr>
            <a:xfrm>
              <a:off x="4538742" y="3020071"/>
              <a:ext cx="3609003" cy="563658"/>
              <a:chOff x="4538742" y="2156519"/>
              <a:chExt cx="3609003" cy="563658"/>
            </a:xfrm>
          </p:grpSpPr>
          <p:grpSp>
            <p:nvGrpSpPr>
              <p:cNvPr id="206" name="Group 205">
                <a:extLst>
                  <a:ext uri="{FF2B5EF4-FFF2-40B4-BE49-F238E27FC236}">
                    <a16:creationId xmlns:a16="http://schemas.microsoft.com/office/drawing/2014/main" id="{66AEEB52-B40A-CB4A-9740-8C362F8952F4}"/>
                  </a:ext>
                </a:extLst>
              </p:cNvPr>
              <p:cNvGrpSpPr/>
              <p:nvPr/>
            </p:nvGrpSpPr>
            <p:grpSpPr>
              <a:xfrm>
                <a:off x="4784154" y="2358017"/>
                <a:ext cx="443370" cy="177801"/>
                <a:chOff x="1504706" y="5013089"/>
                <a:chExt cx="443370" cy="177801"/>
              </a:xfrm>
            </p:grpSpPr>
            <p:grpSp>
              <p:nvGrpSpPr>
                <p:cNvPr id="232" name="Group 10">
                  <a:extLst>
                    <a:ext uri="{FF2B5EF4-FFF2-40B4-BE49-F238E27FC236}">
                      <a16:creationId xmlns:a16="http://schemas.microsoft.com/office/drawing/2014/main" id="{6400A9B0-BA3C-D448-BD72-927C68164A11}"/>
                    </a:ext>
                  </a:extLst>
                </p:cNvPr>
                <p:cNvGrpSpPr>
                  <a:grpSpLocks/>
                </p:cNvGrpSpPr>
                <p:nvPr/>
              </p:nvGrpSpPr>
              <p:grpSpPr bwMode="auto">
                <a:xfrm>
                  <a:off x="1504706" y="5013089"/>
                  <a:ext cx="85725" cy="177800"/>
                  <a:chOff x="1528" y="1363"/>
                  <a:chExt cx="54" cy="112"/>
                </a:xfrm>
              </p:grpSpPr>
              <p:sp>
                <p:nvSpPr>
                  <p:cNvPr id="234" name="Line 11">
                    <a:extLst>
                      <a:ext uri="{FF2B5EF4-FFF2-40B4-BE49-F238E27FC236}">
                        <a16:creationId xmlns:a16="http://schemas.microsoft.com/office/drawing/2014/main" id="{FAD6C72C-A7D5-F542-B319-AD6B9A7D88DC}"/>
                      </a:ext>
                    </a:extLst>
                  </p:cNvPr>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35" name="Text Box 12">
                    <a:extLst>
                      <a:ext uri="{FF2B5EF4-FFF2-40B4-BE49-F238E27FC236}">
                        <a16:creationId xmlns:a16="http://schemas.microsoft.com/office/drawing/2014/main" id="{9FDFB5A7-450F-CB42-8FFD-0481A3E801C6}"/>
                      </a:ext>
                    </a:extLst>
                  </p:cNvPr>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233" name="Text Box 33">
                  <a:extLst>
                    <a:ext uri="{FF2B5EF4-FFF2-40B4-BE49-F238E27FC236}">
                      <a16:creationId xmlns:a16="http://schemas.microsoft.com/office/drawing/2014/main" id="{60025195-E564-BB41-A049-AA65455930A7}"/>
                    </a:ext>
                  </a:extLst>
                </p:cNvPr>
                <p:cNvSpPr txBox="1">
                  <a:spLocks noChangeArrowheads="1"/>
                </p:cNvSpPr>
                <p:nvPr/>
              </p:nvSpPr>
              <p:spPr bwMode="auto">
                <a:xfrm>
                  <a:off x="1632145" y="5035948"/>
                  <a:ext cx="315931" cy="154942"/>
                </a:xfrm>
                <a:prstGeom prst="rect">
                  <a:avLst/>
                </a:prstGeom>
                <a:noFill/>
                <a:ln w="12700">
                  <a:noFill/>
                  <a:miter lim="800000"/>
                  <a:headEnd/>
                  <a:tailEnd/>
                </a:ln>
              </p:spPr>
              <p:txBody>
                <a:bodyPr wrap="square" lIns="0" tIns="0" rIns="0" bIns="0">
                  <a:spAutoFit/>
                </a:bodyPr>
                <a:lstStyle/>
                <a:p>
                  <a:pPr algn="l">
                    <a:spcBef>
                      <a:spcPct val="50000"/>
                    </a:spcBef>
                    <a:buClrTx/>
                    <a:buSzTx/>
                    <a:buFontTx/>
                    <a:buNone/>
                  </a:pPr>
                  <a:r>
                    <a:rPr lang="en-US" sz="1000"/>
                    <a:t>CQN</a:t>
                  </a:r>
                </a:p>
              </p:txBody>
            </p:sp>
          </p:grpSp>
          <p:grpSp>
            <p:nvGrpSpPr>
              <p:cNvPr id="207" name="Group 206">
                <a:extLst>
                  <a:ext uri="{FF2B5EF4-FFF2-40B4-BE49-F238E27FC236}">
                    <a16:creationId xmlns:a16="http://schemas.microsoft.com/office/drawing/2014/main" id="{6E8D93E5-4530-1743-A7B6-2364F29AC81F}"/>
                  </a:ext>
                </a:extLst>
              </p:cNvPr>
              <p:cNvGrpSpPr/>
              <p:nvPr/>
            </p:nvGrpSpPr>
            <p:grpSpPr>
              <a:xfrm>
                <a:off x="4538742" y="2156519"/>
                <a:ext cx="196241" cy="557604"/>
                <a:chOff x="1249938" y="4782022"/>
                <a:chExt cx="218045" cy="619560"/>
              </a:xfrm>
            </p:grpSpPr>
            <p:cxnSp>
              <p:nvCxnSpPr>
                <p:cNvPr id="228" name="AutoShape 98">
                  <a:extLst>
                    <a:ext uri="{FF2B5EF4-FFF2-40B4-BE49-F238E27FC236}">
                      <a16:creationId xmlns:a16="http://schemas.microsoft.com/office/drawing/2014/main" id="{911619C9-BB03-EA4E-B9B8-C0145B4CD0E6}"/>
                    </a:ext>
                  </a:extLst>
                </p:cNvPr>
                <p:cNvCxnSpPr>
                  <a:cxnSpLocks noChangeShapeType="1"/>
                </p:cNvCxnSpPr>
                <p:nvPr/>
              </p:nvCxnSpPr>
              <p:spPr bwMode="auto">
                <a:xfrm flipH="1" flipV="1">
                  <a:off x="1358960" y="4782022"/>
                  <a:ext cx="1" cy="212782"/>
                </a:xfrm>
                <a:prstGeom prst="straightConnector1">
                  <a:avLst/>
                </a:prstGeom>
                <a:noFill/>
                <a:ln w="19050">
                  <a:solidFill>
                    <a:schemeClr val="tx1"/>
                  </a:solidFill>
                  <a:round/>
                  <a:headEnd/>
                  <a:tailEnd/>
                </a:ln>
              </p:spPr>
            </p:cxnSp>
            <p:sp>
              <p:nvSpPr>
                <p:cNvPr id="229" name="Arc 228">
                  <a:extLst>
                    <a:ext uri="{FF2B5EF4-FFF2-40B4-BE49-F238E27FC236}">
                      <a16:creationId xmlns:a16="http://schemas.microsoft.com/office/drawing/2014/main" id="{6280F1CB-3668-0748-BB91-882687ED0BC2}"/>
                    </a:ext>
                  </a:extLst>
                </p:cNvPr>
                <p:cNvSpPr/>
                <p:nvPr/>
              </p:nvSpPr>
              <p:spPr>
                <a:xfrm>
                  <a:off x="1249938" y="4995665"/>
                  <a:ext cx="218045" cy="218045"/>
                </a:xfrm>
                <a:prstGeom prst="arc">
                  <a:avLst>
                    <a:gd name="adj1" fmla="val 10744556"/>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30" name="AutoShape 97">
                  <a:extLst>
                    <a:ext uri="{FF2B5EF4-FFF2-40B4-BE49-F238E27FC236}">
                      <a16:creationId xmlns:a16="http://schemas.microsoft.com/office/drawing/2014/main" id="{B23725F9-643D-2D41-BECB-AB99ED1EE3CF}"/>
                    </a:ext>
                  </a:extLst>
                </p:cNvPr>
                <p:cNvSpPr>
                  <a:spLocks noChangeArrowheads="1"/>
                </p:cNvSpPr>
                <p:nvPr/>
              </p:nvSpPr>
              <p:spPr bwMode="auto">
                <a:xfrm>
                  <a:off x="1286729" y="5044337"/>
                  <a:ext cx="144462" cy="144463"/>
                </a:xfrm>
                <a:prstGeom prst="flowChartConnector">
                  <a:avLst/>
                </a:prstGeom>
                <a:solidFill>
                  <a:schemeClr val="accent4">
                    <a:lumMod val="20000"/>
                    <a:lumOff val="80000"/>
                  </a:schemeClr>
                </a:solidFill>
                <a:ln w="19050">
                  <a:solidFill>
                    <a:schemeClr val="tx1"/>
                  </a:solidFill>
                  <a:round/>
                  <a:headEnd/>
                  <a:tailEnd/>
                </a:ln>
              </p:spPr>
              <p:txBody>
                <a:bodyPr wrap="none" lIns="90000" tIns="46800" rIns="90000" bIns="46800" anchor="ctr"/>
                <a:lstStyle/>
                <a:p>
                  <a:endParaRPr lang="en-US"/>
                </a:p>
              </p:txBody>
            </p:sp>
            <p:cxnSp>
              <p:nvCxnSpPr>
                <p:cNvPr id="231" name="AutoShape 98">
                  <a:extLst>
                    <a:ext uri="{FF2B5EF4-FFF2-40B4-BE49-F238E27FC236}">
                      <a16:creationId xmlns:a16="http://schemas.microsoft.com/office/drawing/2014/main" id="{DF1D3C5C-0C43-FC4F-A929-616D1F926504}"/>
                    </a:ext>
                  </a:extLst>
                </p:cNvPr>
                <p:cNvCxnSpPr>
                  <a:cxnSpLocks noChangeShapeType="1"/>
                </p:cNvCxnSpPr>
                <p:nvPr/>
              </p:nvCxnSpPr>
              <p:spPr bwMode="auto">
                <a:xfrm flipH="1" flipV="1">
                  <a:off x="1358960" y="5188800"/>
                  <a:ext cx="1" cy="212782"/>
                </a:xfrm>
                <a:prstGeom prst="straightConnector1">
                  <a:avLst/>
                </a:prstGeom>
                <a:noFill/>
                <a:ln w="19050">
                  <a:solidFill>
                    <a:schemeClr val="tx1"/>
                  </a:solidFill>
                  <a:round/>
                  <a:headEnd/>
                  <a:tailEnd/>
                </a:ln>
              </p:spPr>
            </p:cxnSp>
          </p:grpSp>
          <p:grpSp>
            <p:nvGrpSpPr>
              <p:cNvPr id="208" name="Group 207">
                <a:extLst>
                  <a:ext uri="{FF2B5EF4-FFF2-40B4-BE49-F238E27FC236}">
                    <a16:creationId xmlns:a16="http://schemas.microsoft.com/office/drawing/2014/main" id="{4779C533-DFD4-E648-AD55-B82312F9C809}"/>
                  </a:ext>
                </a:extLst>
              </p:cNvPr>
              <p:cNvGrpSpPr/>
              <p:nvPr/>
            </p:nvGrpSpPr>
            <p:grpSpPr>
              <a:xfrm>
                <a:off x="5999118" y="2162573"/>
                <a:ext cx="196241" cy="557604"/>
                <a:chOff x="1249938" y="4782022"/>
                <a:chExt cx="218045" cy="619560"/>
              </a:xfrm>
            </p:grpSpPr>
            <p:cxnSp>
              <p:nvCxnSpPr>
                <p:cNvPr id="224" name="AutoShape 98">
                  <a:extLst>
                    <a:ext uri="{FF2B5EF4-FFF2-40B4-BE49-F238E27FC236}">
                      <a16:creationId xmlns:a16="http://schemas.microsoft.com/office/drawing/2014/main" id="{7F8699D7-B0A3-9E49-91CA-DE4AB4A87DE1}"/>
                    </a:ext>
                  </a:extLst>
                </p:cNvPr>
                <p:cNvCxnSpPr>
                  <a:cxnSpLocks noChangeShapeType="1"/>
                </p:cNvCxnSpPr>
                <p:nvPr/>
              </p:nvCxnSpPr>
              <p:spPr bwMode="auto">
                <a:xfrm flipH="1" flipV="1">
                  <a:off x="1358960" y="4782022"/>
                  <a:ext cx="1" cy="212782"/>
                </a:xfrm>
                <a:prstGeom prst="straightConnector1">
                  <a:avLst/>
                </a:prstGeom>
                <a:noFill/>
                <a:ln w="19050">
                  <a:solidFill>
                    <a:schemeClr val="tx1"/>
                  </a:solidFill>
                  <a:round/>
                  <a:headEnd/>
                  <a:tailEnd/>
                </a:ln>
              </p:spPr>
            </p:cxnSp>
            <p:sp>
              <p:nvSpPr>
                <p:cNvPr id="225" name="Arc 224">
                  <a:extLst>
                    <a:ext uri="{FF2B5EF4-FFF2-40B4-BE49-F238E27FC236}">
                      <a16:creationId xmlns:a16="http://schemas.microsoft.com/office/drawing/2014/main" id="{AED1FE06-8A6D-F645-B724-CE9E7EBB2D1F}"/>
                    </a:ext>
                  </a:extLst>
                </p:cNvPr>
                <p:cNvSpPr/>
                <p:nvPr/>
              </p:nvSpPr>
              <p:spPr>
                <a:xfrm>
                  <a:off x="1249938" y="4995665"/>
                  <a:ext cx="218045" cy="218045"/>
                </a:xfrm>
                <a:prstGeom prst="arc">
                  <a:avLst>
                    <a:gd name="adj1" fmla="val 10744556"/>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26" name="AutoShape 97">
                  <a:extLst>
                    <a:ext uri="{FF2B5EF4-FFF2-40B4-BE49-F238E27FC236}">
                      <a16:creationId xmlns:a16="http://schemas.microsoft.com/office/drawing/2014/main" id="{997D605D-9A04-0240-A9E7-58766B85EC65}"/>
                    </a:ext>
                  </a:extLst>
                </p:cNvPr>
                <p:cNvSpPr>
                  <a:spLocks noChangeArrowheads="1"/>
                </p:cNvSpPr>
                <p:nvPr/>
              </p:nvSpPr>
              <p:spPr bwMode="auto">
                <a:xfrm>
                  <a:off x="1286729" y="5044337"/>
                  <a:ext cx="144462" cy="144463"/>
                </a:xfrm>
                <a:prstGeom prst="flowChartConnector">
                  <a:avLst/>
                </a:prstGeom>
                <a:solidFill>
                  <a:schemeClr val="accent4">
                    <a:lumMod val="20000"/>
                    <a:lumOff val="80000"/>
                  </a:schemeClr>
                </a:solidFill>
                <a:ln w="19050">
                  <a:solidFill>
                    <a:schemeClr val="tx1"/>
                  </a:solidFill>
                  <a:round/>
                  <a:headEnd/>
                  <a:tailEnd/>
                </a:ln>
              </p:spPr>
              <p:txBody>
                <a:bodyPr wrap="none" lIns="90000" tIns="46800" rIns="90000" bIns="46800" anchor="ctr"/>
                <a:lstStyle/>
                <a:p>
                  <a:endParaRPr lang="en-US"/>
                </a:p>
              </p:txBody>
            </p:sp>
            <p:cxnSp>
              <p:nvCxnSpPr>
                <p:cNvPr id="227" name="AutoShape 98">
                  <a:extLst>
                    <a:ext uri="{FF2B5EF4-FFF2-40B4-BE49-F238E27FC236}">
                      <a16:creationId xmlns:a16="http://schemas.microsoft.com/office/drawing/2014/main" id="{C052DE6E-270E-C545-B8FA-7C92B63D7B83}"/>
                    </a:ext>
                  </a:extLst>
                </p:cNvPr>
                <p:cNvCxnSpPr>
                  <a:cxnSpLocks noChangeShapeType="1"/>
                </p:cNvCxnSpPr>
                <p:nvPr/>
              </p:nvCxnSpPr>
              <p:spPr bwMode="auto">
                <a:xfrm flipH="1" flipV="1">
                  <a:off x="1358960" y="5188800"/>
                  <a:ext cx="1" cy="212782"/>
                </a:xfrm>
                <a:prstGeom prst="straightConnector1">
                  <a:avLst/>
                </a:prstGeom>
                <a:noFill/>
                <a:ln w="19050">
                  <a:solidFill>
                    <a:schemeClr val="tx1"/>
                  </a:solidFill>
                  <a:round/>
                  <a:headEnd/>
                  <a:tailEnd/>
                </a:ln>
              </p:spPr>
            </p:cxnSp>
          </p:grpSp>
          <p:grpSp>
            <p:nvGrpSpPr>
              <p:cNvPr id="209" name="Group 208">
                <a:extLst>
                  <a:ext uri="{FF2B5EF4-FFF2-40B4-BE49-F238E27FC236}">
                    <a16:creationId xmlns:a16="http://schemas.microsoft.com/office/drawing/2014/main" id="{BCB45089-8AA8-754E-BD2A-7B7E852769FC}"/>
                  </a:ext>
                </a:extLst>
              </p:cNvPr>
              <p:cNvGrpSpPr/>
              <p:nvPr/>
            </p:nvGrpSpPr>
            <p:grpSpPr>
              <a:xfrm>
                <a:off x="7453401" y="2160486"/>
                <a:ext cx="196241" cy="557604"/>
                <a:chOff x="1249938" y="4782022"/>
                <a:chExt cx="218045" cy="619560"/>
              </a:xfrm>
            </p:grpSpPr>
            <p:cxnSp>
              <p:nvCxnSpPr>
                <p:cNvPr id="220" name="AutoShape 98">
                  <a:extLst>
                    <a:ext uri="{FF2B5EF4-FFF2-40B4-BE49-F238E27FC236}">
                      <a16:creationId xmlns:a16="http://schemas.microsoft.com/office/drawing/2014/main" id="{28CB0659-7A40-894B-B21D-4AB6F880EC02}"/>
                    </a:ext>
                  </a:extLst>
                </p:cNvPr>
                <p:cNvCxnSpPr>
                  <a:cxnSpLocks noChangeShapeType="1"/>
                </p:cNvCxnSpPr>
                <p:nvPr/>
              </p:nvCxnSpPr>
              <p:spPr bwMode="auto">
                <a:xfrm flipH="1" flipV="1">
                  <a:off x="1358960" y="4782022"/>
                  <a:ext cx="1" cy="212782"/>
                </a:xfrm>
                <a:prstGeom prst="straightConnector1">
                  <a:avLst/>
                </a:prstGeom>
                <a:noFill/>
                <a:ln w="19050">
                  <a:solidFill>
                    <a:schemeClr val="tx1"/>
                  </a:solidFill>
                  <a:round/>
                  <a:headEnd/>
                  <a:tailEnd/>
                </a:ln>
              </p:spPr>
            </p:cxnSp>
            <p:sp>
              <p:nvSpPr>
                <p:cNvPr id="221" name="Arc 220">
                  <a:extLst>
                    <a:ext uri="{FF2B5EF4-FFF2-40B4-BE49-F238E27FC236}">
                      <a16:creationId xmlns:a16="http://schemas.microsoft.com/office/drawing/2014/main" id="{1A78C976-E746-C348-89D0-4BC0746F1213}"/>
                    </a:ext>
                  </a:extLst>
                </p:cNvPr>
                <p:cNvSpPr/>
                <p:nvPr/>
              </p:nvSpPr>
              <p:spPr>
                <a:xfrm>
                  <a:off x="1249938" y="4995665"/>
                  <a:ext cx="218045" cy="218045"/>
                </a:xfrm>
                <a:prstGeom prst="arc">
                  <a:avLst>
                    <a:gd name="adj1" fmla="val 10744556"/>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22" name="AutoShape 97">
                  <a:extLst>
                    <a:ext uri="{FF2B5EF4-FFF2-40B4-BE49-F238E27FC236}">
                      <a16:creationId xmlns:a16="http://schemas.microsoft.com/office/drawing/2014/main" id="{5394D037-AD16-BC43-A9DC-B8275798F5F9}"/>
                    </a:ext>
                  </a:extLst>
                </p:cNvPr>
                <p:cNvSpPr>
                  <a:spLocks noChangeArrowheads="1"/>
                </p:cNvSpPr>
                <p:nvPr/>
              </p:nvSpPr>
              <p:spPr bwMode="auto">
                <a:xfrm>
                  <a:off x="1286729" y="5044337"/>
                  <a:ext cx="144462" cy="144463"/>
                </a:xfrm>
                <a:prstGeom prst="flowChartConnector">
                  <a:avLst/>
                </a:prstGeom>
                <a:solidFill>
                  <a:schemeClr val="accent4">
                    <a:lumMod val="20000"/>
                    <a:lumOff val="80000"/>
                  </a:schemeClr>
                </a:solidFill>
                <a:ln w="19050">
                  <a:solidFill>
                    <a:schemeClr val="tx1"/>
                  </a:solidFill>
                  <a:round/>
                  <a:headEnd/>
                  <a:tailEnd/>
                </a:ln>
              </p:spPr>
              <p:txBody>
                <a:bodyPr wrap="none" lIns="90000" tIns="46800" rIns="90000" bIns="46800" anchor="ctr"/>
                <a:lstStyle/>
                <a:p>
                  <a:endParaRPr lang="en-US"/>
                </a:p>
              </p:txBody>
            </p:sp>
            <p:cxnSp>
              <p:nvCxnSpPr>
                <p:cNvPr id="223" name="AutoShape 98">
                  <a:extLst>
                    <a:ext uri="{FF2B5EF4-FFF2-40B4-BE49-F238E27FC236}">
                      <a16:creationId xmlns:a16="http://schemas.microsoft.com/office/drawing/2014/main" id="{AD110D41-E5EA-B14E-B31A-DC021B53BB43}"/>
                    </a:ext>
                  </a:extLst>
                </p:cNvPr>
                <p:cNvCxnSpPr>
                  <a:cxnSpLocks noChangeShapeType="1"/>
                </p:cNvCxnSpPr>
                <p:nvPr/>
              </p:nvCxnSpPr>
              <p:spPr bwMode="auto">
                <a:xfrm flipH="1" flipV="1">
                  <a:off x="1358960" y="5188800"/>
                  <a:ext cx="1" cy="212782"/>
                </a:xfrm>
                <a:prstGeom prst="straightConnector1">
                  <a:avLst/>
                </a:prstGeom>
                <a:noFill/>
                <a:ln w="19050">
                  <a:solidFill>
                    <a:schemeClr val="tx1"/>
                  </a:solidFill>
                  <a:round/>
                  <a:headEnd/>
                  <a:tailEnd/>
                </a:ln>
              </p:spPr>
            </p:cxnSp>
          </p:grpSp>
          <p:grpSp>
            <p:nvGrpSpPr>
              <p:cNvPr id="210" name="Group 209">
                <a:extLst>
                  <a:ext uri="{FF2B5EF4-FFF2-40B4-BE49-F238E27FC236}">
                    <a16:creationId xmlns:a16="http://schemas.microsoft.com/office/drawing/2014/main" id="{35CA932E-7CB5-914F-97F8-673A5B2D1C2B}"/>
                  </a:ext>
                </a:extLst>
              </p:cNvPr>
              <p:cNvGrpSpPr/>
              <p:nvPr/>
            </p:nvGrpSpPr>
            <p:grpSpPr>
              <a:xfrm>
                <a:off x="6224760" y="2344833"/>
                <a:ext cx="443370" cy="177801"/>
                <a:chOff x="1504706" y="5013089"/>
                <a:chExt cx="443370" cy="177801"/>
              </a:xfrm>
            </p:grpSpPr>
            <p:grpSp>
              <p:nvGrpSpPr>
                <p:cNvPr id="216" name="Group 10">
                  <a:extLst>
                    <a:ext uri="{FF2B5EF4-FFF2-40B4-BE49-F238E27FC236}">
                      <a16:creationId xmlns:a16="http://schemas.microsoft.com/office/drawing/2014/main" id="{FF2C6E52-B37B-A343-B185-FF71097A6791}"/>
                    </a:ext>
                  </a:extLst>
                </p:cNvPr>
                <p:cNvGrpSpPr>
                  <a:grpSpLocks/>
                </p:cNvGrpSpPr>
                <p:nvPr/>
              </p:nvGrpSpPr>
              <p:grpSpPr bwMode="auto">
                <a:xfrm>
                  <a:off x="1504706" y="5013089"/>
                  <a:ext cx="85725" cy="177800"/>
                  <a:chOff x="1528" y="1363"/>
                  <a:chExt cx="54" cy="112"/>
                </a:xfrm>
              </p:grpSpPr>
              <p:sp>
                <p:nvSpPr>
                  <p:cNvPr id="218" name="Line 11">
                    <a:extLst>
                      <a:ext uri="{FF2B5EF4-FFF2-40B4-BE49-F238E27FC236}">
                        <a16:creationId xmlns:a16="http://schemas.microsoft.com/office/drawing/2014/main" id="{7F21B404-A4C4-4A46-81E8-9B8AA200D4B8}"/>
                      </a:ext>
                    </a:extLst>
                  </p:cNvPr>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19" name="Text Box 12">
                    <a:extLst>
                      <a:ext uri="{FF2B5EF4-FFF2-40B4-BE49-F238E27FC236}">
                        <a16:creationId xmlns:a16="http://schemas.microsoft.com/office/drawing/2014/main" id="{C93A0690-3113-124D-9A5D-C03B455BDBC9}"/>
                      </a:ext>
                    </a:extLst>
                  </p:cNvPr>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217" name="Text Box 33">
                  <a:extLst>
                    <a:ext uri="{FF2B5EF4-FFF2-40B4-BE49-F238E27FC236}">
                      <a16:creationId xmlns:a16="http://schemas.microsoft.com/office/drawing/2014/main" id="{695107CD-027D-9644-9162-749398FC67FA}"/>
                    </a:ext>
                  </a:extLst>
                </p:cNvPr>
                <p:cNvSpPr txBox="1">
                  <a:spLocks noChangeArrowheads="1"/>
                </p:cNvSpPr>
                <p:nvPr/>
              </p:nvSpPr>
              <p:spPr bwMode="auto">
                <a:xfrm>
                  <a:off x="1632145" y="5035948"/>
                  <a:ext cx="315931" cy="154942"/>
                </a:xfrm>
                <a:prstGeom prst="rect">
                  <a:avLst/>
                </a:prstGeom>
                <a:noFill/>
                <a:ln w="12700">
                  <a:noFill/>
                  <a:miter lim="800000"/>
                  <a:headEnd/>
                  <a:tailEnd/>
                </a:ln>
              </p:spPr>
              <p:txBody>
                <a:bodyPr wrap="square" lIns="0" tIns="0" rIns="0" bIns="0">
                  <a:spAutoFit/>
                </a:bodyPr>
                <a:lstStyle/>
                <a:p>
                  <a:pPr algn="l">
                    <a:spcBef>
                      <a:spcPct val="50000"/>
                    </a:spcBef>
                    <a:buClrTx/>
                    <a:buSzTx/>
                    <a:buFontTx/>
                    <a:buNone/>
                  </a:pPr>
                  <a:r>
                    <a:rPr lang="en-US" sz="1000"/>
                    <a:t>CQN</a:t>
                  </a:r>
                </a:p>
              </p:txBody>
            </p:sp>
          </p:grpSp>
          <p:grpSp>
            <p:nvGrpSpPr>
              <p:cNvPr id="211" name="Group 210">
                <a:extLst>
                  <a:ext uri="{FF2B5EF4-FFF2-40B4-BE49-F238E27FC236}">
                    <a16:creationId xmlns:a16="http://schemas.microsoft.com/office/drawing/2014/main" id="{6FA7EA82-2D60-3640-9B95-784AC875C1D4}"/>
                  </a:ext>
                </a:extLst>
              </p:cNvPr>
              <p:cNvGrpSpPr/>
              <p:nvPr/>
            </p:nvGrpSpPr>
            <p:grpSpPr>
              <a:xfrm>
                <a:off x="7704375" y="2344818"/>
                <a:ext cx="443370" cy="177801"/>
                <a:chOff x="1504706" y="5013089"/>
                <a:chExt cx="443370" cy="177801"/>
              </a:xfrm>
            </p:grpSpPr>
            <p:grpSp>
              <p:nvGrpSpPr>
                <p:cNvPr id="212" name="Group 10">
                  <a:extLst>
                    <a:ext uri="{FF2B5EF4-FFF2-40B4-BE49-F238E27FC236}">
                      <a16:creationId xmlns:a16="http://schemas.microsoft.com/office/drawing/2014/main" id="{B7C205B7-4A41-464E-B721-584FDBAFB157}"/>
                    </a:ext>
                  </a:extLst>
                </p:cNvPr>
                <p:cNvGrpSpPr>
                  <a:grpSpLocks/>
                </p:cNvGrpSpPr>
                <p:nvPr/>
              </p:nvGrpSpPr>
              <p:grpSpPr bwMode="auto">
                <a:xfrm>
                  <a:off x="1504706" y="5013089"/>
                  <a:ext cx="85725" cy="177800"/>
                  <a:chOff x="1528" y="1363"/>
                  <a:chExt cx="54" cy="112"/>
                </a:xfrm>
              </p:grpSpPr>
              <p:sp>
                <p:nvSpPr>
                  <p:cNvPr id="214" name="Line 11">
                    <a:extLst>
                      <a:ext uri="{FF2B5EF4-FFF2-40B4-BE49-F238E27FC236}">
                        <a16:creationId xmlns:a16="http://schemas.microsoft.com/office/drawing/2014/main" id="{2823CDA4-F406-854E-AE15-050D340156C5}"/>
                      </a:ext>
                    </a:extLst>
                  </p:cNvPr>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15" name="Text Box 12">
                    <a:extLst>
                      <a:ext uri="{FF2B5EF4-FFF2-40B4-BE49-F238E27FC236}">
                        <a16:creationId xmlns:a16="http://schemas.microsoft.com/office/drawing/2014/main" id="{AAE19910-B272-614A-9E59-14D2C3959A38}"/>
                      </a:ext>
                    </a:extLst>
                  </p:cNvPr>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213" name="Text Box 33">
                  <a:extLst>
                    <a:ext uri="{FF2B5EF4-FFF2-40B4-BE49-F238E27FC236}">
                      <a16:creationId xmlns:a16="http://schemas.microsoft.com/office/drawing/2014/main" id="{74232074-9AAF-AE4A-A156-393D840E2153}"/>
                    </a:ext>
                  </a:extLst>
                </p:cNvPr>
                <p:cNvSpPr txBox="1">
                  <a:spLocks noChangeArrowheads="1"/>
                </p:cNvSpPr>
                <p:nvPr/>
              </p:nvSpPr>
              <p:spPr bwMode="auto">
                <a:xfrm>
                  <a:off x="1632145" y="5035948"/>
                  <a:ext cx="315931" cy="154942"/>
                </a:xfrm>
                <a:prstGeom prst="rect">
                  <a:avLst/>
                </a:prstGeom>
                <a:noFill/>
                <a:ln w="12700">
                  <a:noFill/>
                  <a:miter lim="800000"/>
                  <a:headEnd/>
                  <a:tailEnd/>
                </a:ln>
              </p:spPr>
              <p:txBody>
                <a:bodyPr wrap="square" lIns="0" tIns="0" rIns="0" bIns="0">
                  <a:spAutoFit/>
                </a:bodyPr>
                <a:lstStyle/>
                <a:p>
                  <a:pPr algn="l">
                    <a:spcBef>
                      <a:spcPct val="50000"/>
                    </a:spcBef>
                    <a:buClrTx/>
                    <a:buSzTx/>
                    <a:buFontTx/>
                    <a:buNone/>
                  </a:pPr>
                  <a:r>
                    <a:rPr lang="en-US" sz="1000"/>
                    <a:t>CQN</a:t>
                  </a:r>
                </a:p>
              </p:txBody>
            </p:sp>
          </p:grpSp>
        </p:grpSp>
        <p:grpSp>
          <p:nvGrpSpPr>
            <p:cNvPr id="23" name="Group 22">
              <a:extLst>
                <a:ext uri="{FF2B5EF4-FFF2-40B4-BE49-F238E27FC236}">
                  <a16:creationId xmlns:a16="http://schemas.microsoft.com/office/drawing/2014/main" id="{7C34D635-CC91-E246-AADB-C2EC3D91C521}"/>
                </a:ext>
              </a:extLst>
            </p:cNvPr>
            <p:cNvGrpSpPr/>
            <p:nvPr/>
          </p:nvGrpSpPr>
          <p:grpSpPr>
            <a:xfrm>
              <a:off x="4538742" y="2156519"/>
              <a:ext cx="3609003" cy="563658"/>
              <a:chOff x="4538742" y="2156519"/>
              <a:chExt cx="3609003" cy="563658"/>
            </a:xfrm>
          </p:grpSpPr>
          <p:grpSp>
            <p:nvGrpSpPr>
              <p:cNvPr id="21" name="Group 20">
                <a:extLst>
                  <a:ext uri="{FF2B5EF4-FFF2-40B4-BE49-F238E27FC236}">
                    <a16:creationId xmlns:a16="http://schemas.microsoft.com/office/drawing/2014/main" id="{3530951B-9D64-E245-809E-CF640E583AE2}"/>
                  </a:ext>
                </a:extLst>
              </p:cNvPr>
              <p:cNvGrpSpPr/>
              <p:nvPr/>
            </p:nvGrpSpPr>
            <p:grpSpPr>
              <a:xfrm>
                <a:off x="4784154" y="2358017"/>
                <a:ext cx="571570" cy="177800"/>
                <a:chOff x="1504706" y="5013089"/>
                <a:chExt cx="571570" cy="177800"/>
              </a:xfrm>
            </p:grpSpPr>
            <p:grpSp>
              <p:nvGrpSpPr>
                <p:cNvPr id="119" name="Group 10">
                  <a:extLst>
                    <a:ext uri="{FF2B5EF4-FFF2-40B4-BE49-F238E27FC236}">
                      <a16:creationId xmlns:a16="http://schemas.microsoft.com/office/drawing/2014/main" id="{EEFD548A-E444-1E4C-9EC2-D1D55B855EB6}"/>
                    </a:ext>
                  </a:extLst>
                </p:cNvPr>
                <p:cNvGrpSpPr>
                  <a:grpSpLocks/>
                </p:cNvGrpSpPr>
                <p:nvPr/>
              </p:nvGrpSpPr>
              <p:grpSpPr bwMode="auto">
                <a:xfrm>
                  <a:off x="1504706" y="5013089"/>
                  <a:ext cx="85725" cy="177800"/>
                  <a:chOff x="1528" y="1363"/>
                  <a:chExt cx="54" cy="112"/>
                </a:xfrm>
              </p:grpSpPr>
              <p:sp>
                <p:nvSpPr>
                  <p:cNvPr id="120" name="Line 11">
                    <a:extLst>
                      <a:ext uri="{FF2B5EF4-FFF2-40B4-BE49-F238E27FC236}">
                        <a16:creationId xmlns:a16="http://schemas.microsoft.com/office/drawing/2014/main" id="{439E6CA2-FA66-274A-9DB6-3AE59274E733}"/>
                      </a:ext>
                    </a:extLst>
                  </p:cNvPr>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3" name="Text Box 12">
                    <a:extLst>
                      <a:ext uri="{FF2B5EF4-FFF2-40B4-BE49-F238E27FC236}">
                        <a16:creationId xmlns:a16="http://schemas.microsoft.com/office/drawing/2014/main" id="{12603535-F729-FE4A-9436-522A44953016}"/>
                      </a:ext>
                    </a:extLst>
                  </p:cNvPr>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124" name="Text Box 33">
                  <a:extLst>
                    <a:ext uri="{FF2B5EF4-FFF2-40B4-BE49-F238E27FC236}">
                      <a16:creationId xmlns:a16="http://schemas.microsoft.com/office/drawing/2014/main" id="{26EDE378-5E28-1446-AD70-3514B7EFC560}"/>
                    </a:ext>
                  </a:extLst>
                </p:cNvPr>
                <p:cNvSpPr txBox="1">
                  <a:spLocks noChangeArrowheads="1"/>
                </p:cNvSpPr>
                <p:nvPr/>
              </p:nvSpPr>
              <p:spPr bwMode="auto">
                <a:xfrm>
                  <a:off x="1632145" y="5035948"/>
                  <a:ext cx="444131" cy="153888"/>
                </a:xfrm>
                <a:prstGeom prst="rect">
                  <a:avLst/>
                </a:prstGeom>
                <a:noFill/>
                <a:ln w="12700">
                  <a:noFill/>
                  <a:miter lim="800000"/>
                  <a:headEnd/>
                  <a:tailEnd/>
                </a:ln>
              </p:spPr>
              <p:txBody>
                <a:bodyPr wrap="square" lIns="0" tIns="0" rIns="0" bIns="0">
                  <a:spAutoFit/>
                </a:bodyPr>
                <a:lstStyle/>
                <a:p>
                  <a:pPr algn="l">
                    <a:spcBef>
                      <a:spcPct val="50000"/>
                    </a:spcBef>
                    <a:buClrTx/>
                    <a:buSzTx/>
                    <a:buFontTx/>
                    <a:buNone/>
                  </a:pPr>
                  <a:r>
                    <a:rPr lang="en-US" sz="1000"/>
                    <a:t>OData</a:t>
                  </a:r>
                </a:p>
              </p:txBody>
            </p:sp>
          </p:grpSp>
          <p:grpSp>
            <p:nvGrpSpPr>
              <p:cNvPr id="18" name="Group 17">
                <a:extLst>
                  <a:ext uri="{FF2B5EF4-FFF2-40B4-BE49-F238E27FC236}">
                    <a16:creationId xmlns:a16="http://schemas.microsoft.com/office/drawing/2014/main" id="{BAC929E8-B541-C443-ACA9-A424E58A3BD1}"/>
                  </a:ext>
                </a:extLst>
              </p:cNvPr>
              <p:cNvGrpSpPr/>
              <p:nvPr/>
            </p:nvGrpSpPr>
            <p:grpSpPr>
              <a:xfrm>
                <a:off x="4538742" y="2156519"/>
                <a:ext cx="196241" cy="557604"/>
                <a:chOff x="1249938" y="4782022"/>
                <a:chExt cx="218045" cy="619560"/>
              </a:xfrm>
            </p:grpSpPr>
            <p:cxnSp>
              <p:nvCxnSpPr>
                <p:cNvPr id="126" name="AutoShape 98">
                  <a:extLst>
                    <a:ext uri="{FF2B5EF4-FFF2-40B4-BE49-F238E27FC236}">
                      <a16:creationId xmlns:a16="http://schemas.microsoft.com/office/drawing/2014/main" id="{7A820AD3-3A04-AE44-A255-801C4AD722FF}"/>
                    </a:ext>
                  </a:extLst>
                </p:cNvPr>
                <p:cNvCxnSpPr>
                  <a:cxnSpLocks noChangeShapeType="1"/>
                </p:cNvCxnSpPr>
                <p:nvPr/>
              </p:nvCxnSpPr>
              <p:spPr bwMode="auto">
                <a:xfrm flipH="1" flipV="1">
                  <a:off x="1358960" y="4782022"/>
                  <a:ext cx="1" cy="212782"/>
                </a:xfrm>
                <a:prstGeom prst="straightConnector1">
                  <a:avLst/>
                </a:prstGeom>
                <a:noFill/>
                <a:ln w="19050">
                  <a:solidFill>
                    <a:schemeClr val="tx1"/>
                  </a:solidFill>
                  <a:round/>
                  <a:headEnd/>
                  <a:tailEnd/>
                </a:ln>
              </p:spPr>
            </p:cxnSp>
            <p:sp>
              <p:nvSpPr>
                <p:cNvPr id="127" name="Arc 126">
                  <a:extLst>
                    <a:ext uri="{FF2B5EF4-FFF2-40B4-BE49-F238E27FC236}">
                      <a16:creationId xmlns:a16="http://schemas.microsoft.com/office/drawing/2014/main" id="{7ECB9248-7217-9E47-A35C-1B3F5D44EBA7}"/>
                    </a:ext>
                  </a:extLst>
                </p:cNvPr>
                <p:cNvSpPr/>
                <p:nvPr/>
              </p:nvSpPr>
              <p:spPr>
                <a:xfrm>
                  <a:off x="1249938" y="4995665"/>
                  <a:ext cx="218045" cy="218045"/>
                </a:xfrm>
                <a:prstGeom prst="arc">
                  <a:avLst>
                    <a:gd name="adj1" fmla="val 10744556"/>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8" name="AutoShape 97">
                  <a:extLst>
                    <a:ext uri="{FF2B5EF4-FFF2-40B4-BE49-F238E27FC236}">
                      <a16:creationId xmlns:a16="http://schemas.microsoft.com/office/drawing/2014/main" id="{4A08E411-6B19-2046-914B-289354B48A52}"/>
                    </a:ext>
                  </a:extLst>
                </p:cNvPr>
                <p:cNvSpPr>
                  <a:spLocks noChangeArrowheads="1"/>
                </p:cNvSpPr>
                <p:nvPr/>
              </p:nvSpPr>
              <p:spPr bwMode="auto">
                <a:xfrm>
                  <a:off x="1286729" y="5044337"/>
                  <a:ext cx="144462" cy="144463"/>
                </a:xfrm>
                <a:prstGeom prst="flowChartConnector">
                  <a:avLst/>
                </a:prstGeom>
                <a:solidFill>
                  <a:schemeClr val="accent1">
                    <a:lumMod val="20000"/>
                    <a:lumOff val="80000"/>
                  </a:schemeClr>
                </a:solidFill>
                <a:ln w="19050">
                  <a:solidFill>
                    <a:schemeClr val="tx1"/>
                  </a:solidFill>
                  <a:round/>
                  <a:headEnd/>
                  <a:tailEnd/>
                </a:ln>
              </p:spPr>
              <p:txBody>
                <a:bodyPr wrap="none" lIns="90000" tIns="46800" rIns="90000" bIns="46800" anchor="ctr"/>
                <a:lstStyle/>
                <a:p>
                  <a:endParaRPr lang="en-US"/>
                </a:p>
              </p:txBody>
            </p:sp>
            <p:cxnSp>
              <p:nvCxnSpPr>
                <p:cNvPr id="129" name="AutoShape 98">
                  <a:extLst>
                    <a:ext uri="{FF2B5EF4-FFF2-40B4-BE49-F238E27FC236}">
                      <a16:creationId xmlns:a16="http://schemas.microsoft.com/office/drawing/2014/main" id="{4FD03610-61C1-5C45-B63B-1F41176743D7}"/>
                    </a:ext>
                  </a:extLst>
                </p:cNvPr>
                <p:cNvCxnSpPr>
                  <a:cxnSpLocks noChangeShapeType="1"/>
                </p:cNvCxnSpPr>
                <p:nvPr/>
              </p:nvCxnSpPr>
              <p:spPr bwMode="auto">
                <a:xfrm flipH="1" flipV="1">
                  <a:off x="1358960" y="5188800"/>
                  <a:ext cx="1" cy="212782"/>
                </a:xfrm>
                <a:prstGeom prst="straightConnector1">
                  <a:avLst/>
                </a:prstGeom>
                <a:noFill/>
                <a:ln w="19050">
                  <a:solidFill>
                    <a:schemeClr val="tx1"/>
                  </a:solidFill>
                  <a:round/>
                  <a:headEnd/>
                  <a:tailEnd/>
                </a:ln>
              </p:spPr>
            </p:cxnSp>
          </p:grpSp>
          <p:grpSp>
            <p:nvGrpSpPr>
              <p:cNvPr id="165" name="Group 164">
                <a:extLst>
                  <a:ext uri="{FF2B5EF4-FFF2-40B4-BE49-F238E27FC236}">
                    <a16:creationId xmlns:a16="http://schemas.microsoft.com/office/drawing/2014/main" id="{C2ACBC2B-E137-3C4A-B1D7-CDCAB2FCCAB1}"/>
                  </a:ext>
                </a:extLst>
              </p:cNvPr>
              <p:cNvGrpSpPr/>
              <p:nvPr/>
            </p:nvGrpSpPr>
            <p:grpSpPr>
              <a:xfrm>
                <a:off x="5999118" y="2162573"/>
                <a:ext cx="196241" cy="557604"/>
                <a:chOff x="1249938" y="4782022"/>
                <a:chExt cx="218045" cy="619560"/>
              </a:xfrm>
            </p:grpSpPr>
            <p:cxnSp>
              <p:nvCxnSpPr>
                <p:cNvPr id="166" name="AutoShape 98">
                  <a:extLst>
                    <a:ext uri="{FF2B5EF4-FFF2-40B4-BE49-F238E27FC236}">
                      <a16:creationId xmlns:a16="http://schemas.microsoft.com/office/drawing/2014/main" id="{6E92E46A-BFC1-E94F-BADD-6ABCF7FC7DAD}"/>
                    </a:ext>
                  </a:extLst>
                </p:cNvPr>
                <p:cNvCxnSpPr>
                  <a:cxnSpLocks noChangeShapeType="1"/>
                </p:cNvCxnSpPr>
                <p:nvPr/>
              </p:nvCxnSpPr>
              <p:spPr bwMode="auto">
                <a:xfrm flipH="1" flipV="1">
                  <a:off x="1358960" y="4782022"/>
                  <a:ext cx="1" cy="212782"/>
                </a:xfrm>
                <a:prstGeom prst="straightConnector1">
                  <a:avLst/>
                </a:prstGeom>
                <a:noFill/>
                <a:ln w="19050">
                  <a:solidFill>
                    <a:schemeClr val="tx1"/>
                  </a:solidFill>
                  <a:round/>
                  <a:headEnd/>
                  <a:tailEnd/>
                </a:ln>
              </p:spPr>
            </p:cxnSp>
            <p:sp>
              <p:nvSpPr>
                <p:cNvPr id="167" name="Arc 166">
                  <a:extLst>
                    <a:ext uri="{FF2B5EF4-FFF2-40B4-BE49-F238E27FC236}">
                      <a16:creationId xmlns:a16="http://schemas.microsoft.com/office/drawing/2014/main" id="{6626ABD4-E9D3-E740-9227-B1418CFCF247}"/>
                    </a:ext>
                  </a:extLst>
                </p:cNvPr>
                <p:cNvSpPr/>
                <p:nvPr/>
              </p:nvSpPr>
              <p:spPr>
                <a:xfrm>
                  <a:off x="1249938" y="4995665"/>
                  <a:ext cx="218045" cy="218045"/>
                </a:xfrm>
                <a:prstGeom prst="arc">
                  <a:avLst>
                    <a:gd name="adj1" fmla="val 10744556"/>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68" name="AutoShape 97">
                  <a:extLst>
                    <a:ext uri="{FF2B5EF4-FFF2-40B4-BE49-F238E27FC236}">
                      <a16:creationId xmlns:a16="http://schemas.microsoft.com/office/drawing/2014/main" id="{DCB5AFB1-1590-964F-9DE0-9B24C54C7DAE}"/>
                    </a:ext>
                  </a:extLst>
                </p:cNvPr>
                <p:cNvSpPr>
                  <a:spLocks noChangeArrowheads="1"/>
                </p:cNvSpPr>
                <p:nvPr/>
              </p:nvSpPr>
              <p:spPr bwMode="auto">
                <a:xfrm>
                  <a:off x="1286729" y="5044337"/>
                  <a:ext cx="144462" cy="144463"/>
                </a:xfrm>
                <a:prstGeom prst="flowChartConnector">
                  <a:avLst/>
                </a:prstGeom>
                <a:solidFill>
                  <a:schemeClr val="bg1"/>
                </a:solidFill>
                <a:ln w="19050">
                  <a:solidFill>
                    <a:schemeClr val="tx1"/>
                  </a:solidFill>
                  <a:round/>
                  <a:headEnd/>
                  <a:tailEnd/>
                </a:ln>
              </p:spPr>
              <p:txBody>
                <a:bodyPr wrap="none" lIns="90000" tIns="46800" rIns="90000" bIns="46800" anchor="ctr"/>
                <a:lstStyle/>
                <a:p>
                  <a:endParaRPr lang="en-US"/>
                </a:p>
              </p:txBody>
            </p:sp>
            <p:cxnSp>
              <p:nvCxnSpPr>
                <p:cNvPr id="169" name="AutoShape 98">
                  <a:extLst>
                    <a:ext uri="{FF2B5EF4-FFF2-40B4-BE49-F238E27FC236}">
                      <a16:creationId xmlns:a16="http://schemas.microsoft.com/office/drawing/2014/main" id="{AACDADC5-19FD-5F4E-9FBB-5A937A039D9D}"/>
                    </a:ext>
                  </a:extLst>
                </p:cNvPr>
                <p:cNvCxnSpPr>
                  <a:cxnSpLocks noChangeShapeType="1"/>
                </p:cNvCxnSpPr>
                <p:nvPr/>
              </p:nvCxnSpPr>
              <p:spPr bwMode="auto">
                <a:xfrm flipH="1" flipV="1">
                  <a:off x="1358960" y="5188800"/>
                  <a:ext cx="1" cy="212782"/>
                </a:xfrm>
                <a:prstGeom prst="straightConnector1">
                  <a:avLst/>
                </a:prstGeom>
                <a:noFill/>
                <a:ln w="19050">
                  <a:solidFill>
                    <a:schemeClr val="tx1"/>
                  </a:solidFill>
                  <a:round/>
                  <a:headEnd/>
                  <a:tailEnd/>
                </a:ln>
              </p:spPr>
            </p:cxnSp>
          </p:grpSp>
          <p:grpSp>
            <p:nvGrpSpPr>
              <p:cNvPr id="170" name="Group 169">
                <a:extLst>
                  <a:ext uri="{FF2B5EF4-FFF2-40B4-BE49-F238E27FC236}">
                    <a16:creationId xmlns:a16="http://schemas.microsoft.com/office/drawing/2014/main" id="{51847F6D-9F0B-B64D-B4C5-51330103A4C2}"/>
                  </a:ext>
                </a:extLst>
              </p:cNvPr>
              <p:cNvGrpSpPr/>
              <p:nvPr/>
            </p:nvGrpSpPr>
            <p:grpSpPr>
              <a:xfrm>
                <a:off x="7453401" y="2160486"/>
                <a:ext cx="196241" cy="557604"/>
                <a:chOff x="1249938" y="4782022"/>
                <a:chExt cx="218045" cy="619560"/>
              </a:xfrm>
            </p:grpSpPr>
            <p:cxnSp>
              <p:nvCxnSpPr>
                <p:cNvPr id="171" name="AutoShape 98">
                  <a:extLst>
                    <a:ext uri="{FF2B5EF4-FFF2-40B4-BE49-F238E27FC236}">
                      <a16:creationId xmlns:a16="http://schemas.microsoft.com/office/drawing/2014/main" id="{41EE2A43-484A-DB4C-ADA8-BB874B62D899}"/>
                    </a:ext>
                  </a:extLst>
                </p:cNvPr>
                <p:cNvCxnSpPr>
                  <a:cxnSpLocks noChangeShapeType="1"/>
                </p:cNvCxnSpPr>
                <p:nvPr/>
              </p:nvCxnSpPr>
              <p:spPr bwMode="auto">
                <a:xfrm flipH="1" flipV="1">
                  <a:off x="1358960" y="4782022"/>
                  <a:ext cx="1" cy="212782"/>
                </a:xfrm>
                <a:prstGeom prst="straightConnector1">
                  <a:avLst/>
                </a:prstGeom>
                <a:noFill/>
                <a:ln w="19050">
                  <a:solidFill>
                    <a:schemeClr val="tx1"/>
                  </a:solidFill>
                  <a:round/>
                  <a:headEnd/>
                  <a:tailEnd/>
                </a:ln>
              </p:spPr>
            </p:cxnSp>
            <p:sp>
              <p:nvSpPr>
                <p:cNvPr id="172" name="Arc 171">
                  <a:extLst>
                    <a:ext uri="{FF2B5EF4-FFF2-40B4-BE49-F238E27FC236}">
                      <a16:creationId xmlns:a16="http://schemas.microsoft.com/office/drawing/2014/main" id="{88BD84E1-0203-F349-8CC4-292955A23814}"/>
                    </a:ext>
                  </a:extLst>
                </p:cNvPr>
                <p:cNvSpPr/>
                <p:nvPr/>
              </p:nvSpPr>
              <p:spPr>
                <a:xfrm>
                  <a:off x="1249938" y="4995665"/>
                  <a:ext cx="218045" cy="218045"/>
                </a:xfrm>
                <a:prstGeom prst="arc">
                  <a:avLst>
                    <a:gd name="adj1" fmla="val 10744556"/>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73" name="AutoShape 97">
                  <a:extLst>
                    <a:ext uri="{FF2B5EF4-FFF2-40B4-BE49-F238E27FC236}">
                      <a16:creationId xmlns:a16="http://schemas.microsoft.com/office/drawing/2014/main" id="{27F704EC-9DB4-B849-8533-8A843C6CBA4B}"/>
                    </a:ext>
                  </a:extLst>
                </p:cNvPr>
                <p:cNvSpPr>
                  <a:spLocks noChangeArrowheads="1"/>
                </p:cNvSpPr>
                <p:nvPr/>
              </p:nvSpPr>
              <p:spPr bwMode="auto">
                <a:xfrm>
                  <a:off x="1286729" y="5044337"/>
                  <a:ext cx="144462" cy="144463"/>
                </a:xfrm>
                <a:prstGeom prst="flowChartConnector">
                  <a:avLst/>
                </a:prstGeom>
                <a:solidFill>
                  <a:schemeClr val="bg1"/>
                </a:solidFill>
                <a:ln w="19050">
                  <a:solidFill>
                    <a:schemeClr val="tx1"/>
                  </a:solidFill>
                  <a:round/>
                  <a:headEnd/>
                  <a:tailEnd/>
                </a:ln>
              </p:spPr>
              <p:txBody>
                <a:bodyPr wrap="none" lIns="90000" tIns="46800" rIns="90000" bIns="46800" anchor="ctr"/>
                <a:lstStyle/>
                <a:p>
                  <a:endParaRPr lang="en-US"/>
                </a:p>
              </p:txBody>
            </p:sp>
            <p:cxnSp>
              <p:nvCxnSpPr>
                <p:cNvPr id="174" name="AutoShape 98">
                  <a:extLst>
                    <a:ext uri="{FF2B5EF4-FFF2-40B4-BE49-F238E27FC236}">
                      <a16:creationId xmlns:a16="http://schemas.microsoft.com/office/drawing/2014/main" id="{067F75AD-1111-AF4D-8167-C5434A9DAEC5}"/>
                    </a:ext>
                  </a:extLst>
                </p:cNvPr>
                <p:cNvCxnSpPr>
                  <a:cxnSpLocks noChangeShapeType="1"/>
                </p:cNvCxnSpPr>
                <p:nvPr/>
              </p:nvCxnSpPr>
              <p:spPr bwMode="auto">
                <a:xfrm flipH="1" flipV="1">
                  <a:off x="1358960" y="5188800"/>
                  <a:ext cx="1" cy="212782"/>
                </a:xfrm>
                <a:prstGeom prst="straightConnector1">
                  <a:avLst/>
                </a:prstGeom>
                <a:noFill/>
                <a:ln w="19050">
                  <a:solidFill>
                    <a:schemeClr val="tx1"/>
                  </a:solidFill>
                  <a:round/>
                  <a:headEnd/>
                  <a:tailEnd/>
                </a:ln>
              </p:spPr>
            </p:cxnSp>
          </p:grpSp>
          <p:grpSp>
            <p:nvGrpSpPr>
              <p:cNvPr id="190" name="Group 189">
                <a:extLst>
                  <a:ext uri="{FF2B5EF4-FFF2-40B4-BE49-F238E27FC236}">
                    <a16:creationId xmlns:a16="http://schemas.microsoft.com/office/drawing/2014/main" id="{43C04D54-4527-1C4E-BDB4-DEF35D998BA7}"/>
                  </a:ext>
                </a:extLst>
              </p:cNvPr>
              <p:cNvGrpSpPr/>
              <p:nvPr/>
            </p:nvGrpSpPr>
            <p:grpSpPr>
              <a:xfrm>
                <a:off x="6224760" y="2344833"/>
                <a:ext cx="537522" cy="177800"/>
                <a:chOff x="1504706" y="5013089"/>
                <a:chExt cx="537522" cy="177800"/>
              </a:xfrm>
            </p:grpSpPr>
            <p:grpSp>
              <p:nvGrpSpPr>
                <p:cNvPr id="191" name="Group 10">
                  <a:extLst>
                    <a:ext uri="{FF2B5EF4-FFF2-40B4-BE49-F238E27FC236}">
                      <a16:creationId xmlns:a16="http://schemas.microsoft.com/office/drawing/2014/main" id="{172E5542-004E-9142-93B7-774977C07A34}"/>
                    </a:ext>
                  </a:extLst>
                </p:cNvPr>
                <p:cNvGrpSpPr>
                  <a:grpSpLocks/>
                </p:cNvGrpSpPr>
                <p:nvPr/>
              </p:nvGrpSpPr>
              <p:grpSpPr bwMode="auto">
                <a:xfrm>
                  <a:off x="1504706" y="5013089"/>
                  <a:ext cx="85725" cy="177800"/>
                  <a:chOff x="1528" y="1363"/>
                  <a:chExt cx="54" cy="112"/>
                </a:xfrm>
              </p:grpSpPr>
              <p:sp>
                <p:nvSpPr>
                  <p:cNvPr id="193" name="Line 11">
                    <a:extLst>
                      <a:ext uri="{FF2B5EF4-FFF2-40B4-BE49-F238E27FC236}">
                        <a16:creationId xmlns:a16="http://schemas.microsoft.com/office/drawing/2014/main" id="{0D4373F7-994B-344F-BDBA-F6CF4D798FC5}"/>
                      </a:ext>
                    </a:extLst>
                  </p:cNvPr>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94" name="Text Box 12">
                    <a:extLst>
                      <a:ext uri="{FF2B5EF4-FFF2-40B4-BE49-F238E27FC236}">
                        <a16:creationId xmlns:a16="http://schemas.microsoft.com/office/drawing/2014/main" id="{066CC436-23C1-A643-B5FB-295AF7A9683A}"/>
                      </a:ext>
                    </a:extLst>
                  </p:cNvPr>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192" name="Text Box 33">
                  <a:extLst>
                    <a:ext uri="{FF2B5EF4-FFF2-40B4-BE49-F238E27FC236}">
                      <a16:creationId xmlns:a16="http://schemas.microsoft.com/office/drawing/2014/main" id="{026DD8F3-33E1-3146-8A77-1C2871654528}"/>
                    </a:ext>
                  </a:extLst>
                </p:cNvPr>
                <p:cNvSpPr txBox="1">
                  <a:spLocks noChangeArrowheads="1"/>
                </p:cNvSpPr>
                <p:nvPr/>
              </p:nvSpPr>
              <p:spPr bwMode="auto">
                <a:xfrm>
                  <a:off x="1632145" y="5035948"/>
                  <a:ext cx="410083" cy="153888"/>
                </a:xfrm>
                <a:prstGeom prst="rect">
                  <a:avLst/>
                </a:prstGeom>
                <a:noFill/>
                <a:ln w="12700">
                  <a:noFill/>
                  <a:miter lim="800000"/>
                  <a:headEnd/>
                  <a:tailEnd/>
                </a:ln>
              </p:spPr>
              <p:txBody>
                <a:bodyPr wrap="square" lIns="0" tIns="0" rIns="0" bIns="0">
                  <a:spAutoFit/>
                </a:bodyPr>
                <a:lstStyle/>
                <a:p>
                  <a:pPr algn="l">
                    <a:spcBef>
                      <a:spcPct val="50000"/>
                    </a:spcBef>
                    <a:buClrTx/>
                    <a:buSzTx/>
                    <a:buFontTx/>
                    <a:buNone/>
                  </a:pPr>
                  <a:r>
                    <a:rPr lang="en-US" sz="1000"/>
                    <a:t>REST</a:t>
                  </a:r>
                </a:p>
              </p:txBody>
            </p:sp>
          </p:grpSp>
          <p:grpSp>
            <p:nvGrpSpPr>
              <p:cNvPr id="195" name="Group 194">
                <a:extLst>
                  <a:ext uri="{FF2B5EF4-FFF2-40B4-BE49-F238E27FC236}">
                    <a16:creationId xmlns:a16="http://schemas.microsoft.com/office/drawing/2014/main" id="{2950437F-20E9-CB43-9896-4189DE259D4C}"/>
                  </a:ext>
                </a:extLst>
              </p:cNvPr>
              <p:cNvGrpSpPr/>
              <p:nvPr/>
            </p:nvGrpSpPr>
            <p:grpSpPr>
              <a:xfrm>
                <a:off x="7704375" y="2344818"/>
                <a:ext cx="443370" cy="177801"/>
                <a:chOff x="1504706" y="5013089"/>
                <a:chExt cx="443370" cy="177801"/>
              </a:xfrm>
            </p:grpSpPr>
            <p:grpSp>
              <p:nvGrpSpPr>
                <p:cNvPr id="196" name="Group 10">
                  <a:extLst>
                    <a:ext uri="{FF2B5EF4-FFF2-40B4-BE49-F238E27FC236}">
                      <a16:creationId xmlns:a16="http://schemas.microsoft.com/office/drawing/2014/main" id="{DA43E544-F374-6049-A3D4-FE3247238FEF}"/>
                    </a:ext>
                  </a:extLst>
                </p:cNvPr>
                <p:cNvGrpSpPr>
                  <a:grpSpLocks/>
                </p:cNvGrpSpPr>
                <p:nvPr/>
              </p:nvGrpSpPr>
              <p:grpSpPr bwMode="auto">
                <a:xfrm>
                  <a:off x="1504706" y="5013089"/>
                  <a:ext cx="85725" cy="177800"/>
                  <a:chOff x="1528" y="1363"/>
                  <a:chExt cx="54" cy="112"/>
                </a:xfrm>
              </p:grpSpPr>
              <p:sp>
                <p:nvSpPr>
                  <p:cNvPr id="198" name="Line 11">
                    <a:extLst>
                      <a:ext uri="{FF2B5EF4-FFF2-40B4-BE49-F238E27FC236}">
                        <a16:creationId xmlns:a16="http://schemas.microsoft.com/office/drawing/2014/main" id="{D9A694C4-F0C0-1E4F-9A74-59F382CF33C8}"/>
                      </a:ext>
                    </a:extLst>
                  </p:cNvPr>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99" name="Text Box 12">
                    <a:extLst>
                      <a:ext uri="{FF2B5EF4-FFF2-40B4-BE49-F238E27FC236}">
                        <a16:creationId xmlns:a16="http://schemas.microsoft.com/office/drawing/2014/main" id="{BF6BFFD5-3932-9245-94A3-68BD664B72CC}"/>
                      </a:ext>
                    </a:extLst>
                  </p:cNvPr>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197" name="Text Box 33">
                  <a:extLst>
                    <a:ext uri="{FF2B5EF4-FFF2-40B4-BE49-F238E27FC236}">
                      <a16:creationId xmlns:a16="http://schemas.microsoft.com/office/drawing/2014/main" id="{58C7A910-4734-1947-9231-68EBFFC4290A}"/>
                    </a:ext>
                  </a:extLst>
                </p:cNvPr>
                <p:cNvSpPr txBox="1">
                  <a:spLocks noChangeArrowheads="1"/>
                </p:cNvSpPr>
                <p:nvPr/>
              </p:nvSpPr>
              <p:spPr bwMode="auto">
                <a:xfrm>
                  <a:off x="1632145" y="5035948"/>
                  <a:ext cx="315931" cy="154942"/>
                </a:xfrm>
                <a:prstGeom prst="rect">
                  <a:avLst/>
                </a:prstGeom>
                <a:noFill/>
                <a:ln w="12700">
                  <a:noFill/>
                  <a:miter lim="800000"/>
                  <a:headEnd/>
                  <a:tailEnd/>
                </a:ln>
              </p:spPr>
              <p:txBody>
                <a:bodyPr wrap="square" lIns="0" tIns="0" rIns="0" bIns="0">
                  <a:spAutoFit/>
                </a:bodyPr>
                <a:lstStyle/>
                <a:p>
                  <a:pPr algn="l">
                    <a:spcBef>
                      <a:spcPct val="50000"/>
                    </a:spcBef>
                    <a:buClrTx/>
                    <a:buSzTx/>
                    <a:buFontTx/>
                    <a:buNone/>
                  </a:pPr>
                  <a:r>
                    <a:rPr lang="en-US" sz="1000"/>
                    <a:t>?</a:t>
                  </a:r>
                </a:p>
              </p:txBody>
            </p:sp>
          </p:grpSp>
        </p:grpSp>
        <p:sp>
          <p:nvSpPr>
            <p:cNvPr id="6" name="AutoShape 5">
              <a:extLst>
                <a:ext uri="{FF2B5EF4-FFF2-40B4-BE49-F238E27FC236}">
                  <a16:creationId xmlns:a16="http://schemas.microsoft.com/office/drawing/2014/main" id="{B6B5F3ED-BB56-DF46-A69C-F2FF4754B425}"/>
                </a:ext>
              </a:extLst>
            </p:cNvPr>
            <p:cNvSpPr>
              <a:spLocks noChangeArrowheads="1"/>
            </p:cNvSpPr>
            <p:nvPr/>
          </p:nvSpPr>
          <p:spPr bwMode="auto">
            <a:xfrm>
              <a:off x="4133343" y="5088135"/>
              <a:ext cx="1007801" cy="431688"/>
            </a:xfrm>
            <a:prstGeom prst="roundRect">
              <a:avLst>
                <a:gd name="adj" fmla="val 50000"/>
              </a:avLst>
            </a:prstGeom>
            <a:noFill/>
            <a:ln w="17780">
              <a:solidFill>
                <a:schemeClr val="tx1"/>
              </a:solidFill>
              <a:round/>
              <a:headEnd/>
              <a:tailEnd/>
            </a:ln>
          </p:spPr>
          <p:txBody>
            <a:bodyPr lIns="35991" tIns="35991" rIns="35991" bIns="35991" anchor="ctr"/>
            <a:lstStyle/>
            <a:p>
              <a:pPr algn="ctr">
                <a:buClrTx/>
                <a:buSzTx/>
                <a:buFontTx/>
                <a:buNone/>
              </a:pPr>
              <a:r>
                <a:rPr lang="en-US" sz="1200"/>
                <a:t>…?</a:t>
              </a:r>
            </a:p>
          </p:txBody>
        </p:sp>
        <p:grpSp>
          <p:nvGrpSpPr>
            <p:cNvPr id="7" name="Group 56">
              <a:extLst>
                <a:ext uri="{FF2B5EF4-FFF2-40B4-BE49-F238E27FC236}">
                  <a16:creationId xmlns:a16="http://schemas.microsoft.com/office/drawing/2014/main" id="{30E5B0A6-A82E-7A47-9F40-FD1B188BFE0A}"/>
                </a:ext>
              </a:extLst>
            </p:cNvPr>
            <p:cNvGrpSpPr>
              <a:grpSpLocks/>
            </p:cNvGrpSpPr>
            <p:nvPr/>
          </p:nvGrpSpPr>
          <p:grpSpPr bwMode="auto">
            <a:xfrm>
              <a:off x="4426954" y="4799285"/>
              <a:ext cx="430100" cy="287263"/>
              <a:chOff x="998" y="3624"/>
              <a:chExt cx="271" cy="271"/>
            </a:xfrm>
            <a:noFill/>
          </p:grpSpPr>
          <p:sp>
            <p:nvSpPr>
              <p:cNvPr id="8" name="Freeform 57">
                <a:extLst>
                  <a:ext uri="{FF2B5EF4-FFF2-40B4-BE49-F238E27FC236}">
                    <a16:creationId xmlns:a16="http://schemas.microsoft.com/office/drawing/2014/main" id="{E2B49952-FD00-E44B-A627-D26611A759A3}"/>
                  </a:ext>
                </a:extLst>
              </p:cNvPr>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grpFill/>
              <a:ln w="7200">
                <a:solidFill>
                  <a:srgbClr val="000000"/>
                </a:solidFill>
                <a:round/>
                <a:headEnd/>
                <a:tailEnd type="triangle" w="med" len="med"/>
              </a:ln>
            </p:spPr>
            <p:txBody>
              <a:bodyPr/>
              <a:lstStyle/>
              <a:p>
                <a:endParaRPr lang="en-US" sz="1799"/>
              </a:p>
            </p:txBody>
          </p:sp>
          <p:sp>
            <p:nvSpPr>
              <p:cNvPr id="9" name="Freeform 58">
                <a:extLst>
                  <a:ext uri="{FF2B5EF4-FFF2-40B4-BE49-F238E27FC236}">
                    <a16:creationId xmlns:a16="http://schemas.microsoft.com/office/drawing/2014/main" id="{0ADAC3C5-5C0F-8F4C-A569-4D9FB14FB83D}"/>
                  </a:ext>
                </a:extLst>
              </p:cNvPr>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grpFill/>
              <a:ln w="7200">
                <a:solidFill>
                  <a:srgbClr val="000000"/>
                </a:solidFill>
                <a:round/>
                <a:headEnd/>
                <a:tailEnd type="triangle" w="med" len="med"/>
              </a:ln>
            </p:spPr>
            <p:txBody>
              <a:bodyPr/>
              <a:lstStyle/>
              <a:p>
                <a:endParaRPr lang="en-US" sz="1799"/>
              </a:p>
            </p:txBody>
          </p:sp>
          <p:sp>
            <p:nvSpPr>
              <p:cNvPr id="10" name="AutoShape 59">
                <a:extLst>
                  <a:ext uri="{FF2B5EF4-FFF2-40B4-BE49-F238E27FC236}">
                    <a16:creationId xmlns:a16="http://schemas.microsoft.com/office/drawing/2014/main" id="{977495C8-31A7-C94B-9E5D-1609DEE6FBC8}"/>
                  </a:ext>
                </a:extLst>
              </p:cNvPr>
              <p:cNvSpPr>
                <a:spLocks noChangeArrowheads="1"/>
              </p:cNvSpPr>
              <p:nvPr/>
            </p:nvSpPr>
            <p:spPr bwMode="auto">
              <a:xfrm>
                <a:off x="998" y="3624"/>
                <a:ext cx="272" cy="272"/>
              </a:xfrm>
              <a:prstGeom prst="roundRect">
                <a:avLst>
                  <a:gd name="adj" fmla="val 366"/>
                </a:avLst>
              </a:prstGeom>
              <a:grpFill/>
              <a:ln w="9525">
                <a:noFill/>
                <a:round/>
                <a:headEnd/>
                <a:tailEnd/>
              </a:ln>
            </p:spPr>
            <p:txBody>
              <a:bodyPr wrap="none" anchor="ctr"/>
              <a:lstStyle/>
              <a:p>
                <a:endParaRPr lang="en-US" sz="1799"/>
              </a:p>
            </p:txBody>
          </p:sp>
        </p:grpSp>
        <p:sp>
          <p:nvSpPr>
            <p:cNvPr id="12" name="Rectangle 11">
              <a:extLst>
                <a:ext uri="{FF2B5EF4-FFF2-40B4-BE49-F238E27FC236}">
                  <a16:creationId xmlns:a16="http://schemas.microsoft.com/office/drawing/2014/main" id="{6F361598-6DA6-7C43-BA7A-526859BE63C5}"/>
                </a:ext>
              </a:extLst>
            </p:cNvPr>
            <p:cNvSpPr>
              <a:spLocks noChangeArrowheads="1"/>
            </p:cNvSpPr>
            <p:nvPr/>
          </p:nvSpPr>
          <p:spPr bwMode="auto">
            <a:xfrm>
              <a:off x="4133342" y="2651957"/>
              <a:ext cx="1007801" cy="431688"/>
            </a:xfrm>
            <a:prstGeom prst="rect">
              <a:avLst/>
            </a:prstGeom>
            <a:solidFill>
              <a:schemeClr val="accent1">
                <a:lumMod val="20000"/>
                <a:lumOff val="80000"/>
              </a:schemeClr>
            </a:solidFill>
            <a:ln w="17780">
              <a:solidFill>
                <a:schemeClr val="tx1"/>
              </a:solidFill>
              <a:miter lim="800000"/>
              <a:headEnd/>
              <a:tailEnd/>
            </a:ln>
          </p:spPr>
          <p:txBody>
            <a:bodyPr lIns="35991" tIns="35991" rIns="35991" bIns="35991" anchor="ctr"/>
            <a:lstStyle/>
            <a:p>
              <a:pPr algn="ctr">
                <a:buClrTx/>
                <a:buSzTx/>
                <a:buFontTx/>
                <a:buNone/>
              </a:pPr>
              <a:r>
                <a:rPr lang="en-US" sz="1200" i="1"/>
                <a:t>OData</a:t>
              </a:r>
              <a:r>
                <a:rPr lang="en-US" sz="1200"/>
                <a:t> Adapter</a:t>
              </a:r>
            </a:p>
          </p:txBody>
        </p:sp>
        <p:sp>
          <p:nvSpPr>
            <p:cNvPr id="13" name="Rectangle 12">
              <a:extLst>
                <a:ext uri="{FF2B5EF4-FFF2-40B4-BE49-F238E27FC236}">
                  <a16:creationId xmlns:a16="http://schemas.microsoft.com/office/drawing/2014/main" id="{E1AA750E-DA74-1545-B27C-B8C383AC61C0}"/>
                </a:ext>
              </a:extLst>
            </p:cNvPr>
            <p:cNvSpPr>
              <a:spLocks noChangeArrowheads="1"/>
            </p:cNvSpPr>
            <p:nvPr/>
          </p:nvSpPr>
          <p:spPr bwMode="auto">
            <a:xfrm>
              <a:off x="4133342" y="1789376"/>
              <a:ext cx="1007801" cy="431688"/>
            </a:xfrm>
            <a:prstGeom prst="rect">
              <a:avLst/>
            </a:prstGeom>
            <a:solidFill>
              <a:schemeClr val="accent3">
                <a:lumMod val="20000"/>
                <a:lumOff val="80000"/>
              </a:schemeClr>
            </a:solidFill>
            <a:ln w="17780">
              <a:solidFill>
                <a:schemeClr val="tx1"/>
              </a:solidFill>
              <a:miter lim="800000"/>
              <a:headEnd/>
              <a:tailEnd/>
            </a:ln>
          </p:spPr>
          <p:txBody>
            <a:bodyPr lIns="35991" tIns="35991" rIns="35991" bIns="35991" anchor="ctr"/>
            <a:lstStyle/>
            <a:p>
              <a:pPr algn="ctr">
                <a:buClrTx/>
                <a:buSzTx/>
                <a:buFontTx/>
                <a:buNone/>
              </a:pPr>
              <a:r>
                <a:rPr lang="en-US" sz="1200"/>
                <a:t>Fiori UIs</a:t>
              </a:r>
            </a:p>
          </p:txBody>
        </p:sp>
        <p:sp>
          <p:nvSpPr>
            <p:cNvPr id="44" name="AutoShape 5">
              <a:extLst>
                <a:ext uri="{FF2B5EF4-FFF2-40B4-BE49-F238E27FC236}">
                  <a16:creationId xmlns:a16="http://schemas.microsoft.com/office/drawing/2014/main" id="{6C400C8A-DE52-5748-838E-DBCB4C9DC067}"/>
                </a:ext>
              </a:extLst>
            </p:cNvPr>
            <p:cNvSpPr>
              <a:spLocks noChangeArrowheads="1"/>
            </p:cNvSpPr>
            <p:nvPr/>
          </p:nvSpPr>
          <p:spPr bwMode="auto">
            <a:xfrm>
              <a:off x="7065677" y="5088135"/>
              <a:ext cx="1007801" cy="431688"/>
            </a:xfrm>
            <a:prstGeom prst="roundRect">
              <a:avLst>
                <a:gd name="adj" fmla="val 50000"/>
              </a:avLst>
            </a:prstGeom>
            <a:solidFill>
              <a:schemeClr val="accent5">
                <a:lumMod val="20000"/>
                <a:lumOff val="80000"/>
              </a:schemeClr>
            </a:solidFill>
            <a:ln w="17780">
              <a:solidFill>
                <a:schemeClr val="tx1"/>
              </a:solidFill>
              <a:round/>
              <a:headEnd/>
              <a:tailEnd/>
            </a:ln>
          </p:spPr>
          <p:txBody>
            <a:bodyPr lIns="35991" tIns="35991" rIns="35991" bIns="35991" anchor="ctr"/>
            <a:lstStyle/>
            <a:p>
              <a:pPr algn="ctr">
                <a:buClrTx/>
                <a:buSzTx/>
                <a:buFontTx/>
                <a:buNone/>
              </a:pPr>
              <a:r>
                <a:rPr lang="en-US" sz="1200"/>
                <a:t>DB</a:t>
              </a:r>
            </a:p>
          </p:txBody>
        </p:sp>
        <p:grpSp>
          <p:nvGrpSpPr>
            <p:cNvPr id="45" name="Group 56">
              <a:extLst>
                <a:ext uri="{FF2B5EF4-FFF2-40B4-BE49-F238E27FC236}">
                  <a16:creationId xmlns:a16="http://schemas.microsoft.com/office/drawing/2014/main" id="{E10F8EA7-5BF7-E94B-B637-A400DA70F3F5}"/>
                </a:ext>
              </a:extLst>
            </p:cNvPr>
            <p:cNvGrpSpPr>
              <a:grpSpLocks/>
            </p:cNvGrpSpPr>
            <p:nvPr/>
          </p:nvGrpSpPr>
          <p:grpSpPr bwMode="auto">
            <a:xfrm>
              <a:off x="7359288" y="4799285"/>
              <a:ext cx="430100" cy="287263"/>
              <a:chOff x="998" y="3624"/>
              <a:chExt cx="271" cy="271"/>
            </a:xfrm>
            <a:noFill/>
          </p:grpSpPr>
          <p:sp>
            <p:nvSpPr>
              <p:cNvPr id="46" name="Freeform 57">
                <a:extLst>
                  <a:ext uri="{FF2B5EF4-FFF2-40B4-BE49-F238E27FC236}">
                    <a16:creationId xmlns:a16="http://schemas.microsoft.com/office/drawing/2014/main" id="{096B51E8-626B-0A42-8944-4838681CD3B8}"/>
                  </a:ext>
                </a:extLst>
              </p:cNvPr>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grpFill/>
              <a:ln w="7200">
                <a:solidFill>
                  <a:srgbClr val="000000"/>
                </a:solidFill>
                <a:round/>
                <a:headEnd/>
                <a:tailEnd type="triangle" w="med" len="med"/>
              </a:ln>
            </p:spPr>
            <p:txBody>
              <a:bodyPr/>
              <a:lstStyle/>
              <a:p>
                <a:endParaRPr lang="en-US" sz="1799"/>
              </a:p>
            </p:txBody>
          </p:sp>
          <p:sp>
            <p:nvSpPr>
              <p:cNvPr id="47" name="Freeform 58">
                <a:extLst>
                  <a:ext uri="{FF2B5EF4-FFF2-40B4-BE49-F238E27FC236}">
                    <a16:creationId xmlns:a16="http://schemas.microsoft.com/office/drawing/2014/main" id="{E09E9287-E466-3A41-AF16-1BFB8EEFDA79}"/>
                  </a:ext>
                </a:extLst>
              </p:cNvPr>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grpFill/>
              <a:ln w="7200">
                <a:solidFill>
                  <a:srgbClr val="000000"/>
                </a:solidFill>
                <a:round/>
                <a:headEnd/>
                <a:tailEnd type="triangle" w="med" len="med"/>
              </a:ln>
            </p:spPr>
            <p:txBody>
              <a:bodyPr/>
              <a:lstStyle/>
              <a:p>
                <a:endParaRPr lang="en-US" sz="1799"/>
              </a:p>
            </p:txBody>
          </p:sp>
          <p:sp>
            <p:nvSpPr>
              <p:cNvPr id="48" name="AutoShape 59">
                <a:extLst>
                  <a:ext uri="{FF2B5EF4-FFF2-40B4-BE49-F238E27FC236}">
                    <a16:creationId xmlns:a16="http://schemas.microsoft.com/office/drawing/2014/main" id="{B9364D9F-3933-0548-AB71-A9927F23EF41}"/>
                  </a:ext>
                </a:extLst>
              </p:cNvPr>
              <p:cNvSpPr>
                <a:spLocks noChangeArrowheads="1"/>
              </p:cNvSpPr>
              <p:nvPr/>
            </p:nvSpPr>
            <p:spPr bwMode="auto">
              <a:xfrm>
                <a:off x="998" y="3624"/>
                <a:ext cx="272" cy="272"/>
              </a:xfrm>
              <a:prstGeom prst="roundRect">
                <a:avLst>
                  <a:gd name="adj" fmla="val 366"/>
                </a:avLst>
              </a:prstGeom>
              <a:grpFill/>
              <a:ln w="9525">
                <a:noFill/>
                <a:round/>
                <a:headEnd/>
                <a:tailEnd/>
              </a:ln>
            </p:spPr>
            <p:txBody>
              <a:bodyPr wrap="none" anchor="ctr"/>
              <a:lstStyle/>
              <a:p>
                <a:endParaRPr lang="en-US" sz="1799"/>
              </a:p>
            </p:txBody>
          </p:sp>
        </p:grpSp>
        <p:sp>
          <p:nvSpPr>
            <p:cNvPr id="49" name="Rectangle 48">
              <a:extLst>
                <a:ext uri="{FF2B5EF4-FFF2-40B4-BE49-F238E27FC236}">
                  <a16:creationId xmlns:a16="http://schemas.microsoft.com/office/drawing/2014/main" id="{C7C47BBF-4EF4-0044-88C2-323B5822B23F}"/>
                </a:ext>
              </a:extLst>
            </p:cNvPr>
            <p:cNvSpPr>
              <a:spLocks noChangeArrowheads="1"/>
            </p:cNvSpPr>
            <p:nvPr/>
          </p:nvSpPr>
          <p:spPr bwMode="auto">
            <a:xfrm>
              <a:off x="7065676" y="2651957"/>
              <a:ext cx="1007801" cy="431688"/>
            </a:xfrm>
            <a:prstGeom prst="rect">
              <a:avLst/>
            </a:prstGeom>
            <a:solidFill>
              <a:schemeClr val="bg1"/>
            </a:solidFill>
            <a:ln w="17780">
              <a:solidFill>
                <a:schemeClr val="tx1"/>
              </a:solidFill>
              <a:miter lim="800000"/>
              <a:headEnd/>
              <a:tailEnd/>
            </a:ln>
          </p:spPr>
          <p:txBody>
            <a:bodyPr lIns="35991" tIns="35991" rIns="35991" bIns="35991" anchor="ctr"/>
            <a:lstStyle/>
            <a:p>
              <a:pPr algn="ctr">
                <a:buClrTx/>
                <a:buSzTx/>
                <a:buFontTx/>
                <a:buNone/>
              </a:pPr>
              <a:r>
                <a:rPr lang="en-US" sz="1200" i="1"/>
                <a:t>…?</a:t>
              </a:r>
              <a:br>
                <a:rPr lang="en-US" sz="1200" i="1"/>
              </a:br>
              <a:r>
                <a:rPr lang="en-US" sz="1200"/>
                <a:t> Adapter</a:t>
              </a:r>
            </a:p>
          </p:txBody>
        </p:sp>
        <p:sp>
          <p:nvSpPr>
            <p:cNvPr id="50" name="Rectangle 49">
              <a:extLst>
                <a:ext uri="{FF2B5EF4-FFF2-40B4-BE49-F238E27FC236}">
                  <a16:creationId xmlns:a16="http://schemas.microsoft.com/office/drawing/2014/main" id="{0D8995ED-710B-2C4B-B15A-531BC5BC819B}"/>
                </a:ext>
              </a:extLst>
            </p:cNvPr>
            <p:cNvSpPr>
              <a:spLocks noChangeArrowheads="1"/>
            </p:cNvSpPr>
            <p:nvPr/>
          </p:nvSpPr>
          <p:spPr bwMode="auto">
            <a:xfrm>
              <a:off x="7065676" y="1789376"/>
              <a:ext cx="1007801" cy="431688"/>
            </a:xfrm>
            <a:prstGeom prst="rect">
              <a:avLst/>
            </a:prstGeom>
            <a:solidFill>
              <a:schemeClr val="bg1"/>
            </a:solidFill>
            <a:ln w="17780">
              <a:solidFill>
                <a:schemeClr val="tx1"/>
              </a:solidFill>
              <a:miter lim="800000"/>
              <a:headEnd/>
              <a:tailEnd/>
            </a:ln>
          </p:spPr>
          <p:txBody>
            <a:bodyPr lIns="35991" tIns="35991" rIns="35991" bIns="35991" anchor="ctr"/>
            <a:lstStyle/>
            <a:p>
              <a:pPr algn="ctr">
                <a:buClrTx/>
                <a:buSzTx/>
                <a:buFontTx/>
                <a:buNone/>
              </a:pPr>
              <a:r>
                <a:rPr lang="en-US" sz="1200"/>
                <a:t>…?</a:t>
              </a:r>
            </a:p>
          </p:txBody>
        </p:sp>
        <p:sp>
          <p:nvSpPr>
            <p:cNvPr id="69" name="Rectangle 68">
              <a:extLst>
                <a:ext uri="{FF2B5EF4-FFF2-40B4-BE49-F238E27FC236}">
                  <a16:creationId xmlns:a16="http://schemas.microsoft.com/office/drawing/2014/main" id="{AD580F47-CA99-9C4C-B03E-65A851FC785C}"/>
                </a:ext>
              </a:extLst>
            </p:cNvPr>
            <p:cNvSpPr/>
            <p:nvPr/>
          </p:nvSpPr>
          <p:spPr bwMode="gray">
            <a:xfrm>
              <a:off x="7510763" y="3508984"/>
              <a:ext cx="114270" cy="123688"/>
            </a:xfrm>
            <a:prstGeom prst="rect">
              <a:avLst/>
            </a:prstGeom>
            <a:noFill/>
            <a:ln w="2540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de-DE" sz="1799" kern="0" err="1">
                <a:ea typeface="Arial Unicode MS" pitchFamily="34" charset="-128"/>
                <a:cs typeface="Arial Unicode MS" pitchFamily="34" charset="-128"/>
              </a:endParaRPr>
            </a:p>
          </p:txBody>
        </p:sp>
        <p:sp>
          <p:nvSpPr>
            <p:cNvPr id="70" name="Rectangle 69">
              <a:extLst>
                <a:ext uri="{FF2B5EF4-FFF2-40B4-BE49-F238E27FC236}">
                  <a16:creationId xmlns:a16="http://schemas.microsoft.com/office/drawing/2014/main" id="{2DE2B160-5EE6-3F4E-821B-DC677310B962}"/>
                </a:ext>
              </a:extLst>
            </p:cNvPr>
            <p:cNvSpPr/>
            <p:nvPr/>
          </p:nvSpPr>
          <p:spPr bwMode="gray">
            <a:xfrm>
              <a:off x="7517996" y="3828939"/>
              <a:ext cx="114270" cy="123688"/>
            </a:xfrm>
            <a:prstGeom prst="rect">
              <a:avLst/>
            </a:prstGeom>
            <a:noFill/>
            <a:ln w="2540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de-DE" sz="1799" kern="0" err="1">
                <a:ea typeface="Arial Unicode MS" pitchFamily="34" charset="-128"/>
                <a:cs typeface="Arial Unicode MS" pitchFamily="34" charset="-128"/>
              </a:endParaRPr>
            </a:p>
          </p:txBody>
        </p:sp>
        <p:sp>
          <p:nvSpPr>
            <p:cNvPr id="72" name="AutoShape 5">
              <a:extLst>
                <a:ext uri="{FF2B5EF4-FFF2-40B4-BE49-F238E27FC236}">
                  <a16:creationId xmlns:a16="http://schemas.microsoft.com/office/drawing/2014/main" id="{66D7DF38-C8A8-4F4E-832D-479B2FC6C20B}"/>
                </a:ext>
              </a:extLst>
            </p:cNvPr>
            <p:cNvSpPr>
              <a:spLocks noChangeArrowheads="1"/>
            </p:cNvSpPr>
            <p:nvPr/>
          </p:nvSpPr>
          <p:spPr bwMode="auto">
            <a:xfrm>
              <a:off x="5601629" y="5088135"/>
              <a:ext cx="1007801" cy="431688"/>
            </a:xfrm>
            <a:prstGeom prst="roundRect">
              <a:avLst>
                <a:gd name="adj" fmla="val 50000"/>
              </a:avLst>
            </a:prstGeom>
            <a:noFill/>
            <a:ln w="17780">
              <a:solidFill>
                <a:schemeClr val="tx1"/>
              </a:solidFill>
              <a:round/>
              <a:headEnd/>
              <a:tailEnd/>
            </a:ln>
          </p:spPr>
          <p:txBody>
            <a:bodyPr lIns="35991" tIns="35991" rIns="35991" bIns="35991" anchor="ctr"/>
            <a:lstStyle/>
            <a:p>
              <a:pPr algn="ctr"/>
              <a:r>
                <a:rPr lang="en-US" sz="1200"/>
                <a:t>Other Service</a:t>
              </a:r>
            </a:p>
          </p:txBody>
        </p:sp>
        <p:grpSp>
          <p:nvGrpSpPr>
            <p:cNvPr id="73" name="Group 56">
              <a:extLst>
                <a:ext uri="{FF2B5EF4-FFF2-40B4-BE49-F238E27FC236}">
                  <a16:creationId xmlns:a16="http://schemas.microsoft.com/office/drawing/2014/main" id="{D9FC9930-828A-BF4D-994F-EBDBF8D572F1}"/>
                </a:ext>
              </a:extLst>
            </p:cNvPr>
            <p:cNvGrpSpPr>
              <a:grpSpLocks/>
            </p:cNvGrpSpPr>
            <p:nvPr/>
          </p:nvGrpSpPr>
          <p:grpSpPr bwMode="auto">
            <a:xfrm>
              <a:off x="5895240" y="4799285"/>
              <a:ext cx="430100" cy="287263"/>
              <a:chOff x="998" y="3624"/>
              <a:chExt cx="271" cy="271"/>
            </a:xfrm>
            <a:noFill/>
          </p:grpSpPr>
          <p:sp>
            <p:nvSpPr>
              <p:cNvPr id="74" name="Freeform 57">
                <a:extLst>
                  <a:ext uri="{FF2B5EF4-FFF2-40B4-BE49-F238E27FC236}">
                    <a16:creationId xmlns:a16="http://schemas.microsoft.com/office/drawing/2014/main" id="{D67365EA-B3D6-5F4D-9326-19AC06898127}"/>
                  </a:ext>
                </a:extLst>
              </p:cNvPr>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grpFill/>
              <a:ln w="7200">
                <a:solidFill>
                  <a:srgbClr val="000000"/>
                </a:solidFill>
                <a:round/>
                <a:headEnd/>
                <a:tailEnd type="triangle" w="med" len="med"/>
              </a:ln>
            </p:spPr>
            <p:txBody>
              <a:bodyPr/>
              <a:lstStyle/>
              <a:p>
                <a:endParaRPr lang="en-US" sz="1799"/>
              </a:p>
            </p:txBody>
          </p:sp>
          <p:sp>
            <p:nvSpPr>
              <p:cNvPr id="75" name="Freeform 58">
                <a:extLst>
                  <a:ext uri="{FF2B5EF4-FFF2-40B4-BE49-F238E27FC236}">
                    <a16:creationId xmlns:a16="http://schemas.microsoft.com/office/drawing/2014/main" id="{736302AE-6736-5D43-9CBA-4E2211A5522B}"/>
                  </a:ext>
                </a:extLst>
              </p:cNvPr>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grpFill/>
              <a:ln w="7200">
                <a:solidFill>
                  <a:srgbClr val="000000"/>
                </a:solidFill>
                <a:round/>
                <a:headEnd/>
                <a:tailEnd type="triangle" w="med" len="med"/>
              </a:ln>
            </p:spPr>
            <p:txBody>
              <a:bodyPr/>
              <a:lstStyle/>
              <a:p>
                <a:endParaRPr lang="en-US" sz="1799"/>
              </a:p>
            </p:txBody>
          </p:sp>
          <p:sp>
            <p:nvSpPr>
              <p:cNvPr id="76" name="AutoShape 59">
                <a:extLst>
                  <a:ext uri="{FF2B5EF4-FFF2-40B4-BE49-F238E27FC236}">
                    <a16:creationId xmlns:a16="http://schemas.microsoft.com/office/drawing/2014/main" id="{F6E51C84-83ED-6B46-B4AB-7F358BC2E89F}"/>
                  </a:ext>
                </a:extLst>
              </p:cNvPr>
              <p:cNvSpPr>
                <a:spLocks noChangeArrowheads="1"/>
              </p:cNvSpPr>
              <p:nvPr/>
            </p:nvSpPr>
            <p:spPr bwMode="auto">
              <a:xfrm>
                <a:off x="998" y="3624"/>
                <a:ext cx="272" cy="272"/>
              </a:xfrm>
              <a:prstGeom prst="roundRect">
                <a:avLst>
                  <a:gd name="adj" fmla="val 366"/>
                </a:avLst>
              </a:prstGeom>
              <a:grpFill/>
              <a:ln w="9525">
                <a:noFill/>
                <a:round/>
                <a:headEnd/>
                <a:tailEnd/>
              </a:ln>
            </p:spPr>
            <p:txBody>
              <a:bodyPr wrap="none" anchor="ctr"/>
              <a:lstStyle/>
              <a:p>
                <a:endParaRPr lang="en-US" sz="1799"/>
              </a:p>
            </p:txBody>
          </p:sp>
        </p:grpSp>
        <p:sp>
          <p:nvSpPr>
            <p:cNvPr id="78" name="Rectangle 77">
              <a:extLst>
                <a:ext uri="{FF2B5EF4-FFF2-40B4-BE49-F238E27FC236}">
                  <a16:creationId xmlns:a16="http://schemas.microsoft.com/office/drawing/2014/main" id="{40E399F2-4798-5048-9976-1D352FF280B7}"/>
                </a:ext>
              </a:extLst>
            </p:cNvPr>
            <p:cNvSpPr>
              <a:spLocks noChangeArrowheads="1"/>
            </p:cNvSpPr>
            <p:nvPr/>
          </p:nvSpPr>
          <p:spPr bwMode="auto">
            <a:xfrm>
              <a:off x="5601628" y="1789376"/>
              <a:ext cx="1007801" cy="431688"/>
            </a:xfrm>
            <a:prstGeom prst="rect">
              <a:avLst/>
            </a:prstGeom>
            <a:solidFill>
              <a:schemeClr val="bg1"/>
            </a:solidFill>
            <a:ln w="17780">
              <a:solidFill>
                <a:schemeClr val="tx1"/>
              </a:solidFill>
              <a:miter lim="800000"/>
              <a:headEnd/>
              <a:tailEnd/>
            </a:ln>
          </p:spPr>
          <p:txBody>
            <a:bodyPr lIns="35991" tIns="35991" rIns="35991" bIns="35991" anchor="ctr"/>
            <a:lstStyle/>
            <a:p>
              <a:pPr algn="ctr">
                <a:buClrTx/>
                <a:buSzTx/>
                <a:buFontTx/>
                <a:buNone/>
              </a:pPr>
              <a:r>
                <a:rPr lang="en-US" sz="1200"/>
                <a:t>REST</a:t>
              </a:r>
              <a:br>
                <a:rPr lang="en-US" sz="1200"/>
              </a:br>
              <a:r>
                <a:rPr lang="en-US" sz="1200"/>
                <a:t>Client</a:t>
              </a:r>
            </a:p>
          </p:txBody>
        </p:sp>
        <p:sp>
          <p:nvSpPr>
            <p:cNvPr id="97" name="Rectangle 96">
              <a:extLst>
                <a:ext uri="{FF2B5EF4-FFF2-40B4-BE49-F238E27FC236}">
                  <a16:creationId xmlns:a16="http://schemas.microsoft.com/office/drawing/2014/main" id="{B5525296-3038-1046-B3AF-02AEB4532BE2}"/>
                </a:ext>
              </a:extLst>
            </p:cNvPr>
            <p:cNvSpPr/>
            <p:nvPr/>
          </p:nvSpPr>
          <p:spPr bwMode="gray">
            <a:xfrm>
              <a:off x="6046716" y="3508984"/>
              <a:ext cx="114270" cy="123688"/>
            </a:xfrm>
            <a:prstGeom prst="rect">
              <a:avLst/>
            </a:prstGeom>
            <a:noFill/>
            <a:ln w="2540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de-DE" sz="1799" kern="0" err="1">
                <a:ea typeface="Arial Unicode MS" pitchFamily="34" charset="-128"/>
                <a:cs typeface="Arial Unicode MS" pitchFamily="34" charset="-128"/>
              </a:endParaRPr>
            </a:p>
          </p:txBody>
        </p:sp>
        <p:sp>
          <p:nvSpPr>
            <p:cNvPr id="98" name="Rectangle 97">
              <a:extLst>
                <a:ext uri="{FF2B5EF4-FFF2-40B4-BE49-F238E27FC236}">
                  <a16:creationId xmlns:a16="http://schemas.microsoft.com/office/drawing/2014/main" id="{A18B3A55-EFF0-CD44-AE76-B8EFD83F292F}"/>
                </a:ext>
              </a:extLst>
            </p:cNvPr>
            <p:cNvSpPr/>
            <p:nvPr/>
          </p:nvSpPr>
          <p:spPr bwMode="gray">
            <a:xfrm>
              <a:off x="6053948" y="3828939"/>
              <a:ext cx="114270" cy="123688"/>
            </a:xfrm>
            <a:prstGeom prst="rect">
              <a:avLst/>
            </a:prstGeom>
            <a:noFill/>
            <a:ln w="2540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de-DE" sz="1799" kern="0" err="1">
                <a:ea typeface="Arial Unicode MS" pitchFamily="34" charset="-128"/>
                <a:cs typeface="Arial Unicode MS" pitchFamily="34" charset="-128"/>
              </a:endParaRPr>
            </a:p>
          </p:txBody>
        </p:sp>
        <p:sp>
          <p:nvSpPr>
            <p:cNvPr id="99" name="Rectangle 98">
              <a:extLst>
                <a:ext uri="{FF2B5EF4-FFF2-40B4-BE49-F238E27FC236}">
                  <a16:creationId xmlns:a16="http://schemas.microsoft.com/office/drawing/2014/main" id="{D2C88085-E95E-B64C-9878-BD15ACC30A70}"/>
                </a:ext>
              </a:extLst>
            </p:cNvPr>
            <p:cNvSpPr>
              <a:spLocks noChangeArrowheads="1"/>
            </p:cNvSpPr>
            <p:nvPr/>
          </p:nvSpPr>
          <p:spPr bwMode="auto">
            <a:xfrm>
              <a:off x="8678594" y="3503751"/>
              <a:ext cx="1007801" cy="431688"/>
            </a:xfrm>
            <a:prstGeom prst="rect">
              <a:avLst/>
            </a:prstGeom>
            <a:solidFill>
              <a:schemeClr val="accent1">
                <a:lumMod val="60000"/>
                <a:lumOff val="40000"/>
              </a:schemeClr>
            </a:solidFill>
            <a:ln w="17780">
              <a:solidFill>
                <a:srgbClr val="C00000"/>
              </a:solidFill>
              <a:miter lim="800000"/>
              <a:headEnd/>
              <a:tailEnd/>
            </a:ln>
          </p:spPr>
          <p:txBody>
            <a:bodyPr lIns="35991" tIns="35991" rIns="35991" bIns="35991" anchor="ctr"/>
            <a:lstStyle/>
            <a:p>
              <a:pPr algn="ctr">
                <a:buClrTx/>
                <a:buSzTx/>
                <a:buFontTx/>
                <a:buNone/>
              </a:pPr>
              <a:r>
                <a:rPr lang="en-US" sz="1200"/>
                <a:t>Custom Handler</a:t>
              </a:r>
            </a:p>
          </p:txBody>
        </p:sp>
        <p:grpSp>
          <p:nvGrpSpPr>
            <p:cNvPr id="100" name="Group 129">
              <a:extLst>
                <a:ext uri="{FF2B5EF4-FFF2-40B4-BE49-F238E27FC236}">
                  <a16:creationId xmlns:a16="http://schemas.microsoft.com/office/drawing/2014/main" id="{4D6602CE-D92B-8542-B563-9B5D81C0FAE2}"/>
                </a:ext>
              </a:extLst>
            </p:cNvPr>
            <p:cNvGrpSpPr>
              <a:grpSpLocks/>
            </p:cNvGrpSpPr>
            <p:nvPr/>
          </p:nvGrpSpPr>
          <p:grpSpPr bwMode="auto">
            <a:xfrm rot="5400000">
              <a:off x="8148863" y="3556920"/>
              <a:ext cx="430101" cy="323766"/>
              <a:chOff x="998" y="3624"/>
              <a:chExt cx="271" cy="271"/>
            </a:xfrm>
            <a:noFill/>
          </p:grpSpPr>
          <p:sp>
            <p:nvSpPr>
              <p:cNvPr id="101" name="Freeform 130">
                <a:extLst>
                  <a:ext uri="{FF2B5EF4-FFF2-40B4-BE49-F238E27FC236}">
                    <a16:creationId xmlns:a16="http://schemas.microsoft.com/office/drawing/2014/main" id="{EA38F231-B589-8548-ADEE-2EDAA3BDF165}"/>
                  </a:ext>
                </a:extLst>
              </p:cNvPr>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grpFill/>
              <a:ln w="7200">
                <a:solidFill>
                  <a:srgbClr val="000000"/>
                </a:solidFill>
                <a:round/>
                <a:headEnd/>
                <a:tailEnd type="triangle" w="med" len="med"/>
              </a:ln>
            </p:spPr>
            <p:txBody>
              <a:bodyPr/>
              <a:lstStyle/>
              <a:p>
                <a:endParaRPr lang="en-US" sz="1799"/>
              </a:p>
            </p:txBody>
          </p:sp>
          <p:sp>
            <p:nvSpPr>
              <p:cNvPr id="102" name="Freeform 131">
                <a:extLst>
                  <a:ext uri="{FF2B5EF4-FFF2-40B4-BE49-F238E27FC236}">
                    <a16:creationId xmlns:a16="http://schemas.microsoft.com/office/drawing/2014/main" id="{8F12E165-E249-7F4C-9241-E8BB96D1D932}"/>
                  </a:ext>
                </a:extLst>
              </p:cNvPr>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grpFill/>
              <a:ln w="7200">
                <a:solidFill>
                  <a:srgbClr val="000000"/>
                </a:solidFill>
                <a:round/>
                <a:headEnd/>
                <a:tailEnd type="triangle" w="med" len="med"/>
              </a:ln>
            </p:spPr>
            <p:txBody>
              <a:bodyPr/>
              <a:lstStyle/>
              <a:p>
                <a:endParaRPr lang="en-US" sz="1799"/>
              </a:p>
            </p:txBody>
          </p:sp>
          <p:sp>
            <p:nvSpPr>
              <p:cNvPr id="103" name="AutoShape 132">
                <a:extLst>
                  <a:ext uri="{FF2B5EF4-FFF2-40B4-BE49-F238E27FC236}">
                    <a16:creationId xmlns:a16="http://schemas.microsoft.com/office/drawing/2014/main" id="{E357098C-A8EC-A048-B819-6481F842B374}"/>
                  </a:ext>
                </a:extLst>
              </p:cNvPr>
              <p:cNvSpPr>
                <a:spLocks noChangeArrowheads="1"/>
              </p:cNvSpPr>
              <p:nvPr/>
            </p:nvSpPr>
            <p:spPr bwMode="auto">
              <a:xfrm>
                <a:off x="998" y="3624"/>
                <a:ext cx="272" cy="272"/>
              </a:xfrm>
              <a:prstGeom prst="roundRect">
                <a:avLst>
                  <a:gd name="adj" fmla="val 366"/>
                </a:avLst>
              </a:prstGeom>
              <a:grpFill/>
              <a:ln w="9525">
                <a:noFill/>
                <a:round/>
                <a:headEnd/>
                <a:tailEnd/>
              </a:ln>
            </p:spPr>
            <p:txBody>
              <a:bodyPr wrap="none" anchor="ctr"/>
              <a:lstStyle/>
              <a:p>
                <a:endParaRPr lang="en-US" sz="1799"/>
              </a:p>
            </p:txBody>
          </p:sp>
        </p:grpSp>
        <p:sp>
          <p:nvSpPr>
            <p:cNvPr id="11" name="Rectangle 10">
              <a:extLst>
                <a:ext uri="{FF2B5EF4-FFF2-40B4-BE49-F238E27FC236}">
                  <a16:creationId xmlns:a16="http://schemas.microsoft.com/office/drawing/2014/main" id="{F5C97559-433E-AE40-B7D0-23CCD15E9D3E}"/>
                </a:ext>
              </a:extLst>
            </p:cNvPr>
            <p:cNvSpPr>
              <a:spLocks noChangeArrowheads="1"/>
            </p:cNvSpPr>
            <p:nvPr/>
          </p:nvSpPr>
          <p:spPr bwMode="auto">
            <a:xfrm>
              <a:off x="4133343" y="3513745"/>
              <a:ext cx="3940134" cy="431688"/>
            </a:xfrm>
            <a:prstGeom prst="rect">
              <a:avLst/>
            </a:prstGeom>
            <a:solidFill>
              <a:schemeClr val="accent4">
                <a:lumMod val="20000"/>
                <a:lumOff val="80000"/>
              </a:schemeClr>
            </a:solidFill>
            <a:ln w="17780">
              <a:solidFill>
                <a:schemeClr val="accent4">
                  <a:lumMod val="50000"/>
                </a:schemeClr>
              </a:solidFill>
              <a:miter lim="800000"/>
              <a:headEnd/>
              <a:tailEnd/>
            </a:ln>
          </p:spPr>
          <p:txBody>
            <a:bodyPr lIns="35991" tIns="35991" rIns="35991" bIns="35991" anchor="ctr"/>
            <a:lstStyle/>
            <a:p>
              <a:pPr algn="ctr">
                <a:buClrTx/>
                <a:buSzTx/>
                <a:buFontTx/>
                <a:buNone/>
              </a:pPr>
              <a:r>
                <a:rPr lang="en-US" sz="1200"/>
                <a:t>CDS Service Layer</a:t>
              </a:r>
            </a:p>
          </p:txBody>
        </p:sp>
        <p:sp>
          <p:nvSpPr>
            <p:cNvPr id="22" name="TextBox 21">
              <a:extLst>
                <a:ext uri="{FF2B5EF4-FFF2-40B4-BE49-F238E27FC236}">
                  <a16:creationId xmlns:a16="http://schemas.microsoft.com/office/drawing/2014/main" id="{970D3600-6CAB-6541-831E-61700AFA1087}"/>
                </a:ext>
              </a:extLst>
            </p:cNvPr>
            <p:cNvSpPr txBox="1"/>
            <p:nvPr/>
          </p:nvSpPr>
          <p:spPr>
            <a:xfrm>
              <a:off x="8611023" y="2775468"/>
              <a:ext cx="114294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a:ea typeface="Arial Unicode MS" pitchFamily="34" charset="-128"/>
                  <a:cs typeface="Arial Unicode MS" pitchFamily="34" charset="-128"/>
                </a:rPr>
                <a:t>Protocol Adapter</a:t>
              </a:r>
            </a:p>
          </p:txBody>
        </p:sp>
        <p:sp>
          <p:nvSpPr>
            <p:cNvPr id="104" name="TextBox 103">
              <a:extLst>
                <a:ext uri="{FF2B5EF4-FFF2-40B4-BE49-F238E27FC236}">
                  <a16:creationId xmlns:a16="http://schemas.microsoft.com/office/drawing/2014/main" id="{965EE0FC-F22C-3943-9532-74B6203B3291}"/>
                </a:ext>
              </a:extLst>
            </p:cNvPr>
            <p:cNvSpPr txBox="1"/>
            <p:nvPr/>
          </p:nvSpPr>
          <p:spPr>
            <a:xfrm>
              <a:off x="8465951" y="4497457"/>
              <a:ext cx="143308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a:ea typeface="Arial Unicode MS" pitchFamily="34" charset="-128"/>
                  <a:cs typeface="Arial Unicode MS" pitchFamily="34" charset="-128"/>
                </a:rPr>
                <a:t>Data Source Adapter</a:t>
              </a:r>
            </a:p>
          </p:txBody>
        </p:sp>
        <p:sp>
          <p:nvSpPr>
            <p:cNvPr id="77" name="Rectangle 76">
              <a:extLst>
                <a:ext uri="{FF2B5EF4-FFF2-40B4-BE49-F238E27FC236}">
                  <a16:creationId xmlns:a16="http://schemas.microsoft.com/office/drawing/2014/main" id="{5DC742DD-0B5B-B149-9584-C030E1D30E7E}"/>
                </a:ext>
              </a:extLst>
            </p:cNvPr>
            <p:cNvSpPr>
              <a:spLocks noChangeArrowheads="1"/>
            </p:cNvSpPr>
            <p:nvPr/>
          </p:nvSpPr>
          <p:spPr bwMode="auto">
            <a:xfrm>
              <a:off x="5601628" y="2651957"/>
              <a:ext cx="1007801" cy="431688"/>
            </a:xfrm>
            <a:prstGeom prst="rect">
              <a:avLst/>
            </a:prstGeom>
            <a:solidFill>
              <a:schemeClr val="bg1"/>
            </a:solidFill>
            <a:ln w="17780">
              <a:solidFill>
                <a:schemeClr val="tx1"/>
              </a:solidFill>
              <a:miter lim="800000"/>
              <a:headEnd/>
              <a:tailEnd/>
            </a:ln>
          </p:spPr>
          <p:txBody>
            <a:bodyPr lIns="35991" tIns="35991" rIns="35991" bIns="35991" anchor="ctr"/>
            <a:lstStyle/>
            <a:p>
              <a:pPr algn="ctr">
                <a:buClrTx/>
                <a:buSzTx/>
                <a:buFontTx/>
                <a:buNone/>
              </a:pPr>
              <a:r>
                <a:rPr lang="en-US" sz="1200" i="1"/>
                <a:t>REST</a:t>
              </a:r>
              <a:r>
                <a:rPr lang="en-US" sz="1200"/>
                <a:t> Adapter</a:t>
              </a:r>
            </a:p>
          </p:txBody>
        </p:sp>
        <p:sp>
          <p:nvSpPr>
            <p:cNvPr id="5" name="Rectangle 4">
              <a:extLst>
                <a:ext uri="{FF2B5EF4-FFF2-40B4-BE49-F238E27FC236}">
                  <a16:creationId xmlns:a16="http://schemas.microsoft.com/office/drawing/2014/main" id="{12AF037E-F028-2448-B98B-C9CA29B55EF2}"/>
                </a:ext>
              </a:extLst>
            </p:cNvPr>
            <p:cNvSpPr>
              <a:spLocks noChangeArrowheads="1"/>
            </p:cNvSpPr>
            <p:nvPr/>
          </p:nvSpPr>
          <p:spPr bwMode="auto">
            <a:xfrm>
              <a:off x="4133343" y="4373946"/>
              <a:ext cx="1007801" cy="431688"/>
            </a:xfrm>
            <a:prstGeom prst="rect">
              <a:avLst/>
            </a:prstGeom>
            <a:solidFill>
              <a:schemeClr val="bg1"/>
            </a:solidFill>
            <a:ln w="17780">
              <a:solidFill>
                <a:schemeClr val="tx1"/>
              </a:solidFill>
              <a:miter lim="800000"/>
              <a:headEnd/>
              <a:tailEnd/>
            </a:ln>
          </p:spPr>
          <p:txBody>
            <a:bodyPr lIns="35991" tIns="35991" rIns="35991" bIns="35991" anchor="ctr"/>
            <a:lstStyle/>
            <a:p>
              <a:pPr algn="ctr">
                <a:buClrTx/>
                <a:buSzTx/>
                <a:buFontTx/>
                <a:buNone/>
              </a:pPr>
              <a:r>
                <a:rPr lang="en-US" sz="1200"/>
                <a:t>…?</a:t>
              </a:r>
              <a:br>
                <a:rPr lang="en-US" sz="1200"/>
              </a:br>
              <a:r>
                <a:rPr lang="en-US" sz="1200"/>
                <a:t>Adapter</a:t>
              </a:r>
            </a:p>
          </p:txBody>
        </p:sp>
        <p:sp>
          <p:nvSpPr>
            <p:cNvPr id="43" name="Rectangle 42">
              <a:extLst>
                <a:ext uri="{FF2B5EF4-FFF2-40B4-BE49-F238E27FC236}">
                  <a16:creationId xmlns:a16="http://schemas.microsoft.com/office/drawing/2014/main" id="{DF616ACA-2EDF-EF4B-BBCA-DBEF705C20FA}"/>
                </a:ext>
              </a:extLst>
            </p:cNvPr>
            <p:cNvSpPr>
              <a:spLocks noChangeArrowheads="1"/>
            </p:cNvSpPr>
            <p:nvPr/>
          </p:nvSpPr>
          <p:spPr bwMode="auto">
            <a:xfrm>
              <a:off x="7065677" y="4373946"/>
              <a:ext cx="1007801" cy="431688"/>
            </a:xfrm>
            <a:prstGeom prst="rect">
              <a:avLst/>
            </a:prstGeom>
            <a:solidFill>
              <a:schemeClr val="accent5">
                <a:lumMod val="20000"/>
                <a:lumOff val="80000"/>
              </a:schemeClr>
            </a:solidFill>
            <a:ln w="17780">
              <a:solidFill>
                <a:schemeClr val="tx1"/>
              </a:solidFill>
              <a:prstDash val="solid"/>
              <a:miter lim="800000"/>
              <a:headEnd/>
              <a:tailEnd/>
            </a:ln>
          </p:spPr>
          <p:txBody>
            <a:bodyPr lIns="35991" tIns="35991" rIns="35991" bIns="35991" anchor="ctr"/>
            <a:lstStyle/>
            <a:p>
              <a:pPr algn="ctr">
                <a:buClrTx/>
                <a:buSzTx/>
                <a:buFontTx/>
                <a:buNone/>
              </a:pPr>
              <a:r>
                <a:rPr lang="en-US" sz="1200"/>
                <a:t>DB</a:t>
              </a:r>
              <a:br>
                <a:rPr lang="en-US" sz="1200"/>
              </a:br>
              <a:r>
                <a:rPr lang="en-US" sz="1200"/>
                <a:t>Adapter</a:t>
              </a:r>
            </a:p>
          </p:txBody>
        </p:sp>
        <p:sp>
          <p:nvSpPr>
            <p:cNvPr id="71" name="Rectangle 70">
              <a:extLst>
                <a:ext uri="{FF2B5EF4-FFF2-40B4-BE49-F238E27FC236}">
                  <a16:creationId xmlns:a16="http://schemas.microsoft.com/office/drawing/2014/main" id="{B71D0710-33DA-084C-8308-6FFCD2EE8BBB}"/>
                </a:ext>
              </a:extLst>
            </p:cNvPr>
            <p:cNvSpPr>
              <a:spLocks noChangeArrowheads="1"/>
            </p:cNvSpPr>
            <p:nvPr/>
          </p:nvSpPr>
          <p:spPr bwMode="auto">
            <a:xfrm>
              <a:off x="5601629" y="4373946"/>
              <a:ext cx="1007801" cy="431688"/>
            </a:xfrm>
            <a:prstGeom prst="rect">
              <a:avLst/>
            </a:prstGeom>
            <a:solidFill>
              <a:schemeClr val="bg1"/>
            </a:solidFill>
            <a:ln w="17780">
              <a:solidFill>
                <a:schemeClr val="tx1"/>
              </a:solidFill>
              <a:miter lim="800000"/>
              <a:headEnd/>
              <a:tailEnd/>
            </a:ln>
          </p:spPr>
          <p:txBody>
            <a:bodyPr lIns="35991" tIns="35991" rIns="35991" bIns="35991" anchor="ctr"/>
            <a:lstStyle/>
            <a:p>
              <a:pPr algn="ctr">
                <a:buClrTx/>
                <a:buSzTx/>
                <a:buFontTx/>
                <a:buNone/>
              </a:pPr>
              <a:r>
                <a:rPr lang="en-US" sz="1200"/>
                <a:t>Service</a:t>
              </a:r>
              <a:br>
                <a:rPr lang="en-US" sz="1200"/>
              </a:br>
              <a:r>
                <a:rPr lang="en-US" sz="1200"/>
                <a:t>Adapter</a:t>
              </a:r>
            </a:p>
          </p:txBody>
        </p:sp>
      </p:grpSp>
      <p:sp>
        <p:nvSpPr>
          <p:cNvPr id="267" name="Rectangle 266">
            <a:extLst>
              <a:ext uri="{FF2B5EF4-FFF2-40B4-BE49-F238E27FC236}">
                <a16:creationId xmlns:a16="http://schemas.microsoft.com/office/drawing/2014/main" id="{99518D6F-2722-1744-8CD9-53D92DA1B6BA}"/>
              </a:ext>
            </a:extLst>
          </p:cNvPr>
          <p:cNvSpPr>
            <a:spLocks noChangeArrowheads="1"/>
          </p:cNvSpPr>
          <p:nvPr/>
        </p:nvSpPr>
        <p:spPr bwMode="auto">
          <a:xfrm>
            <a:off x="2914305" y="4682124"/>
            <a:ext cx="605357" cy="837174"/>
          </a:xfrm>
          <a:prstGeom prst="rect">
            <a:avLst/>
          </a:prstGeom>
          <a:solidFill>
            <a:schemeClr val="accent5">
              <a:lumMod val="20000"/>
              <a:lumOff val="80000"/>
            </a:schemeClr>
          </a:solidFill>
          <a:ln w="17780">
            <a:solidFill>
              <a:schemeClr val="bg1">
                <a:lumMod val="50000"/>
              </a:schemeClr>
            </a:solidFill>
            <a:miter lim="800000"/>
            <a:headEnd/>
            <a:tailEnd/>
          </a:ln>
        </p:spPr>
        <p:txBody>
          <a:bodyPr lIns="35991" tIns="35991" rIns="35991" bIns="35991" anchor="ctr"/>
          <a:lstStyle/>
          <a:p>
            <a:pPr algn="ctr">
              <a:buClrTx/>
              <a:buSzTx/>
              <a:buFontTx/>
              <a:buNone/>
            </a:pPr>
            <a:r>
              <a:rPr lang="en-US" sz="1200"/>
              <a:t>DB</a:t>
            </a:r>
            <a:br>
              <a:rPr lang="en-US" sz="1200"/>
            </a:br>
            <a:r>
              <a:rPr lang="en-US" sz="1200"/>
              <a:t>Model</a:t>
            </a:r>
          </a:p>
        </p:txBody>
      </p:sp>
      <p:sp>
        <p:nvSpPr>
          <p:cNvPr id="268" name="Rectangle 267">
            <a:extLst>
              <a:ext uri="{FF2B5EF4-FFF2-40B4-BE49-F238E27FC236}">
                <a16:creationId xmlns:a16="http://schemas.microsoft.com/office/drawing/2014/main" id="{4FB312D5-2661-EF4F-A6D0-06F622EBB404}"/>
              </a:ext>
            </a:extLst>
          </p:cNvPr>
          <p:cNvSpPr>
            <a:spLocks noChangeArrowheads="1"/>
          </p:cNvSpPr>
          <p:nvPr/>
        </p:nvSpPr>
        <p:spPr bwMode="auto">
          <a:xfrm>
            <a:off x="2914305" y="1789376"/>
            <a:ext cx="605357" cy="924747"/>
          </a:xfrm>
          <a:prstGeom prst="rect">
            <a:avLst/>
          </a:prstGeom>
          <a:solidFill>
            <a:schemeClr val="accent1">
              <a:lumMod val="20000"/>
              <a:lumOff val="80000"/>
            </a:schemeClr>
          </a:solidFill>
          <a:ln w="17780">
            <a:solidFill>
              <a:schemeClr val="bg1">
                <a:lumMod val="50000"/>
              </a:schemeClr>
            </a:solidFill>
            <a:miter lim="800000"/>
            <a:headEnd/>
            <a:tailEnd/>
          </a:ln>
        </p:spPr>
        <p:txBody>
          <a:bodyPr lIns="35991" tIns="35991" rIns="35991" bIns="35991" anchor="ctr"/>
          <a:lstStyle/>
          <a:p>
            <a:pPr algn="ctr">
              <a:buClrTx/>
              <a:buSzTx/>
              <a:buFontTx/>
              <a:buNone/>
            </a:pPr>
            <a:r>
              <a:rPr lang="en-US" sz="1200"/>
              <a:t>EDMX</a:t>
            </a:r>
            <a:br>
              <a:rPr lang="en-US" sz="1200"/>
            </a:br>
            <a:r>
              <a:rPr lang="en-US" sz="1200"/>
              <a:t>Model</a:t>
            </a:r>
          </a:p>
        </p:txBody>
      </p:sp>
      <p:cxnSp>
        <p:nvCxnSpPr>
          <p:cNvPr id="269" name="Straight Arrow Connector 268">
            <a:extLst>
              <a:ext uri="{FF2B5EF4-FFF2-40B4-BE49-F238E27FC236}">
                <a16:creationId xmlns:a16="http://schemas.microsoft.com/office/drawing/2014/main" id="{86D7E0B0-3A4E-5E46-9674-5AA36B59644D}"/>
              </a:ext>
            </a:extLst>
          </p:cNvPr>
          <p:cNvCxnSpPr>
            <a:cxnSpLocks/>
          </p:cNvCxnSpPr>
          <p:nvPr/>
        </p:nvCxnSpPr>
        <p:spPr>
          <a:xfrm flipH="1">
            <a:off x="3577701" y="2960134"/>
            <a:ext cx="466304" cy="309355"/>
          </a:xfrm>
          <a:prstGeom prst="straightConnector1">
            <a:avLst/>
          </a:prstGeom>
          <a:ln w="15875">
            <a:solidFill>
              <a:schemeClr val="tx1"/>
            </a:solidFill>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84D552F4-26C1-5846-960B-130D99178B7E}"/>
              </a:ext>
            </a:extLst>
          </p:cNvPr>
          <p:cNvCxnSpPr>
            <a:cxnSpLocks/>
          </p:cNvCxnSpPr>
          <p:nvPr/>
        </p:nvCxnSpPr>
        <p:spPr>
          <a:xfrm flipH="1">
            <a:off x="3577701" y="4686713"/>
            <a:ext cx="463678" cy="256733"/>
          </a:xfrm>
          <a:prstGeom prst="straightConnector1">
            <a:avLst/>
          </a:prstGeom>
          <a:ln w="15875">
            <a:solidFill>
              <a:schemeClr val="tx1"/>
            </a:solidFill>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360CBAB0-0F3B-1048-A205-93526E37CE7B}"/>
              </a:ext>
            </a:extLst>
          </p:cNvPr>
          <p:cNvCxnSpPr>
            <a:cxnSpLocks/>
            <a:stCxn id="122" idx="0"/>
            <a:endCxn id="268" idx="2"/>
          </p:cNvCxnSpPr>
          <p:nvPr/>
        </p:nvCxnSpPr>
        <p:spPr>
          <a:xfrm flipV="1">
            <a:off x="3216984" y="2714123"/>
            <a:ext cx="0" cy="246012"/>
          </a:xfrm>
          <a:prstGeom prst="straightConnector1">
            <a:avLst/>
          </a:prstGeom>
          <a:ln w="12700">
            <a:solidFill>
              <a:schemeClr val="tx1"/>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641D6E7-D4DB-E746-8EE7-59920A297109}"/>
              </a:ext>
            </a:extLst>
          </p:cNvPr>
          <p:cNvCxnSpPr>
            <a:cxnSpLocks/>
            <a:stCxn id="122" idx="2"/>
            <a:endCxn id="267" idx="0"/>
          </p:cNvCxnSpPr>
          <p:nvPr/>
        </p:nvCxnSpPr>
        <p:spPr>
          <a:xfrm>
            <a:off x="3216984" y="4438913"/>
            <a:ext cx="0" cy="243211"/>
          </a:xfrm>
          <a:prstGeom prst="straightConnector1">
            <a:avLst/>
          </a:prstGeom>
          <a:ln w="12700">
            <a:solidFill>
              <a:schemeClr val="tx1"/>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3" name="Triangle 32">
            <a:extLst>
              <a:ext uri="{FF2B5EF4-FFF2-40B4-BE49-F238E27FC236}">
                <a16:creationId xmlns:a16="http://schemas.microsoft.com/office/drawing/2014/main" id="{DF0BCC92-E112-FE48-A083-C09AF62BE6E2}"/>
              </a:ext>
            </a:extLst>
          </p:cNvPr>
          <p:cNvSpPr/>
          <p:nvPr/>
        </p:nvSpPr>
        <p:spPr bwMode="gray">
          <a:xfrm flipV="1">
            <a:off x="3176343" y="2884225"/>
            <a:ext cx="88054" cy="75909"/>
          </a:xfrm>
          <a:prstGeom prst="triangl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60" name="Triangle 159">
            <a:extLst>
              <a:ext uri="{FF2B5EF4-FFF2-40B4-BE49-F238E27FC236}">
                <a16:creationId xmlns:a16="http://schemas.microsoft.com/office/drawing/2014/main" id="{6E225509-3DA5-9D4A-91DD-8804B3ECBA29}"/>
              </a:ext>
            </a:extLst>
          </p:cNvPr>
          <p:cNvSpPr/>
          <p:nvPr/>
        </p:nvSpPr>
        <p:spPr bwMode="gray">
          <a:xfrm rot="10800000" flipV="1">
            <a:off x="3172956" y="4446655"/>
            <a:ext cx="88054" cy="75909"/>
          </a:xfrm>
          <a:prstGeom prst="triangl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07326521"/>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B2F4EB8BBE5954EBA420B6DF3451F56" ma:contentTypeVersion="7" ma:contentTypeDescription="Create a new document." ma:contentTypeScope="" ma:versionID="24f950ff61fc4c02633e6b1c2f6a578c">
  <xsd:schema xmlns:xsd="http://www.w3.org/2001/XMLSchema" xmlns:xs="http://www.w3.org/2001/XMLSchema" xmlns:p="http://schemas.microsoft.com/office/2006/metadata/properties" xmlns:ns2="d3f815ed-8457-49a9-baa8-e38c89f95161" xmlns:ns3="1d5f0e9c-eca7-42fc-ba22-b263e3979ce3" targetNamespace="http://schemas.microsoft.com/office/2006/metadata/properties" ma:root="true" ma:fieldsID="f304f9e3caea4b71002b28123cdc5942" ns2:_="" ns3:_="">
    <xsd:import namespace="d3f815ed-8457-49a9-baa8-e38c89f95161"/>
    <xsd:import namespace="1d5f0e9c-eca7-42fc-ba22-b263e3979ce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f815ed-8457-49a9-baa8-e38c89f95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d5f0e9c-eca7-42fc-ba22-b263e3979ce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F9163F-DA36-4065-85D1-1A2F95AFF6F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DA6B5BD-A97C-4822-96A8-A554AFEBEB67}">
  <ds:schemaRefs>
    <ds:schemaRef ds:uri="http://schemas.microsoft.com/sharepoint/v3/contenttype/forms"/>
  </ds:schemaRefs>
</ds:datastoreItem>
</file>

<file path=customXml/itemProps3.xml><?xml version="1.0" encoding="utf-8"?>
<ds:datastoreItem xmlns:ds="http://schemas.openxmlformats.org/officeDocument/2006/customXml" ds:itemID="{6F33863D-7046-4810-94AE-AA6A340CB310}">
  <ds:schemaRefs>
    <ds:schemaRef ds:uri="1d5f0e9c-eca7-42fc-ba22-b263e3979ce3"/>
    <ds:schemaRef ds:uri="d3f815ed-8457-49a9-baa8-e38c89f9516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SAP 2020 16x9 white</Template>
  <Application>Microsoft Office PowerPoint</Application>
  <PresentationFormat>Custom</PresentationFormat>
  <Slides>25</Slides>
  <Notes>12</Notes>
  <HiddenSlides>0</HiddenSlide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SAP 2020 16x9 white</vt:lpstr>
      <vt:lpstr>SAP 2020 16x9 blue</vt:lpstr>
      <vt:lpstr>Modularized CAP CAP Java SDK</vt:lpstr>
      <vt:lpstr>Agenda</vt:lpstr>
      <vt:lpstr>CAP Java SDK Next Generation</vt:lpstr>
      <vt:lpstr>Why a Next Generation Java Stack?</vt:lpstr>
      <vt:lpstr>Protocol/Datasource Adapters</vt:lpstr>
      <vt:lpstr>Protocol/Datasource Adapters</vt:lpstr>
      <vt:lpstr>Demo CAP Java Sample Application https://github.com/SAP-samples/cloud-cap-samples-java</vt:lpstr>
      <vt:lpstr>Modularization Building Blocks</vt:lpstr>
      <vt:lpstr>Protocol/Datasource Adapters</vt:lpstr>
      <vt:lpstr>Services</vt:lpstr>
      <vt:lpstr>Event-handler Architecture</vt:lpstr>
      <vt:lpstr>CDS QL - Query Language</vt:lpstr>
      <vt:lpstr>Modularization Demos</vt:lpstr>
      <vt:lpstr>Demo GraphQL Protocol Adapter</vt:lpstr>
      <vt:lpstr>What is GraphQL?</vt:lpstr>
      <vt:lpstr>GraphQL Protocol Adapter</vt:lpstr>
      <vt:lpstr>Demo S/4 OData Service consumption</vt:lpstr>
      <vt:lpstr>S/4 OData Service consumption</vt:lpstr>
      <vt:lpstr>Demo mongoDB Datasource Adapter</vt:lpstr>
      <vt:lpstr>PowerPoint Presentation</vt:lpstr>
      <vt:lpstr>Modularization Platform Capabilities</vt:lpstr>
      <vt:lpstr>Generalizing Platform Capabilities: Features</vt:lpstr>
      <vt:lpstr>Example: Authentication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Goerler, Adrian</dc:creator>
  <cp:keywords>2020/16:9/white</cp:keywords>
  <dc:description/>
  <cp:revision>1</cp:revision>
  <dcterms:created xsi:type="dcterms:W3CDTF">2020-01-23T12:55:13Z</dcterms:created>
  <dcterms:modified xsi:type="dcterms:W3CDTF">2020-05-19T07:12:02Z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0x0101001B2F4EB8BBE5954EBA420B6DF3451F56</vt:lpwstr>
  </property>
</Properties>
</file>