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9"/>
  </p:notesMasterIdLst>
  <p:handoutMasterIdLst>
    <p:handoutMasterId r:id="rId10"/>
  </p:handoutMasterIdLst>
  <p:sldIdLst>
    <p:sldId id="434" r:id="rId5"/>
    <p:sldId id="435" r:id="rId6"/>
    <p:sldId id="413" r:id="rId7"/>
    <p:sldId id="265" r:id="rId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6240"/>
  </p:normalViewPr>
  <p:slideViewPr>
    <p:cSldViewPr snapToGrid="0" showGuides="1">
      <p:cViewPr varScale="1">
        <p:scale>
          <a:sx n="143" d="100"/>
          <a:sy n="143" d="100"/>
        </p:scale>
        <p:origin x="232" y="39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dirty="0"/>
              <a:t>David Kunz, SAP</a:t>
            </a:r>
          </a:p>
          <a:p>
            <a:pPr lvl="0"/>
            <a:r>
              <a:rPr lang="en-US" dirty="0"/>
              <a:t>May 15, 2020</a:t>
            </a:r>
          </a:p>
        </p:txBody>
      </p:sp>
      <p:sp>
        <p:nvSpPr>
          <p:cNvPr id="4" name="Title"/>
          <p:cNvSpPr>
            <a:spLocks noGrp="1"/>
          </p:cNvSpPr>
          <p:nvPr>
            <p:ph type="title"/>
          </p:nvPr>
        </p:nvSpPr>
        <p:spPr/>
        <p:txBody>
          <a:bodyPr/>
          <a:lstStyle/>
          <a:p>
            <a:r>
              <a:rPr lang="en-US" dirty="0"/>
              <a:t>Service Consumption</a:t>
            </a:r>
            <a:br>
              <a:rPr lang="en-US" dirty="0"/>
            </a:br>
            <a:r>
              <a:rPr lang="en-US" dirty="0">
                <a:solidFill>
                  <a:schemeClr val="accent1"/>
                </a:solidFill>
              </a:rPr>
              <a:t>Messaging and </a:t>
            </a:r>
            <a:r>
              <a:rPr lang="en-US" dirty="0" err="1">
                <a:solidFill>
                  <a:schemeClr val="accent1"/>
                </a:solidFill>
              </a:rPr>
              <a:t>Eventing</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pic>
        <p:nvPicPr>
          <p:cNvPr id="9" name="Picture 8">
            <a:extLst>
              <a:ext uri="{FF2B5EF4-FFF2-40B4-BE49-F238E27FC236}">
                <a16:creationId xmlns:a16="http://schemas.microsoft.com/office/drawing/2014/main" id="{81CDEC84-1E6A-4C4F-A5DC-2A33C7E6AAFC}"/>
              </a:ext>
            </a:extLst>
          </p:cNvPr>
          <p:cNvPicPr>
            <a:picLocks noChangeAspect="1"/>
          </p:cNvPicPr>
          <p:nvPr/>
        </p:nvPicPr>
        <p:blipFill>
          <a:blip r:embed="rId3"/>
          <a:stretch>
            <a:fillRect/>
          </a:stretch>
        </p:blipFill>
        <p:spPr>
          <a:xfrm>
            <a:off x="0" y="5662258"/>
            <a:ext cx="2375647" cy="1195742"/>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3FF99-C629-AF4F-A8E2-89292F566AC7}"/>
              </a:ext>
            </a:extLst>
          </p:cNvPr>
          <p:cNvPicPr>
            <a:picLocks noChangeAspect="1"/>
          </p:cNvPicPr>
          <p:nvPr/>
        </p:nvPicPr>
        <p:blipFill>
          <a:blip r:embed="rId2"/>
          <a:stretch>
            <a:fillRect/>
          </a:stretch>
        </p:blipFill>
        <p:spPr>
          <a:xfrm>
            <a:off x="939897" y="606179"/>
            <a:ext cx="10315380" cy="5645641"/>
          </a:xfrm>
          <a:prstGeom prst="rect">
            <a:avLst/>
          </a:prstGeom>
        </p:spPr>
      </p:pic>
    </p:spTree>
    <p:extLst>
      <p:ext uri="{BB962C8B-B14F-4D97-AF65-F5344CB8AC3E}">
        <p14:creationId xmlns:p14="http://schemas.microsoft.com/office/powerpoint/2010/main" val="300597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David Kunz</a:t>
            </a:r>
            <a:br>
              <a:rPr lang="en-US" b="1" dirty="0"/>
            </a:br>
            <a:endParaRPr lang="en-US" b="1" dirty="0"/>
          </a:p>
          <a:p>
            <a:pPr lvl="1"/>
            <a:r>
              <a:rPr lang="en-US" dirty="0" err="1"/>
              <a:t>david.kunz@sap.com</a:t>
            </a:r>
            <a:endParaRPr lang="en-US" dirty="0"/>
          </a:p>
        </p:txBody>
      </p:sp>
    </p:spTree>
    <p:extLst>
      <p:ext uri="{BB962C8B-B14F-4D97-AF65-F5344CB8AC3E}">
        <p14:creationId xmlns:p14="http://schemas.microsoft.com/office/powerpoint/2010/main" val="188185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F4EB8BBE5954EBA420B6DF3451F56" ma:contentTypeVersion="7" ma:contentTypeDescription="Create a new document." ma:contentTypeScope="" ma:versionID="24f950ff61fc4c02633e6b1c2f6a578c">
  <xsd:schema xmlns:xsd="http://www.w3.org/2001/XMLSchema" xmlns:xs="http://www.w3.org/2001/XMLSchema" xmlns:p="http://schemas.microsoft.com/office/2006/metadata/properties" xmlns:ns2="d3f815ed-8457-49a9-baa8-e38c89f95161" xmlns:ns3="1d5f0e9c-eca7-42fc-ba22-b263e3979ce3" targetNamespace="http://schemas.microsoft.com/office/2006/metadata/properties" ma:root="true" ma:fieldsID="f304f9e3caea4b71002b28123cdc5942" ns2:_="" ns3:_="">
    <xsd:import namespace="d3f815ed-8457-49a9-baa8-e38c89f95161"/>
    <xsd:import namespace="1d5f0e9c-eca7-42fc-ba22-b263e3979c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815ed-8457-49a9-baa8-e38c89f95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5f0e9c-eca7-42fc-ba22-b263e3979c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4BA0FF-87CD-4CFB-9469-FC6074F131B9}"/>
</file>

<file path=customXml/itemProps2.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3.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docProps/app.xml><?xml version="1.0" encoding="utf-8"?>
<Properties xmlns="http://schemas.openxmlformats.org/officeDocument/2006/extended-properties" xmlns:vt="http://schemas.openxmlformats.org/officeDocument/2006/docPropsVTypes">
  <Template/>
  <TotalTime>111</TotalTime>
  <Words>31</Words>
  <Application>Microsoft Macintosh PowerPoint</Application>
  <PresentationFormat>Custom</PresentationFormat>
  <Paragraphs>8</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Courier New</vt:lpstr>
      <vt:lpstr>Symbol</vt:lpstr>
      <vt:lpstr>Wingdings</vt:lpstr>
      <vt:lpstr>Wingdings</vt:lpstr>
      <vt:lpstr>SAP 2020 16x9 black</vt:lpstr>
      <vt:lpstr>Service Consumption Messaging and Eventing</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Consumption Messaging and Eventing</dc:title>
  <dc:creator>Kunz, David</dc:creator>
  <cp:keywords>2020/16:9/black</cp:keywords>
  <cp:lastModifiedBy>Kunz, David</cp:lastModifiedBy>
  <cp:revision>4</cp:revision>
  <dcterms:created xsi:type="dcterms:W3CDTF">2020-05-13T10:27:50Z</dcterms:created>
  <dcterms:modified xsi:type="dcterms:W3CDTF">2020-05-14T08:08:23Z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0x0101001B2F4EB8BBE5954EBA420B6DF3451F56</vt:lpwstr>
  </property>
</Properties>
</file>