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66" r:id="rId5"/>
    <p:sldId id="262" r:id="rId6"/>
    <p:sldId id="263" r:id="rId7"/>
    <p:sldId id="264" r:id="rId8"/>
    <p:sldId id="267" r:id="rId9"/>
    <p:sldId id="265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003B1-F89A-4283-9B9D-EC5F3A36D45A}" v="1" dt="2020-12-17T12:45:04.209"/>
    <p1510:client id="{3148AE68-D01C-4019-8D61-3096E63DA26C}" v="128" dt="2020-12-17T10:40:02.263"/>
    <p1510:client id="{3409B21A-664D-91B3-84D5-95784A557486}" v="1014" dt="2020-12-17T12:25:42.535"/>
    <p1510:client id="{3DBE82EC-D22C-4319-BFC9-FB38EF1E819A}" v="427" dt="2020-12-17T10:50:16.987"/>
    <p1510:client id="{40C7C4F7-C87C-4DFD-A5BE-315658481F1F}" v="21" dt="2020-12-17T09:08:52.940"/>
    <p1510:client id="{47CCACF2-831B-4ADD-B607-CDF1A3AF549F}" v="15" dt="2020-12-17T09:39:03.702"/>
    <p1510:client id="{600D9823-0D6C-4A0E-A6BE-3386439650CD}" v="178" dt="2020-12-17T10:56:10.431"/>
    <p1510:client id="{678FA58A-BD56-4B27-9B0F-07BEB2795F05}" v="27" dt="2020-12-17T08:48:05.958"/>
    <p1510:client id="{6B60E0EF-DFB5-4756-8CB5-74CE4791D96B}" v="2" dt="2020-12-17T11:10:15.467"/>
    <p1510:client id="{71D463DF-6916-4AA5-8917-AD16158D9F7B}" v="297" dt="2020-12-17T12:45:05.734"/>
    <p1510:client id="{79669A47-8D61-4177-8EB8-66F4B59CF93C}" v="22" dt="2020-12-17T09:28:53.431"/>
    <p1510:client id="{830D2A7F-C86C-46A8-9F2F-7517C97A78CE}" v="78" dt="2020-12-17T12:47:38.232"/>
    <p1510:client id="{8DBD11F2-5AE9-4FE7-8BF5-240146453C32}" v="313" dt="2020-12-17T12:32:33.263"/>
    <p1510:client id="{9340593C-46DD-42DD-893B-801EB21157D6}" v="1020" dt="2020-12-17T10:44:39.409"/>
    <p1510:client id="{95869751-EFB2-4ABF-97D6-F4F95F203344}" v="80" dt="2020-12-17T11:05:55.523"/>
    <p1510:client id="{AE4C8AC0-AF73-4F89-83A1-C5D75DA2BD7E}" v="42" dt="2020-12-17T09:45:55.374"/>
    <p1510:client id="{DDEC70BA-59A5-4509-B67F-7F7BD287E42E}" v="2" dt="2020-12-17T09:18:54.605"/>
    <p1510:client id="{DEEB070B-A633-4A02-8A89-2D7EBC34577A}" v="721" dt="2020-12-17T09:55:00.942"/>
    <p1510:client id="{ED8D56DC-31F6-4E11-8CD9-FE5BE3B1838F}" v="4" dt="2020-12-17T11:15:09.004"/>
    <p1510:client id="{F0E8AC7D-51E4-41D7-B721-F867D11DD846}" v="3" dt="2020-12-17T09:33:47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Simonian" userId="S::arthur.simonian@epitech.eu::0d001f60-39c1-4c32-ab42-3b256bfe570e" providerId="AD" clId="Web-{95869751-EFB2-4ABF-97D6-F4F95F203344}"/>
    <pc:docChg chg="modSld">
      <pc:chgData name="Arthur Simonian" userId="S::arthur.simonian@epitech.eu::0d001f60-39c1-4c32-ab42-3b256bfe570e" providerId="AD" clId="Web-{95869751-EFB2-4ABF-97D6-F4F95F203344}" dt="2020-12-17T11:05:55.523" v="79" actId="1076"/>
      <pc:docMkLst>
        <pc:docMk/>
      </pc:docMkLst>
      <pc:sldChg chg="addSp delSp modSp">
        <pc:chgData name="Arthur Simonian" userId="S::arthur.simonian@epitech.eu::0d001f60-39c1-4c32-ab42-3b256bfe570e" providerId="AD" clId="Web-{95869751-EFB2-4ABF-97D6-F4F95F203344}" dt="2020-12-17T11:05:55.523" v="79" actId="1076"/>
        <pc:sldMkLst>
          <pc:docMk/>
          <pc:sldMk cId="3604462794" sldId="273"/>
        </pc:sldMkLst>
        <pc:spChg chg="del">
          <ac:chgData name="Arthur Simonian" userId="S::arthur.simonian@epitech.eu::0d001f60-39c1-4c32-ab42-3b256bfe570e" providerId="AD" clId="Web-{95869751-EFB2-4ABF-97D6-F4F95F203344}" dt="2020-12-17T11:04:30.424" v="1"/>
          <ac:spMkLst>
            <pc:docMk/>
            <pc:sldMk cId="3604462794" sldId="273"/>
            <ac:spMk id="2" creationId="{75031A20-9811-47C1-A46A-3BBA6D16A310}"/>
          </ac:spMkLst>
        </pc:spChg>
        <pc:spChg chg="del">
          <ac:chgData name="Arthur Simonian" userId="S::arthur.simonian@epitech.eu::0d001f60-39c1-4c32-ab42-3b256bfe570e" providerId="AD" clId="Web-{95869751-EFB2-4ABF-97D6-F4F95F203344}" dt="2020-12-17T11:04:29.283" v="0"/>
          <ac:spMkLst>
            <pc:docMk/>
            <pc:sldMk cId="3604462794" sldId="273"/>
            <ac:spMk id="4" creationId="{62A0B433-BC00-4B9C-A82E-863F45C5FBE2}"/>
          </ac:spMkLst>
        </pc:spChg>
        <pc:spChg chg="add mod">
          <ac:chgData name="Arthur Simonian" userId="S::arthur.simonian@epitech.eu::0d001f60-39c1-4c32-ab42-3b256bfe570e" providerId="AD" clId="Web-{95869751-EFB2-4ABF-97D6-F4F95F203344}" dt="2020-12-17T11:05:55.523" v="79" actId="1076"/>
          <ac:spMkLst>
            <pc:docMk/>
            <pc:sldMk cId="3604462794" sldId="273"/>
            <ac:spMk id="11" creationId="{556C413C-964E-4DE9-A1E5-B7229C80B9F3}"/>
          </ac:spMkLst>
        </pc:spChg>
      </pc:sldChg>
    </pc:docChg>
  </pc:docChgLst>
  <pc:docChgLst>
    <pc:chgData name="Arthur Simonian" userId="S::arthur.simonian@epitech.eu::0d001f60-39c1-4c32-ab42-3b256bfe570e" providerId="AD" clId="Web-{0DD003B1-F89A-4283-9B9D-EC5F3A36D45A}"/>
    <pc:docChg chg="modSld">
      <pc:chgData name="Arthur Simonian" userId="S::arthur.simonian@epitech.eu::0d001f60-39c1-4c32-ab42-3b256bfe570e" providerId="AD" clId="Web-{0DD003B1-F89A-4283-9B9D-EC5F3A36D45A}" dt="2020-12-17T12:45:04.209" v="0" actId="1076"/>
      <pc:docMkLst>
        <pc:docMk/>
      </pc:docMkLst>
      <pc:sldChg chg="modSp">
        <pc:chgData name="Arthur Simonian" userId="S::arthur.simonian@epitech.eu::0d001f60-39c1-4c32-ab42-3b256bfe570e" providerId="AD" clId="Web-{0DD003B1-F89A-4283-9B9D-EC5F3A36D45A}" dt="2020-12-17T12:45:04.209" v="0" actId="1076"/>
        <pc:sldMkLst>
          <pc:docMk/>
          <pc:sldMk cId="3991648997" sldId="266"/>
        </pc:sldMkLst>
        <pc:spChg chg="mod">
          <ac:chgData name="Arthur Simonian" userId="S::arthur.simonian@epitech.eu::0d001f60-39c1-4c32-ab42-3b256bfe570e" providerId="AD" clId="Web-{0DD003B1-F89A-4283-9B9D-EC5F3A36D45A}" dt="2020-12-17T12:45:04.209" v="0" actId="1076"/>
          <ac:spMkLst>
            <pc:docMk/>
            <pc:sldMk cId="3991648997" sldId="266"/>
            <ac:spMk id="36" creationId="{A27720CB-6D49-43D8-AC3E-7297CDF4B00E}"/>
          </ac:spMkLst>
        </pc:spChg>
      </pc:sldChg>
    </pc:docChg>
  </pc:docChgLst>
  <pc:docChgLst>
    <pc:chgData name="Arthur Simonian" userId="S::arthur.simonian@epitech.eu::0d001f60-39c1-4c32-ab42-3b256bfe570e" providerId="AD" clId="Web-{DEEB070B-A633-4A02-8A89-2D7EBC34577A}"/>
    <pc:docChg chg="addSld modSld sldOrd">
      <pc:chgData name="Arthur Simonian" userId="S::arthur.simonian@epitech.eu::0d001f60-39c1-4c32-ab42-3b256bfe570e" providerId="AD" clId="Web-{DEEB070B-A633-4A02-8A89-2D7EBC34577A}" dt="2020-12-17T09:55:00.942" v="691" actId="1076"/>
      <pc:docMkLst>
        <pc:docMk/>
      </pc:docMkLst>
      <pc:sldChg chg="addSp delSp modSp">
        <pc:chgData name="Arthur Simonian" userId="S::arthur.simonian@epitech.eu::0d001f60-39c1-4c32-ab42-3b256bfe570e" providerId="AD" clId="Web-{DEEB070B-A633-4A02-8A89-2D7EBC34577A}" dt="2020-12-17T09:53:53.785" v="679" actId="1076"/>
        <pc:sldMkLst>
          <pc:docMk/>
          <pc:sldMk cId="2071003440" sldId="257"/>
        </pc:sldMkLst>
        <pc:spChg chg="mod">
          <ac:chgData name="Arthur Simonian" userId="S::arthur.simonian@epitech.eu::0d001f60-39c1-4c32-ab42-3b256bfe570e" providerId="AD" clId="Web-{DEEB070B-A633-4A02-8A89-2D7EBC34577A}" dt="2020-12-17T09:53:53.785" v="679" actId="1076"/>
          <ac:spMkLst>
            <pc:docMk/>
            <pc:sldMk cId="2071003440" sldId="257"/>
            <ac:spMk id="13" creationId="{7C2E4110-C626-4DBF-ADE5-1F822B9994CF}"/>
          </ac:spMkLst>
        </pc:spChg>
        <pc:spChg chg="mod">
          <ac:chgData name="Arthur Simonian" userId="S::arthur.simonian@epitech.eu::0d001f60-39c1-4c32-ab42-3b256bfe570e" providerId="AD" clId="Web-{DEEB070B-A633-4A02-8A89-2D7EBC34577A}" dt="2020-12-17T09:13:50.019" v="89" actId="1076"/>
          <ac:spMkLst>
            <pc:docMk/>
            <pc:sldMk cId="2071003440" sldId="257"/>
            <ac:spMk id="15" creationId="{F894561A-371B-41A7-AAD5-8032A59F1FE5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18:56.679" v="216" actId="1076"/>
          <ac:spMkLst>
            <pc:docMk/>
            <pc:sldMk cId="2071003440" sldId="257"/>
            <ac:spMk id="16" creationId="{C7E8BC11-2119-4B04-8A17-A2B1D95CD566}"/>
          </ac:spMkLst>
        </pc:spChg>
        <pc:spChg chg="add del">
          <ac:chgData name="Arthur Simonian" userId="S::arthur.simonian@epitech.eu::0d001f60-39c1-4c32-ab42-3b256bfe570e" providerId="AD" clId="Web-{DEEB070B-A633-4A02-8A89-2D7EBC34577A}" dt="2020-12-17T09:14:16.410" v="115"/>
          <ac:spMkLst>
            <pc:docMk/>
            <pc:sldMk cId="2071003440" sldId="257"/>
            <ac:spMk id="17" creationId="{9D65E1EE-36D9-4568-937B-062EDA9D9331}"/>
          </ac:spMkLst>
        </pc:spChg>
        <pc:spChg chg="add del">
          <ac:chgData name="Arthur Simonian" userId="S::arthur.simonian@epitech.eu::0d001f60-39c1-4c32-ab42-3b256bfe570e" providerId="AD" clId="Web-{DEEB070B-A633-4A02-8A89-2D7EBC34577A}" dt="2020-12-17T09:40:59.134" v="334"/>
          <ac:spMkLst>
            <pc:docMk/>
            <pc:sldMk cId="2071003440" sldId="257"/>
            <ac:spMk id="18" creationId="{FB41ED49-A3B0-40EF-A311-002CEE878BA4}"/>
          </ac:spMkLst>
        </pc:spChg>
        <pc:grpChg chg="add mod">
          <ac:chgData name="Arthur Simonian" userId="S::arthur.simonian@epitech.eu::0d001f60-39c1-4c32-ab42-3b256bfe570e" providerId="AD" clId="Web-{DEEB070B-A633-4A02-8A89-2D7EBC34577A}" dt="2020-12-17T09:24:11.183" v="242" actId="14100"/>
          <ac:grpSpMkLst>
            <pc:docMk/>
            <pc:sldMk cId="2071003440" sldId="257"/>
            <ac:grpSpMk id="2" creationId="{4FC8E925-103C-43E1-AA1D-6614BA66BCBF}"/>
          </ac:grpSpMkLst>
        </pc:grpChg>
      </pc:sldChg>
      <pc:sldChg chg="modSp">
        <pc:chgData name="Arthur Simonian" userId="S::arthur.simonian@epitech.eu::0d001f60-39c1-4c32-ab42-3b256bfe570e" providerId="AD" clId="Web-{DEEB070B-A633-4A02-8A89-2D7EBC34577A}" dt="2020-12-17T09:55:00.942" v="691" actId="1076"/>
        <pc:sldMkLst>
          <pc:docMk/>
          <pc:sldMk cId="3526455118" sldId="262"/>
        </pc:sldMkLst>
        <pc:spChg chg="mod">
          <ac:chgData name="Arthur Simonian" userId="S::arthur.simonian@epitech.eu::0d001f60-39c1-4c32-ab42-3b256bfe570e" providerId="AD" clId="Web-{DEEB070B-A633-4A02-8A89-2D7EBC34577A}" dt="2020-12-17T09:49:37.907" v="569" actId="20577"/>
          <ac:spMkLst>
            <pc:docMk/>
            <pc:sldMk cId="3526455118" sldId="262"/>
            <ac:spMk id="8" creationId="{2D167C8E-3BFA-44A9-A476-DBE9A7D2CD0A}"/>
          </ac:spMkLst>
        </pc:spChg>
        <pc:spChg chg="mod">
          <ac:chgData name="Arthur Simonian" userId="S::arthur.simonian@epitech.eu::0d001f60-39c1-4c32-ab42-3b256bfe570e" providerId="AD" clId="Web-{DEEB070B-A633-4A02-8A89-2D7EBC34577A}" dt="2020-12-17T09:08:26.092" v="2" actId="1076"/>
          <ac:spMkLst>
            <pc:docMk/>
            <pc:sldMk cId="3526455118" sldId="262"/>
            <ac:spMk id="13" creationId="{24D9AE06-85AC-42CF-955E-75EAB8FF527A}"/>
          </ac:spMkLst>
        </pc:spChg>
        <pc:spChg chg="mod">
          <ac:chgData name="Arthur Simonian" userId="S::arthur.simonian@epitech.eu::0d001f60-39c1-4c32-ab42-3b256bfe570e" providerId="AD" clId="Web-{DEEB070B-A633-4A02-8A89-2D7EBC34577A}" dt="2020-12-17T09:07:21.810" v="0" actId="1076"/>
          <ac:spMkLst>
            <pc:docMk/>
            <pc:sldMk cId="3526455118" sldId="262"/>
            <ac:spMk id="16" creationId="{975AC887-FEC8-46E1-96FE-A6066B847D05}"/>
          </ac:spMkLst>
        </pc:spChg>
        <pc:picChg chg="mod">
          <ac:chgData name="Arthur Simonian" userId="S::arthur.simonian@epitech.eu::0d001f60-39c1-4c32-ab42-3b256bfe570e" providerId="AD" clId="Web-{DEEB070B-A633-4A02-8A89-2D7EBC34577A}" dt="2020-12-17T09:55:00.942" v="691" actId="1076"/>
          <ac:picMkLst>
            <pc:docMk/>
            <pc:sldMk cId="3526455118" sldId="262"/>
            <ac:picMk id="9" creationId="{6B51F07D-F527-4202-8939-A710B00BF68F}"/>
          </ac:picMkLst>
        </pc:picChg>
        <pc:picChg chg="mod">
          <ac:chgData name="Arthur Simonian" userId="S::arthur.simonian@epitech.eu::0d001f60-39c1-4c32-ab42-3b256bfe570e" providerId="AD" clId="Web-{DEEB070B-A633-4A02-8A89-2D7EBC34577A}" dt="2020-12-17T09:54:56.911" v="689" actId="1076"/>
          <ac:picMkLst>
            <pc:docMk/>
            <pc:sldMk cId="3526455118" sldId="262"/>
            <ac:picMk id="11" creationId="{9E615B62-83A9-40DF-A0D1-E5660BECB88E}"/>
          </ac:picMkLst>
        </pc:picChg>
        <pc:picChg chg="mod">
          <ac:chgData name="Arthur Simonian" userId="S::arthur.simonian@epitech.eu::0d001f60-39c1-4c32-ab42-3b256bfe570e" providerId="AD" clId="Web-{DEEB070B-A633-4A02-8A89-2D7EBC34577A}" dt="2020-12-17T09:54:52.458" v="687" actId="1076"/>
          <ac:picMkLst>
            <pc:docMk/>
            <pc:sldMk cId="3526455118" sldId="262"/>
            <ac:picMk id="14" creationId="{A0DD44A6-A0CF-4AF5-A773-43EE1B32DD4E}"/>
          </ac:picMkLst>
        </pc:picChg>
        <pc:picChg chg="mod">
          <ac:chgData name="Arthur Simonian" userId="S::arthur.simonian@epitech.eu::0d001f60-39c1-4c32-ab42-3b256bfe570e" providerId="AD" clId="Web-{DEEB070B-A633-4A02-8A89-2D7EBC34577A}" dt="2020-12-17T09:54:58.771" v="690" actId="1076"/>
          <ac:picMkLst>
            <pc:docMk/>
            <pc:sldMk cId="3526455118" sldId="262"/>
            <ac:picMk id="19" creationId="{88337716-A895-452A-8E26-EB11EE626EF1}"/>
          </ac:picMkLst>
        </pc:picChg>
      </pc:sldChg>
      <pc:sldChg chg="addSp delSp modSp">
        <pc:chgData name="Arthur Simonian" userId="S::arthur.simonian@epitech.eu::0d001f60-39c1-4c32-ab42-3b256bfe570e" providerId="AD" clId="Web-{DEEB070B-A633-4A02-8A89-2D7EBC34577A}" dt="2020-12-17T09:38:33.914" v="283" actId="1076"/>
        <pc:sldMkLst>
          <pc:docMk/>
          <pc:sldMk cId="3991648997" sldId="266"/>
        </pc:sldMkLst>
        <pc:spChg chg="del">
          <ac:chgData name="Arthur Simonian" userId="S::arthur.simonian@epitech.eu::0d001f60-39c1-4c32-ab42-3b256bfe570e" providerId="AD" clId="Web-{DEEB070B-A633-4A02-8A89-2D7EBC34577A}" dt="2020-12-17T09:08:54.437" v="9"/>
          <ac:spMkLst>
            <pc:docMk/>
            <pc:sldMk cId="3991648997" sldId="266"/>
            <ac:spMk id="2" creationId="{76E5FA42-39B5-4A60-AB3F-721B061CC1BC}"/>
          </ac:spMkLst>
        </pc:spChg>
        <pc:spChg chg="del">
          <ac:chgData name="Arthur Simonian" userId="S::arthur.simonian@epitech.eu::0d001f60-39c1-4c32-ab42-3b256bfe570e" providerId="AD" clId="Web-{DEEB070B-A633-4A02-8A89-2D7EBC34577A}" dt="2020-12-17T09:08:57.155" v="11"/>
          <ac:spMkLst>
            <pc:docMk/>
            <pc:sldMk cId="3991648997" sldId="266"/>
            <ac:spMk id="3" creationId="{856E74A3-35A3-4D04-94F2-CA669F8E62E5}"/>
          </ac:spMkLst>
        </pc:spChg>
        <pc:spChg chg="add del">
          <ac:chgData name="Arthur Simonian" userId="S::arthur.simonian@epitech.eu::0d001f60-39c1-4c32-ab42-3b256bfe570e" providerId="AD" clId="Web-{DEEB070B-A633-4A02-8A89-2D7EBC34577A}" dt="2020-12-17T09:08:51.015" v="7"/>
          <ac:spMkLst>
            <pc:docMk/>
            <pc:sldMk cId="3991648997" sldId="266"/>
            <ac:spMk id="9" creationId="{3EB64A7A-C059-46A5-8163-79F0D27B4767}"/>
          </ac:spMkLst>
        </pc:spChg>
        <pc:spChg chg="add del">
          <ac:chgData name="Arthur Simonian" userId="S::arthur.simonian@epitech.eu::0d001f60-39c1-4c32-ab42-3b256bfe570e" providerId="AD" clId="Web-{DEEB070B-A633-4A02-8A89-2D7EBC34577A}" dt="2020-12-17T09:08:51.015" v="6"/>
          <ac:spMkLst>
            <pc:docMk/>
            <pc:sldMk cId="3991648997" sldId="266"/>
            <ac:spMk id="11" creationId="{BD033DD3-E69B-48E6-8FCA-FDA3556573D8}"/>
          </ac:spMkLst>
        </pc:spChg>
        <pc:spChg chg="add del mod">
          <ac:chgData name="Arthur Simonian" userId="S::arthur.simonian@epitech.eu::0d001f60-39c1-4c32-ab42-3b256bfe570e" providerId="AD" clId="Web-{DEEB070B-A633-4A02-8A89-2D7EBC34577A}" dt="2020-12-17T09:08:57.155" v="10"/>
          <ac:spMkLst>
            <pc:docMk/>
            <pc:sldMk cId="3991648997" sldId="266"/>
            <ac:spMk id="13" creationId="{999D7B46-05BD-4487-AF8D-83CC71C167C9}"/>
          </ac:spMkLst>
        </pc:spChg>
        <pc:spChg chg="add">
          <ac:chgData name="Arthur Simonian" userId="S::arthur.simonian@epitech.eu::0d001f60-39c1-4c32-ab42-3b256bfe570e" providerId="AD" clId="Web-{DEEB070B-A633-4A02-8A89-2D7EBC34577A}" dt="2020-12-17T09:08:58.530" v="13"/>
          <ac:spMkLst>
            <pc:docMk/>
            <pc:sldMk cId="3991648997" sldId="266"/>
            <ac:spMk id="19" creationId="{56B93EFB-1F19-47F3-A14B-ADE4A8FEBE59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09:05.593" v="25" actId="20577"/>
          <ac:spMkLst>
            <pc:docMk/>
            <pc:sldMk cId="3991648997" sldId="266"/>
            <ac:spMk id="21" creationId="{AD681B76-5329-4716-B6F5-1D5EC596B594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23:14.823" v="233" actId="1076"/>
          <ac:spMkLst>
            <pc:docMk/>
            <pc:sldMk cId="3991648997" sldId="266"/>
            <ac:spMk id="22" creationId="{C12EAA1D-C2F3-459F-A862-E52BB6A15778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23:53.246" v="241" actId="1076"/>
          <ac:spMkLst>
            <pc:docMk/>
            <pc:sldMk cId="3991648997" sldId="266"/>
            <ac:spMk id="23" creationId="{32CA3A12-A61E-4320-AE02-965895343674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23:19.229" v="234" actId="1076"/>
          <ac:spMkLst>
            <pc:docMk/>
            <pc:sldMk cId="3991648997" sldId="266"/>
            <ac:spMk id="24" creationId="{947BC079-828E-4F86-A484-6FDB1C707F71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38:33.914" v="283" actId="1076"/>
          <ac:spMkLst>
            <pc:docMk/>
            <pc:sldMk cId="3991648997" sldId="266"/>
            <ac:spMk id="25" creationId="{EC768D62-CE85-47B6-AE9E-98A037E87BF8}"/>
          </ac:spMkLst>
        </pc:spChg>
        <pc:grpChg chg="add del">
          <ac:chgData name="Arthur Simonian" userId="S::arthur.simonian@epitech.eu::0d001f60-39c1-4c32-ab42-3b256bfe570e" providerId="AD" clId="Web-{DEEB070B-A633-4A02-8A89-2D7EBC34577A}" dt="2020-12-17T09:08:51.015" v="8"/>
          <ac:grpSpMkLst>
            <pc:docMk/>
            <pc:sldMk cId="3991648997" sldId="266"/>
            <ac:grpSpMk id="7" creationId="{142CE1FC-39CE-446D-93F7-43C6F5610A95}"/>
          </ac:grpSpMkLst>
        </pc:grpChg>
        <pc:grpChg chg="add">
          <ac:chgData name="Arthur Simonian" userId="S::arthur.simonian@epitech.eu::0d001f60-39c1-4c32-ab42-3b256bfe570e" providerId="AD" clId="Web-{DEEB070B-A633-4A02-8A89-2D7EBC34577A}" dt="2020-12-17T09:08:58.515" v="12"/>
          <ac:grpSpMkLst>
            <pc:docMk/>
            <pc:sldMk cId="3991648997" sldId="266"/>
            <ac:grpSpMk id="17" creationId="{2FCD2E3C-5972-4EB6-BC04-3B68032C84FB}"/>
          </ac:grpSpMkLst>
        </pc:grpChg>
        <pc:grpChg chg="add mod">
          <ac:chgData name="Arthur Simonian" userId="S::arthur.simonian@epitech.eu::0d001f60-39c1-4c32-ab42-3b256bfe570e" providerId="AD" clId="Web-{DEEB070B-A633-4A02-8A89-2D7EBC34577A}" dt="2020-12-17T09:23:03.901" v="231" actId="1076"/>
          <ac:grpSpMkLst>
            <pc:docMk/>
            <pc:sldMk cId="3991648997" sldId="266"/>
            <ac:grpSpMk id="30" creationId="{20CEEDAB-4F00-40AF-A947-658198D4F56B}"/>
          </ac:grpSpMkLst>
        </pc:grpChg>
        <pc:picChg chg="add mod">
          <ac:chgData name="Arthur Simonian" userId="S::arthur.simonian@epitech.eu::0d001f60-39c1-4c32-ab42-3b256bfe570e" providerId="AD" clId="Web-{DEEB070B-A633-4A02-8A89-2D7EBC34577A}" dt="2020-12-17T09:22:57.714" v="226" actId="1076"/>
          <ac:picMkLst>
            <pc:docMk/>
            <pc:sldMk cId="3991648997" sldId="266"/>
            <ac:picMk id="26" creationId="{A10AF4B2-B286-4AD1-9B67-9BBC0BB1F296}"/>
          </ac:picMkLst>
        </pc:picChg>
        <pc:picChg chg="add mod">
          <ac:chgData name="Arthur Simonian" userId="S::arthur.simonian@epitech.eu::0d001f60-39c1-4c32-ab42-3b256bfe570e" providerId="AD" clId="Web-{DEEB070B-A633-4A02-8A89-2D7EBC34577A}" dt="2020-12-17T09:22:57.714" v="227" actId="1076"/>
          <ac:picMkLst>
            <pc:docMk/>
            <pc:sldMk cId="3991648997" sldId="266"/>
            <ac:picMk id="27" creationId="{E1C318ED-EC69-4CB7-B94B-A343DD1F618A}"/>
          </ac:picMkLst>
        </pc:picChg>
        <pc:picChg chg="add mod">
          <ac:chgData name="Arthur Simonian" userId="S::arthur.simonian@epitech.eu::0d001f60-39c1-4c32-ab42-3b256bfe570e" providerId="AD" clId="Web-{DEEB070B-A633-4A02-8A89-2D7EBC34577A}" dt="2020-12-17T09:22:57.729" v="228" actId="1076"/>
          <ac:picMkLst>
            <pc:docMk/>
            <pc:sldMk cId="3991648997" sldId="266"/>
            <ac:picMk id="28" creationId="{8CBBB302-6435-4A0C-AFA5-FAEC4BB28760}"/>
          </ac:picMkLst>
        </pc:picChg>
        <pc:picChg chg="add mod">
          <ac:chgData name="Arthur Simonian" userId="S::arthur.simonian@epitech.eu::0d001f60-39c1-4c32-ab42-3b256bfe570e" providerId="AD" clId="Web-{DEEB070B-A633-4A02-8A89-2D7EBC34577A}" dt="2020-12-17T09:22:57.729" v="229" actId="1076"/>
          <ac:picMkLst>
            <pc:docMk/>
            <pc:sldMk cId="3991648997" sldId="266"/>
            <ac:picMk id="29" creationId="{D428ACA8-6515-4AE8-A207-707EEC6F1582}"/>
          </ac:picMkLst>
        </pc:picChg>
        <pc:picChg chg="add del mod">
          <ac:chgData name="Arthur Simonian" userId="S::arthur.simonian@epitech.eu::0d001f60-39c1-4c32-ab42-3b256bfe570e" providerId="AD" clId="Web-{DEEB070B-A633-4A02-8A89-2D7EBC34577A}" dt="2020-12-17T09:30:21.126" v="254"/>
          <ac:picMkLst>
            <pc:docMk/>
            <pc:sldMk cId="3991648997" sldId="266"/>
            <ac:picMk id="31" creationId="{EC1DCB2B-61CF-4DDF-BA16-CD1EB1458570}"/>
          </ac:picMkLst>
        </pc:picChg>
        <pc:picChg chg="add mod modCrop">
          <ac:chgData name="Arthur Simonian" userId="S::arthur.simonian@epitech.eu::0d001f60-39c1-4c32-ab42-3b256bfe570e" providerId="AD" clId="Web-{DEEB070B-A633-4A02-8A89-2D7EBC34577A}" dt="2020-12-17T09:38:19.867" v="282" actId="1076"/>
          <ac:picMkLst>
            <pc:docMk/>
            <pc:sldMk cId="3991648997" sldId="266"/>
            <ac:picMk id="32" creationId="{190A726B-14F4-4616-B5E7-95BD9312E76E}"/>
          </ac:picMkLst>
        </pc:picChg>
        <pc:picChg chg="add mod">
          <ac:chgData name="Arthur Simonian" userId="S::arthur.simonian@epitech.eu::0d001f60-39c1-4c32-ab42-3b256bfe570e" providerId="AD" clId="Web-{DEEB070B-A633-4A02-8A89-2D7EBC34577A}" dt="2020-12-17T09:38:12.945" v="281" actId="1076"/>
          <ac:picMkLst>
            <pc:docMk/>
            <pc:sldMk cId="3991648997" sldId="266"/>
            <ac:picMk id="33" creationId="{911D1FF4-9D85-4303-AD1D-22CAB74F59B4}"/>
          </ac:picMkLst>
        </pc:picChg>
        <pc:picChg chg="add mod">
          <ac:chgData name="Arthur Simonian" userId="S::arthur.simonian@epitech.eu::0d001f60-39c1-4c32-ab42-3b256bfe570e" providerId="AD" clId="Web-{DEEB070B-A633-4A02-8A89-2D7EBC34577A}" dt="2020-12-17T09:33:01.597" v="271" actId="1076"/>
          <ac:picMkLst>
            <pc:docMk/>
            <pc:sldMk cId="3991648997" sldId="266"/>
            <ac:picMk id="34" creationId="{CFB04559-74D7-4E9C-B560-B09D786017B5}"/>
          </ac:picMkLst>
        </pc:picChg>
        <pc:picChg chg="add mod modCrop">
          <ac:chgData name="Arthur Simonian" userId="S::arthur.simonian@epitech.eu::0d001f60-39c1-4c32-ab42-3b256bfe570e" providerId="AD" clId="Web-{DEEB070B-A633-4A02-8A89-2D7EBC34577A}" dt="2020-12-17T09:38:11.210" v="280" actId="1076"/>
          <ac:picMkLst>
            <pc:docMk/>
            <pc:sldMk cId="3991648997" sldId="266"/>
            <ac:picMk id="35" creationId="{1322059A-EE38-48A9-B2CE-4785C7061ED2}"/>
          </ac:picMkLst>
        </pc:picChg>
      </pc:sldChg>
      <pc:sldChg chg="modSp add replId">
        <pc:chgData name="Arthur Simonian" userId="S::arthur.simonian@epitech.eu::0d001f60-39c1-4c32-ab42-3b256bfe570e" providerId="AD" clId="Web-{DEEB070B-A633-4A02-8A89-2D7EBC34577A}" dt="2020-12-17T09:11:52.298" v="52" actId="20577"/>
        <pc:sldMkLst>
          <pc:docMk/>
          <pc:sldMk cId="3620381292" sldId="267"/>
        </pc:sldMkLst>
        <pc:spChg chg="mod">
          <ac:chgData name="Arthur Simonian" userId="S::arthur.simonian@epitech.eu::0d001f60-39c1-4c32-ab42-3b256bfe570e" providerId="AD" clId="Web-{DEEB070B-A633-4A02-8A89-2D7EBC34577A}" dt="2020-12-17T09:11:52.298" v="52" actId="20577"/>
          <ac:spMkLst>
            <pc:docMk/>
            <pc:sldMk cId="3620381292" sldId="267"/>
            <ac:spMk id="8" creationId="{2D167C8E-3BFA-44A9-A476-DBE9A7D2CD0A}"/>
          </ac:spMkLst>
        </pc:spChg>
      </pc:sldChg>
      <pc:sldChg chg="addSp delSp modSp add ord replId">
        <pc:chgData name="Arthur Simonian" userId="S::arthur.simonian@epitech.eu::0d001f60-39c1-4c32-ab42-3b256bfe570e" providerId="AD" clId="Web-{DEEB070B-A633-4A02-8A89-2D7EBC34577A}" dt="2020-12-17T09:42:28.542" v="356"/>
        <pc:sldMkLst>
          <pc:docMk/>
          <pc:sldMk cId="1640397580" sldId="268"/>
        </pc:sldMkLst>
        <pc:spChg chg="add mod">
          <ac:chgData name="Arthur Simonian" userId="S::arthur.simonian@epitech.eu::0d001f60-39c1-4c32-ab42-3b256bfe570e" providerId="AD" clId="Web-{DEEB070B-A633-4A02-8A89-2D7EBC34577A}" dt="2020-12-17T09:40:52.150" v="332"/>
          <ac:spMkLst>
            <pc:docMk/>
            <pc:sldMk cId="1640397580" sldId="268"/>
            <ac:spMk id="2" creationId="{CF900208-82C0-41C1-9213-E93FACBA7E5D}"/>
          </ac:spMkLst>
        </pc:spChg>
        <pc:spChg chg="mod">
          <ac:chgData name="Arthur Simonian" userId="S::arthur.simonian@epitech.eu::0d001f60-39c1-4c32-ab42-3b256bfe570e" providerId="AD" clId="Web-{DEEB070B-A633-4A02-8A89-2D7EBC34577A}" dt="2020-12-17T09:40:17.462" v="323" actId="20577"/>
          <ac:spMkLst>
            <pc:docMk/>
            <pc:sldMk cId="1640397580" sldId="268"/>
            <ac:spMk id="8" creationId="{2D167C8E-3BFA-44A9-A476-DBE9A7D2CD0A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41:08.838" v="345" actId="20577"/>
          <ac:spMkLst>
            <pc:docMk/>
            <pc:sldMk cId="1640397580" sldId="268"/>
            <ac:spMk id="10" creationId="{CB8D967B-C741-42EB-B97B-5EE616BE85AF}"/>
          </ac:spMkLst>
        </pc:spChg>
        <pc:spChg chg="del">
          <ac:chgData name="Arthur Simonian" userId="S::arthur.simonian@epitech.eu::0d001f60-39c1-4c32-ab42-3b256bfe570e" providerId="AD" clId="Web-{DEEB070B-A633-4A02-8A89-2D7EBC34577A}" dt="2020-12-17T09:39:53.947" v="294"/>
          <ac:spMkLst>
            <pc:docMk/>
            <pc:sldMk cId="1640397580" sldId="268"/>
            <ac:spMk id="12" creationId="{0A9F77BD-2139-4BE5-A4B7-0E74D7DA05BA}"/>
          </ac:spMkLst>
        </pc:spChg>
        <pc:spChg chg="del">
          <ac:chgData name="Arthur Simonian" userId="S::arthur.simonian@epitech.eu::0d001f60-39c1-4c32-ab42-3b256bfe570e" providerId="AD" clId="Web-{DEEB070B-A633-4A02-8A89-2D7EBC34577A}" dt="2020-12-17T09:39:53.947" v="293"/>
          <ac:spMkLst>
            <pc:docMk/>
            <pc:sldMk cId="1640397580" sldId="268"/>
            <ac:spMk id="14" creationId="{36452F22-F6E1-4215-8CC0-B023ED3E8950}"/>
          </ac:spMkLst>
        </pc:spChg>
        <pc:spChg chg="del">
          <ac:chgData name="Arthur Simonian" userId="S::arthur.simonian@epitech.eu::0d001f60-39c1-4c32-ab42-3b256bfe570e" providerId="AD" clId="Web-{DEEB070B-A633-4A02-8A89-2D7EBC34577A}" dt="2020-12-17T09:39:53.947" v="292"/>
          <ac:spMkLst>
            <pc:docMk/>
            <pc:sldMk cId="1640397580" sldId="268"/>
            <ac:spMk id="15" creationId="{FD33F0F2-BD0C-42FD-89EC-5EC315F41F99}"/>
          </ac:spMkLst>
        </pc:spChg>
        <pc:spChg chg="del">
          <ac:chgData name="Arthur Simonian" userId="S::arthur.simonian@epitech.eu::0d001f60-39c1-4c32-ab42-3b256bfe570e" providerId="AD" clId="Web-{DEEB070B-A633-4A02-8A89-2D7EBC34577A}" dt="2020-12-17T09:39:53.947" v="291"/>
          <ac:spMkLst>
            <pc:docMk/>
            <pc:sldMk cId="1640397580" sldId="268"/>
            <ac:spMk id="16" creationId="{3ABA7082-0179-4CA5-AD5A-862E819ACDBF}"/>
          </ac:spMkLst>
        </pc:spChg>
        <pc:picChg chg="del">
          <ac:chgData name="Arthur Simonian" userId="S::arthur.simonian@epitech.eu::0d001f60-39c1-4c32-ab42-3b256bfe570e" providerId="AD" clId="Web-{DEEB070B-A633-4A02-8A89-2D7EBC34577A}" dt="2020-12-17T09:39:53.947" v="296"/>
          <ac:picMkLst>
            <pc:docMk/>
            <pc:sldMk cId="1640397580" sldId="268"/>
            <ac:picMk id="4" creationId="{324D2629-AEA0-41AA-B378-DF68BEC72143}"/>
          </ac:picMkLst>
        </pc:picChg>
        <pc:picChg chg="del">
          <ac:chgData name="Arthur Simonian" userId="S::arthur.simonian@epitech.eu::0d001f60-39c1-4c32-ab42-3b256bfe570e" providerId="AD" clId="Web-{DEEB070B-A633-4A02-8A89-2D7EBC34577A}" dt="2020-12-17T09:39:53.947" v="295"/>
          <ac:picMkLst>
            <pc:docMk/>
            <pc:sldMk cId="1640397580" sldId="268"/>
            <ac:picMk id="9" creationId="{1BFA403C-4CDB-4B68-9DB8-C10418FE723E}"/>
          </ac:picMkLst>
        </pc:picChg>
        <pc:picChg chg="del">
          <ac:chgData name="Arthur Simonian" userId="S::arthur.simonian@epitech.eu::0d001f60-39c1-4c32-ab42-3b256bfe570e" providerId="AD" clId="Web-{DEEB070B-A633-4A02-8A89-2D7EBC34577A}" dt="2020-12-17T09:39:55.571" v="297"/>
          <ac:picMkLst>
            <pc:docMk/>
            <pc:sldMk cId="1640397580" sldId="268"/>
            <ac:picMk id="11" creationId="{882A085E-4117-4EC6-BD2A-68BB7079A778}"/>
          </ac:picMkLst>
        </pc:picChg>
        <pc:picChg chg="del">
          <ac:chgData name="Arthur Simonian" userId="S::arthur.simonian@epitech.eu::0d001f60-39c1-4c32-ab42-3b256bfe570e" providerId="AD" clId="Web-{DEEB070B-A633-4A02-8A89-2D7EBC34577A}" dt="2020-12-17T09:39:53.947" v="289"/>
          <ac:picMkLst>
            <pc:docMk/>
            <pc:sldMk cId="1640397580" sldId="268"/>
            <ac:picMk id="19" creationId="{1FE69991-6546-4D6A-9803-99D8FD428559}"/>
          </ac:picMkLst>
        </pc:picChg>
        <pc:cxnChg chg="del">
          <ac:chgData name="Arthur Simonian" userId="S::arthur.simonian@epitech.eu::0d001f60-39c1-4c32-ab42-3b256bfe570e" providerId="AD" clId="Web-{DEEB070B-A633-4A02-8A89-2D7EBC34577A}" dt="2020-12-17T09:39:53.947" v="290"/>
          <ac:cxnSpMkLst>
            <pc:docMk/>
            <pc:sldMk cId="1640397580" sldId="268"/>
            <ac:cxnSpMk id="18" creationId="{493518CE-5BF0-4B40-ACD4-FC8CFED75FF6}"/>
          </ac:cxnSpMkLst>
        </pc:cxnChg>
        <pc:cxnChg chg="del">
          <ac:chgData name="Arthur Simonian" userId="S::arthur.simonian@epitech.eu::0d001f60-39c1-4c32-ab42-3b256bfe570e" providerId="AD" clId="Web-{DEEB070B-A633-4A02-8A89-2D7EBC34577A}" dt="2020-12-17T09:39:53.947" v="288"/>
          <ac:cxnSpMkLst>
            <pc:docMk/>
            <pc:sldMk cId="1640397580" sldId="268"/>
            <ac:cxnSpMk id="20" creationId="{08EDB7F6-909B-4A84-82B2-A60C25476C90}"/>
          </ac:cxnSpMkLst>
        </pc:cxnChg>
        <pc:cxnChg chg="del">
          <ac:chgData name="Arthur Simonian" userId="S::arthur.simonian@epitech.eu::0d001f60-39c1-4c32-ab42-3b256bfe570e" providerId="AD" clId="Web-{DEEB070B-A633-4A02-8A89-2D7EBC34577A}" dt="2020-12-17T09:39:53.930" v="287"/>
          <ac:cxnSpMkLst>
            <pc:docMk/>
            <pc:sldMk cId="1640397580" sldId="268"/>
            <ac:cxnSpMk id="21" creationId="{9F6ECCC4-395A-480C-A08F-FB09ECAA79E1}"/>
          </ac:cxnSpMkLst>
        </pc:cxnChg>
        <pc:cxnChg chg="del">
          <ac:chgData name="Arthur Simonian" userId="S::arthur.simonian@epitech.eu::0d001f60-39c1-4c32-ab42-3b256bfe570e" providerId="AD" clId="Web-{DEEB070B-A633-4A02-8A89-2D7EBC34577A}" dt="2020-12-17T09:39:53.930" v="286"/>
          <ac:cxnSpMkLst>
            <pc:docMk/>
            <pc:sldMk cId="1640397580" sldId="268"/>
            <ac:cxnSpMk id="22" creationId="{7E1B663F-EAF1-4B04-A59E-B3AEEE21D3C1}"/>
          </ac:cxnSpMkLst>
        </pc:cxnChg>
        <pc:cxnChg chg="del">
          <ac:chgData name="Arthur Simonian" userId="S::arthur.simonian@epitech.eu::0d001f60-39c1-4c32-ab42-3b256bfe570e" providerId="AD" clId="Web-{DEEB070B-A633-4A02-8A89-2D7EBC34577A}" dt="2020-12-17T09:39:53.930" v="285"/>
          <ac:cxnSpMkLst>
            <pc:docMk/>
            <pc:sldMk cId="1640397580" sldId="268"/>
            <ac:cxnSpMk id="23" creationId="{03B38BF1-19BD-44EA-A0A8-4FC6FC04A585}"/>
          </ac:cxnSpMkLst>
        </pc:cxnChg>
      </pc:sldChg>
      <pc:sldChg chg="addSp delSp modSp add replId">
        <pc:chgData name="Arthur Simonian" userId="S::arthur.simonian@epitech.eu::0d001f60-39c1-4c32-ab42-3b256bfe570e" providerId="AD" clId="Web-{DEEB070B-A633-4A02-8A89-2D7EBC34577A}" dt="2020-12-17T09:51:19.674" v="675" actId="1076"/>
        <pc:sldMkLst>
          <pc:docMk/>
          <pc:sldMk cId="2013550475" sldId="269"/>
        </pc:sldMkLst>
        <pc:spChg chg="del">
          <ac:chgData name="Arthur Simonian" userId="S::arthur.simonian@epitech.eu::0d001f60-39c1-4c32-ab42-3b256bfe570e" providerId="AD" clId="Web-{DEEB070B-A633-4A02-8A89-2D7EBC34577A}" dt="2020-12-17T09:42:12.323" v="351"/>
          <ac:spMkLst>
            <pc:docMk/>
            <pc:sldMk cId="2013550475" sldId="269"/>
            <ac:spMk id="2" creationId="{CF900208-82C0-41C1-9213-E93FACBA7E5D}"/>
          </ac:spMkLst>
        </pc:spChg>
        <pc:spChg chg="mod">
          <ac:chgData name="Arthur Simonian" userId="S::arthur.simonian@epitech.eu::0d001f60-39c1-4c32-ab42-3b256bfe570e" providerId="AD" clId="Web-{DEEB070B-A633-4A02-8A89-2D7EBC34577A}" dt="2020-12-17T09:42:18.588" v="353" actId="20577"/>
          <ac:spMkLst>
            <pc:docMk/>
            <pc:sldMk cId="2013550475" sldId="269"/>
            <ac:spMk id="8" creationId="{2D167C8E-3BFA-44A9-A476-DBE9A7D2CD0A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0:58.564" v="666" actId="1076"/>
          <ac:spMkLst>
            <pc:docMk/>
            <pc:sldMk cId="2013550475" sldId="269"/>
            <ac:spMk id="9" creationId="{357596A9-A192-4D88-B0DD-320026AD1B45}"/>
          </ac:spMkLst>
        </pc:spChg>
        <pc:spChg chg="del mod">
          <ac:chgData name="Arthur Simonian" userId="S::arthur.simonian@epitech.eu::0d001f60-39c1-4c32-ab42-3b256bfe570e" providerId="AD" clId="Web-{DEEB070B-A633-4A02-8A89-2D7EBC34577A}" dt="2020-12-17T09:42:14.073" v="352"/>
          <ac:spMkLst>
            <pc:docMk/>
            <pc:sldMk cId="2013550475" sldId="269"/>
            <ac:spMk id="10" creationId="{CB8D967B-C741-42EB-B97B-5EE616BE85AF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0:58.564" v="667" actId="1076"/>
          <ac:spMkLst>
            <pc:docMk/>
            <pc:sldMk cId="2013550475" sldId="269"/>
            <ac:spMk id="11" creationId="{8FDD56D6-AEF8-4A01-847D-C541DE87AFA6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0:58.581" v="668" actId="1076"/>
          <ac:spMkLst>
            <pc:docMk/>
            <pc:sldMk cId="2013550475" sldId="269"/>
            <ac:spMk id="12" creationId="{EE227272-85A7-4AD4-BE03-F0275D53699D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0:58.595" v="669" actId="1076"/>
          <ac:spMkLst>
            <pc:docMk/>
            <pc:sldMk cId="2013550475" sldId="269"/>
            <ac:spMk id="13" creationId="{3FCF8341-78A6-479D-8FEF-7DCB2B6A99E7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0:58.595" v="670" actId="1076"/>
          <ac:spMkLst>
            <pc:docMk/>
            <pc:sldMk cId="2013550475" sldId="269"/>
            <ac:spMk id="14" creationId="{FB63C2ED-33AA-4031-9D0A-948717DD821B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0:58.611" v="671" actId="1076"/>
          <ac:spMkLst>
            <pc:docMk/>
            <pc:sldMk cId="2013550475" sldId="269"/>
            <ac:spMk id="15" creationId="{4AECC393-D1B6-4505-B8B9-F4D67A7C5445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0:58.627" v="672" actId="1076"/>
          <ac:spMkLst>
            <pc:docMk/>
            <pc:sldMk cId="2013550475" sldId="269"/>
            <ac:spMk id="16" creationId="{DC24A274-A8BB-42FD-92A4-DC85B47EB72D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0:58.642" v="673" actId="1076"/>
          <ac:spMkLst>
            <pc:docMk/>
            <pc:sldMk cId="2013550475" sldId="269"/>
            <ac:spMk id="17" creationId="{AFA80EDA-1D94-491B-B1C9-89494C52D988}"/>
          </ac:spMkLst>
        </pc:spChg>
        <pc:spChg chg="add mod">
          <ac:chgData name="Arthur Simonian" userId="S::arthur.simonian@epitech.eu::0d001f60-39c1-4c32-ab42-3b256bfe570e" providerId="AD" clId="Web-{DEEB070B-A633-4A02-8A89-2D7EBC34577A}" dt="2020-12-17T09:51:19.674" v="675" actId="1076"/>
          <ac:spMkLst>
            <pc:docMk/>
            <pc:sldMk cId="2013550475" sldId="269"/>
            <ac:spMk id="18" creationId="{6680E1AC-892F-4DBD-A089-23F1CA763FC2}"/>
          </ac:spMkLst>
        </pc:spChg>
      </pc:sldChg>
    </pc:docChg>
  </pc:docChgLst>
  <pc:docChgLst>
    <pc:chgData name="Grégory Koenig" userId="S::gregory.koenig@epitech.eu::ab400993-958e-48b5-8c16-4e84f48ab379" providerId="AD" clId="Web-{830D2A7F-C86C-46A8-9F2F-7517C97A78CE}"/>
    <pc:docChg chg="modSld">
      <pc:chgData name="Grégory Koenig" userId="S::gregory.koenig@epitech.eu::ab400993-958e-48b5-8c16-4e84f48ab379" providerId="AD" clId="Web-{830D2A7F-C86C-46A8-9F2F-7517C97A78CE}" dt="2020-12-17T12:47:38.076" v="114" actId="20577"/>
      <pc:docMkLst>
        <pc:docMk/>
      </pc:docMkLst>
      <pc:sldChg chg="modSp">
        <pc:chgData name="Grégory Koenig" userId="S::gregory.koenig@epitech.eu::ab400993-958e-48b5-8c16-4e84f48ab379" providerId="AD" clId="Web-{830D2A7F-C86C-46A8-9F2F-7517C97A78CE}" dt="2020-12-17T12:47:38.076" v="113" actId="20577"/>
        <pc:sldMkLst>
          <pc:docMk/>
          <pc:sldMk cId="169519365" sldId="265"/>
        </pc:sldMkLst>
        <pc:spChg chg="mod">
          <ac:chgData name="Grégory Koenig" userId="S::gregory.koenig@epitech.eu::ab400993-958e-48b5-8c16-4e84f48ab379" providerId="AD" clId="Web-{830D2A7F-C86C-46A8-9F2F-7517C97A78CE}" dt="2020-12-17T12:46:29.340" v="81" actId="20577"/>
          <ac:spMkLst>
            <pc:docMk/>
            <pc:sldMk cId="169519365" sldId="265"/>
            <ac:spMk id="15" creationId="{64E0D842-1A78-4839-BD9B-2C4F5961C964}"/>
          </ac:spMkLst>
        </pc:spChg>
        <pc:spChg chg="mod">
          <ac:chgData name="Grégory Koenig" userId="S::gregory.koenig@epitech.eu::ab400993-958e-48b5-8c16-4e84f48ab379" providerId="AD" clId="Web-{830D2A7F-C86C-46A8-9F2F-7517C97A78CE}" dt="2020-12-17T12:47:38.076" v="113" actId="20577"/>
          <ac:spMkLst>
            <pc:docMk/>
            <pc:sldMk cId="169519365" sldId="265"/>
            <ac:spMk id="26" creationId="{4CCA8520-A1BB-4D98-B51B-9EAAC1322F2B}"/>
          </ac:spMkLst>
        </pc:spChg>
      </pc:sldChg>
      <pc:sldChg chg="modNotes">
        <pc:chgData name="Grégory Koenig" userId="S::gregory.koenig@epitech.eu::ab400993-958e-48b5-8c16-4e84f48ab379" providerId="AD" clId="Web-{830D2A7F-C86C-46A8-9F2F-7517C97A78CE}" dt="2020-12-17T12:39:46.941" v="38"/>
        <pc:sldMkLst>
          <pc:docMk/>
          <pc:sldMk cId="3987445654" sldId="272"/>
        </pc:sldMkLst>
      </pc:sldChg>
    </pc:docChg>
  </pc:docChgLst>
  <pc:docChgLst>
    <pc:chgData name="Mathieu Blindron" userId="S::mathieu.blindron@epitech.eu::841bae27-c46b-4533-bb65-4b6cdc45782a" providerId="AD" clId="Web-{AE4C8AC0-AF73-4F89-83A1-C5D75DA2BD7E}"/>
    <pc:docChg chg="modSld">
      <pc:chgData name="Mathieu Blindron" userId="S::mathieu.blindron@epitech.eu::841bae27-c46b-4533-bb65-4b6cdc45782a" providerId="AD" clId="Web-{AE4C8AC0-AF73-4F89-83A1-C5D75DA2BD7E}" dt="2020-12-17T09:45:55.374" v="41" actId="14100"/>
      <pc:docMkLst>
        <pc:docMk/>
      </pc:docMkLst>
      <pc:sldChg chg="addSp delSp modSp">
        <pc:chgData name="Mathieu Blindron" userId="S::mathieu.blindron@epitech.eu::841bae27-c46b-4533-bb65-4b6cdc45782a" providerId="AD" clId="Web-{AE4C8AC0-AF73-4F89-83A1-C5D75DA2BD7E}" dt="2020-12-17T09:45:55.374" v="41" actId="14100"/>
        <pc:sldMkLst>
          <pc:docMk/>
          <pc:sldMk cId="3620381292" sldId="267"/>
        </pc:sldMkLst>
        <pc:cxnChg chg="add mod">
          <ac:chgData name="Mathieu Blindron" userId="S::mathieu.blindron@epitech.eu::841bae27-c46b-4533-bb65-4b6cdc45782a" providerId="AD" clId="Web-{AE4C8AC0-AF73-4F89-83A1-C5D75DA2BD7E}" dt="2020-12-17T09:44:00.602" v="25" actId="14100"/>
          <ac:cxnSpMkLst>
            <pc:docMk/>
            <pc:sldMk cId="3620381292" sldId="267"/>
            <ac:cxnSpMk id="4" creationId="{23CACDCC-7032-4AD4-8215-2BE43E698BBF}"/>
          </ac:cxnSpMkLst>
        </pc:cxnChg>
        <pc:cxnChg chg="mod">
          <ac:chgData name="Mathieu Blindron" userId="S::mathieu.blindron@epitech.eu::841bae27-c46b-4533-bb65-4b6cdc45782a" providerId="AD" clId="Web-{AE4C8AC0-AF73-4F89-83A1-C5D75DA2BD7E}" dt="2020-12-17T09:45:55.374" v="41" actId="14100"/>
          <ac:cxnSpMkLst>
            <pc:docMk/>
            <pc:sldMk cId="3620381292" sldId="267"/>
            <ac:cxnSpMk id="9" creationId="{286C5ED7-2A79-45C4-9104-030F039CE2B0}"/>
          </ac:cxnSpMkLst>
        </pc:cxnChg>
        <pc:cxnChg chg="add mod">
          <ac:chgData name="Mathieu Blindron" userId="S::mathieu.blindron@epitech.eu::841bae27-c46b-4533-bb65-4b6cdc45782a" providerId="AD" clId="Web-{AE4C8AC0-AF73-4F89-83A1-C5D75DA2BD7E}" dt="2020-12-17T09:43:57.071" v="24" actId="14100"/>
          <ac:cxnSpMkLst>
            <pc:docMk/>
            <pc:sldMk cId="3620381292" sldId="267"/>
            <ac:cxnSpMk id="16" creationId="{976DB3A7-8A41-46F0-B120-88F8FD022ECC}"/>
          </ac:cxnSpMkLst>
        </pc:cxnChg>
        <pc:cxnChg chg="add mod">
          <ac:chgData name="Mathieu Blindron" userId="S::mathieu.blindron@epitech.eu::841bae27-c46b-4533-bb65-4b6cdc45782a" providerId="AD" clId="Web-{AE4C8AC0-AF73-4F89-83A1-C5D75DA2BD7E}" dt="2020-12-17T09:45:51.764" v="40" actId="14100"/>
          <ac:cxnSpMkLst>
            <pc:docMk/>
            <pc:sldMk cId="3620381292" sldId="267"/>
            <ac:cxnSpMk id="17" creationId="{E6894574-36CF-414F-B096-D96B9BA6D816}"/>
          </ac:cxnSpMkLst>
        </pc:cxnChg>
        <pc:cxnChg chg="add del mod">
          <ac:chgData name="Mathieu Blindron" userId="S::mathieu.blindron@epitech.eu::841bae27-c46b-4533-bb65-4b6cdc45782a" providerId="AD" clId="Web-{AE4C8AC0-AF73-4F89-83A1-C5D75DA2BD7E}" dt="2020-12-17T09:44:13.228" v="28"/>
          <ac:cxnSpMkLst>
            <pc:docMk/>
            <pc:sldMk cId="3620381292" sldId="267"/>
            <ac:cxnSpMk id="18" creationId="{01A6DB24-8C97-4BC7-961D-8C703B75A2EB}"/>
          </ac:cxnSpMkLst>
        </pc:cxnChg>
        <pc:cxnChg chg="add mod">
          <ac:chgData name="Mathieu Blindron" userId="S::mathieu.blindron@epitech.eu::841bae27-c46b-4533-bb65-4b6cdc45782a" providerId="AD" clId="Web-{AE4C8AC0-AF73-4F89-83A1-C5D75DA2BD7E}" dt="2020-12-17T09:45:27.935" v="39" actId="14100"/>
          <ac:cxnSpMkLst>
            <pc:docMk/>
            <pc:sldMk cId="3620381292" sldId="267"/>
            <ac:cxnSpMk id="19" creationId="{D634763D-8CCE-4682-913F-80F90DD52CFD}"/>
          </ac:cxnSpMkLst>
        </pc:cxnChg>
      </pc:sldChg>
    </pc:docChg>
  </pc:docChgLst>
  <pc:docChgLst>
    <pc:chgData name="Mathieu Blindron" userId="S::mathieu.blindron@epitech.eu::841bae27-c46b-4533-bb65-4b6cdc45782a" providerId="AD" clId="Web-{79669A47-8D61-4177-8EB8-66F4B59CF93C}"/>
    <pc:docChg chg="modSld">
      <pc:chgData name="Mathieu Blindron" userId="S::mathieu.blindron@epitech.eu::841bae27-c46b-4533-bb65-4b6cdc45782a" providerId="AD" clId="Web-{79669A47-8D61-4177-8EB8-66F4B59CF93C}" dt="2020-12-17T09:28:53.431" v="21" actId="1076"/>
      <pc:docMkLst>
        <pc:docMk/>
      </pc:docMkLst>
      <pc:sldChg chg="addSp delSp modSp">
        <pc:chgData name="Mathieu Blindron" userId="S::mathieu.blindron@epitech.eu::841bae27-c46b-4533-bb65-4b6cdc45782a" providerId="AD" clId="Web-{79669A47-8D61-4177-8EB8-66F4B59CF93C}" dt="2020-12-17T09:28:53.431" v="21" actId="1076"/>
        <pc:sldMkLst>
          <pc:docMk/>
          <pc:sldMk cId="3620381292" sldId="267"/>
        </pc:sldMkLst>
        <pc:grpChg chg="add mod">
          <ac:chgData name="Mathieu Blindron" userId="S::mathieu.blindron@epitech.eu::841bae27-c46b-4533-bb65-4b6cdc45782a" providerId="AD" clId="Web-{79669A47-8D61-4177-8EB8-66F4B59CF93C}" dt="2020-12-17T09:28:53.431" v="21" actId="1076"/>
          <ac:grpSpMkLst>
            <pc:docMk/>
            <pc:sldMk cId="3620381292" sldId="267"/>
            <ac:grpSpMk id="14" creationId="{C1A8B0C7-3145-470B-8101-C360199FB15E}"/>
          </ac:grpSpMkLst>
        </pc:grpChg>
        <pc:picChg chg="del">
          <ac:chgData name="Mathieu Blindron" userId="S::mathieu.blindron@epitech.eu::841bae27-c46b-4533-bb65-4b6cdc45782a" providerId="AD" clId="Web-{79669A47-8D61-4177-8EB8-66F4B59CF93C}" dt="2020-12-17T09:19:28.339" v="0"/>
          <ac:picMkLst>
            <pc:docMk/>
            <pc:sldMk cId="3620381292" sldId="267"/>
            <ac:picMk id="2" creationId="{5FED4C6B-3D7E-4E6C-B000-DA3D380813C9}"/>
          </ac:picMkLst>
        </pc:picChg>
        <pc:picChg chg="del mod">
          <ac:chgData name="Mathieu Blindron" userId="S::mathieu.blindron@epitech.eu::841bae27-c46b-4533-bb65-4b6cdc45782a" providerId="AD" clId="Web-{79669A47-8D61-4177-8EB8-66F4B59CF93C}" dt="2020-12-17T09:19:59.949" v="3"/>
          <ac:picMkLst>
            <pc:docMk/>
            <pc:sldMk cId="3620381292" sldId="267"/>
            <ac:picMk id="4" creationId="{F5F25212-66B3-4022-B5DF-4E2192D847BB}"/>
          </ac:picMkLst>
        </pc:picChg>
        <pc:picChg chg="add mod">
          <ac:chgData name="Mathieu Blindron" userId="S::mathieu.blindron@epitech.eu::841bae27-c46b-4533-bb65-4b6cdc45782a" providerId="AD" clId="Web-{79669A47-8D61-4177-8EB8-66F4B59CF93C}" dt="2020-12-17T09:20:13.434" v="6" actId="1076"/>
          <ac:picMkLst>
            <pc:docMk/>
            <pc:sldMk cId="3620381292" sldId="267"/>
            <ac:picMk id="10" creationId="{640D33A5-F45C-4C00-B2E4-4C88997CD3C6}"/>
          </ac:picMkLst>
        </pc:picChg>
        <pc:picChg chg="add mod">
          <ac:chgData name="Mathieu Blindron" userId="S::mathieu.blindron@epitech.eu::841bae27-c46b-4533-bb65-4b6cdc45782a" providerId="AD" clId="Web-{79669A47-8D61-4177-8EB8-66F4B59CF93C}" dt="2020-12-17T09:21:01.357" v="8" actId="1076"/>
          <ac:picMkLst>
            <pc:docMk/>
            <pc:sldMk cId="3620381292" sldId="267"/>
            <ac:picMk id="11" creationId="{2FBDB991-B871-4F87-8CA4-CCB70E3D05F6}"/>
          </ac:picMkLst>
        </pc:picChg>
        <pc:picChg chg="add mod">
          <ac:chgData name="Mathieu Blindron" userId="S::mathieu.blindron@epitech.eu::841bae27-c46b-4533-bb65-4b6cdc45782a" providerId="AD" clId="Web-{79669A47-8D61-4177-8EB8-66F4B59CF93C}" dt="2020-12-17T09:28:51.869" v="20" actId="1076"/>
          <ac:picMkLst>
            <pc:docMk/>
            <pc:sldMk cId="3620381292" sldId="267"/>
            <ac:picMk id="12" creationId="{8200BF6A-9BE9-4675-8959-388CF3F3612C}"/>
          </ac:picMkLst>
        </pc:picChg>
        <pc:picChg chg="add mod">
          <ac:chgData name="Mathieu Blindron" userId="S::mathieu.blindron@epitech.eu::841bae27-c46b-4533-bb65-4b6cdc45782a" providerId="AD" clId="Web-{79669A47-8D61-4177-8EB8-66F4B59CF93C}" dt="2020-12-17T09:27:03.772" v="14" actId="1076"/>
          <ac:picMkLst>
            <pc:docMk/>
            <pc:sldMk cId="3620381292" sldId="267"/>
            <ac:picMk id="13" creationId="{2C7B5A64-1231-42D7-9CC2-A455EA23AD5C}"/>
          </ac:picMkLst>
        </pc:picChg>
      </pc:sldChg>
    </pc:docChg>
  </pc:docChgLst>
  <pc:docChgLst>
    <pc:chgData name="Arthur Simonian" userId="S::arthur.simonian@epitech.eu::0d001f60-39c1-4c32-ab42-3b256bfe570e" providerId="AD" clId="Web-{ED8D56DC-31F6-4E11-8CD9-FE5BE3B1838F}"/>
    <pc:docChg chg="modSld">
      <pc:chgData name="Arthur Simonian" userId="S::arthur.simonian@epitech.eu::0d001f60-39c1-4c32-ab42-3b256bfe570e" providerId="AD" clId="Web-{ED8D56DC-31F6-4E11-8CD9-FE5BE3B1838F}" dt="2020-12-17T11:15:09.004" v="3" actId="1076"/>
      <pc:docMkLst>
        <pc:docMk/>
      </pc:docMkLst>
      <pc:sldChg chg="addSp modSp">
        <pc:chgData name="Arthur Simonian" userId="S::arthur.simonian@epitech.eu::0d001f60-39c1-4c32-ab42-3b256bfe570e" providerId="AD" clId="Web-{ED8D56DC-31F6-4E11-8CD9-FE5BE3B1838F}" dt="2020-12-17T11:15:09.004" v="3" actId="1076"/>
        <pc:sldMkLst>
          <pc:docMk/>
          <pc:sldMk cId="3604462794" sldId="273"/>
        </pc:sldMkLst>
        <pc:picChg chg="add mod">
          <ac:chgData name="Arthur Simonian" userId="S::arthur.simonian@epitech.eu::0d001f60-39c1-4c32-ab42-3b256bfe570e" providerId="AD" clId="Web-{ED8D56DC-31F6-4E11-8CD9-FE5BE3B1838F}" dt="2020-12-17T11:15:09.004" v="3" actId="1076"/>
          <ac:picMkLst>
            <pc:docMk/>
            <pc:sldMk cId="3604462794" sldId="273"/>
            <ac:picMk id="2" creationId="{5D4D1EE5-5A4E-4FBB-BB75-02CFE235B07E}"/>
          </ac:picMkLst>
        </pc:picChg>
      </pc:sldChg>
    </pc:docChg>
  </pc:docChgLst>
  <pc:docChgLst>
    <pc:chgData name="Mathieu Blindron" userId="S::mathieu.blindron@epitech.eu::841bae27-c46b-4533-bb65-4b6cdc45782a" providerId="AD" clId="Web-{40C7C4F7-C87C-4DFD-A5BE-315658481F1F}"/>
    <pc:docChg chg="modSld">
      <pc:chgData name="Mathieu Blindron" userId="S::mathieu.blindron@epitech.eu::841bae27-c46b-4533-bb65-4b6cdc45782a" providerId="AD" clId="Web-{40C7C4F7-C87C-4DFD-A5BE-315658481F1F}" dt="2020-12-17T09:08:52.940" v="19" actId="1076"/>
      <pc:docMkLst>
        <pc:docMk/>
      </pc:docMkLst>
      <pc:sldChg chg="modSp">
        <pc:chgData name="Mathieu Blindron" userId="S::mathieu.blindron@epitech.eu::841bae27-c46b-4533-bb65-4b6cdc45782a" providerId="AD" clId="Web-{40C7C4F7-C87C-4DFD-A5BE-315658481F1F}" dt="2020-12-17T09:08:52.940" v="19" actId="1076"/>
        <pc:sldMkLst>
          <pc:docMk/>
          <pc:sldMk cId="3526455118" sldId="262"/>
        </pc:sldMkLst>
        <pc:grpChg chg="mod">
          <ac:chgData name="Mathieu Blindron" userId="S::mathieu.blindron@epitech.eu::841bae27-c46b-4533-bb65-4b6cdc45782a" providerId="AD" clId="Web-{40C7C4F7-C87C-4DFD-A5BE-315658481F1F}" dt="2020-12-17T09:08:52.940" v="19" actId="1076"/>
          <ac:grpSpMkLst>
            <pc:docMk/>
            <pc:sldMk cId="3526455118" sldId="262"/>
            <ac:grpSpMk id="7" creationId="{56FB0271-3C82-4F6B-8188-9C1FE09CC85B}"/>
          </ac:grpSpMkLst>
        </pc:grpChg>
      </pc:sldChg>
      <pc:sldChg chg="modSp">
        <pc:chgData name="Mathieu Blindron" userId="S::mathieu.blindron@epitech.eu::841bae27-c46b-4533-bb65-4b6cdc45782a" providerId="AD" clId="Web-{40C7C4F7-C87C-4DFD-A5BE-315658481F1F}" dt="2020-12-17T09:08:28.424" v="15" actId="20577"/>
        <pc:sldMkLst>
          <pc:docMk/>
          <pc:sldMk cId="3991648997" sldId="266"/>
        </pc:sldMkLst>
        <pc:spChg chg="mod">
          <ac:chgData name="Mathieu Blindron" userId="S::mathieu.blindron@epitech.eu::841bae27-c46b-4533-bb65-4b6cdc45782a" providerId="AD" clId="Web-{40C7C4F7-C87C-4DFD-A5BE-315658481F1F}" dt="2020-12-17T09:08:28.424" v="15" actId="20577"/>
          <ac:spMkLst>
            <pc:docMk/>
            <pc:sldMk cId="3991648997" sldId="266"/>
            <ac:spMk id="2" creationId="{76E5FA42-39B5-4A60-AB3F-721B061CC1BC}"/>
          </ac:spMkLst>
        </pc:spChg>
      </pc:sldChg>
    </pc:docChg>
  </pc:docChgLst>
  <pc:docChgLst>
    <pc:chgData name="Arthur Simonian" userId="S::arthur.simonian@epitech.eu::0d001f60-39c1-4c32-ab42-3b256bfe570e" providerId="AD" clId="Web-{3148AE68-D01C-4019-8D61-3096E63DA26C}"/>
    <pc:docChg chg="delSld modSld sldOrd">
      <pc:chgData name="Arthur Simonian" userId="S::arthur.simonian@epitech.eu::0d001f60-39c1-4c32-ab42-3b256bfe570e" providerId="AD" clId="Web-{3148AE68-D01C-4019-8D61-3096E63DA26C}" dt="2020-12-17T10:40:02.263" v="125"/>
      <pc:docMkLst>
        <pc:docMk/>
      </pc:docMkLst>
      <pc:sldChg chg="modSp">
        <pc:chgData name="Arthur Simonian" userId="S::arthur.simonian@epitech.eu::0d001f60-39c1-4c32-ab42-3b256bfe570e" providerId="AD" clId="Web-{3148AE68-D01C-4019-8D61-3096E63DA26C}" dt="2020-12-17T10:20:46.484" v="75" actId="14100"/>
        <pc:sldMkLst>
          <pc:docMk/>
          <pc:sldMk cId="3526455118" sldId="262"/>
        </pc:sldMkLst>
        <pc:picChg chg="mod">
          <ac:chgData name="Arthur Simonian" userId="S::arthur.simonian@epitech.eu::0d001f60-39c1-4c32-ab42-3b256bfe570e" providerId="AD" clId="Web-{3148AE68-D01C-4019-8D61-3096E63DA26C}" dt="2020-12-17T10:20:46.484" v="75" actId="14100"/>
          <ac:picMkLst>
            <pc:docMk/>
            <pc:sldMk cId="3526455118" sldId="262"/>
            <ac:picMk id="14" creationId="{A0DD44A6-A0CF-4AF5-A773-43EE1B32DD4E}"/>
          </ac:picMkLst>
        </pc:picChg>
      </pc:sldChg>
      <pc:sldChg chg="addSp delSp modSp">
        <pc:chgData name="Arthur Simonian" userId="S::arthur.simonian@epitech.eu::0d001f60-39c1-4c32-ab42-3b256bfe570e" providerId="AD" clId="Web-{3148AE68-D01C-4019-8D61-3096E63DA26C}" dt="2020-12-17T10:37:22.290" v="110"/>
        <pc:sldMkLst>
          <pc:docMk/>
          <pc:sldMk cId="2679456003" sldId="263"/>
        </pc:sldMkLst>
        <pc:spChg chg="add del mod">
          <ac:chgData name="Arthur Simonian" userId="S::arthur.simonian@epitech.eu::0d001f60-39c1-4c32-ab42-3b256bfe570e" providerId="AD" clId="Web-{3148AE68-D01C-4019-8D61-3096E63DA26C}" dt="2020-12-17T10:37:22.290" v="110"/>
          <ac:spMkLst>
            <pc:docMk/>
            <pc:sldMk cId="2679456003" sldId="263"/>
            <ac:spMk id="24" creationId="{A395A67A-4E21-4BC3-8D92-ED380913B61B}"/>
          </ac:spMkLst>
        </pc:spChg>
      </pc:sldChg>
      <pc:sldChg chg="addSp delSp modSp">
        <pc:chgData name="Arthur Simonian" userId="S::arthur.simonian@epitech.eu::0d001f60-39c1-4c32-ab42-3b256bfe570e" providerId="AD" clId="Web-{3148AE68-D01C-4019-8D61-3096E63DA26C}" dt="2020-12-17T10:35:58.741" v="109" actId="14100"/>
        <pc:sldMkLst>
          <pc:docMk/>
          <pc:sldMk cId="1938876063" sldId="264"/>
        </pc:sldMkLst>
        <pc:spChg chg="mod">
          <ac:chgData name="Arthur Simonian" userId="S::arthur.simonian@epitech.eu::0d001f60-39c1-4c32-ab42-3b256bfe570e" providerId="AD" clId="Web-{3148AE68-D01C-4019-8D61-3096E63DA26C}" dt="2020-12-17T10:35:58.741" v="109" actId="14100"/>
          <ac:spMkLst>
            <pc:docMk/>
            <pc:sldMk cId="1938876063" sldId="264"/>
            <ac:spMk id="22" creationId="{E77C8A75-D80E-4B68-A1D2-5E40A17579EF}"/>
          </ac:spMkLst>
        </pc:spChg>
        <pc:grpChg chg="add ord">
          <ac:chgData name="Arthur Simonian" userId="S::arthur.simonian@epitech.eu::0d001f60-39c1-4c32-ab42-3b256bfe570e" providerId="AD" clId="Web-{3148AE68-D01C-4019-8D61-3096E63DA26C}" dt="2020-12-17T10:27:02.228" v="95"/>
          <ac:grpSpMkLst>
            <pc:docMk/>
            <pc:sldMk cId="1938876063" sldId="264"/>
            <ac:grpSpMk id="2" creationId="{E14F4FBB-4F95-4FE9-951D-D0F5360D6259}"/>
          </ac:grpSpMkLst>
        </pc:grpChg>
        <pc:grpChg chg="del">
          <ac:chgData name="Arthur Simonian" userId="S::arthur.simonian@epitech.eu::0d001f60-39c1-4c32-ab42-3b256bfe570e" providerId="AD" clId="Web-{3148AE68-D01C-4019-8D61-3096E63DA26C}" dt="2020-12-17T10:26:47.103" v="93"/>
          <ac:grpSpMkLst>
            <pc:docMk/>
            <pc:sldMk cId="1938876063" sldId="264"/>
            <ac:grpSpMk id="7" creationId="{56FB0271-3C82-4F6B-8188-9C1FE09CC85B}"/>
          </ac:grpSpMkLst>
        </pc:grpChg>
      </pc:sldChg>
      <pc:sldChg chg="addSp delSp modSp">
        <pc:chgData name="Arthur Simonian" userId="S::arthur.simonian@epitech.eu::0d001f60-39c1-4c32-ab42-3b256bfe570e" providerId="AD" clId="Web-{3148AE68-D01C-4019-8D61-3096E63DA26C}" dt="2020-12-17T10:38:30.495" v="113"/>
        <pc:sldMkLst>
          <pc:docMk/>
          <pc:sldMk cId="3991648997" sldId="266"/>
        </pc:sldMkLst>
        <pc:picChg chg="add del mod ord modCrop">
          <ac:chgData name="Arthur Simonian" userId="S::arthur.simonian@epitech.eu::0d001f60-39c1-4c32-ab42-3b256bfe570e" providerId="AD" clId="Web-{3148AE68-D01C-4019-8D61-3096E63DA26C}" dt="2020-12-17T10:38:30.495" v="113"/>
          <ac:picMkLst>
            <pc:docMk/>
            <pc:sldMk cId="3991648997" sldId="266"/>
            <ac:picMk id="2" creationId="{02788F04-B8C8-496A-88D9-FE7586F90A7A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8:13.526" v="111"/>
          <ac:picMkLst>
            <pc:docMk/>
            <pc:sldMk cId="3991648997" sldId="266"/>
            <ac:picMk id="32" creationId="{190A726B-14F4-4616-B5E7-95BD9312E76E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8:21.135" v="112"/>
          <ac:picMkLst>
            <pc:docMk/>
            <pc:sldMk cId="3991648997" sldId="266"/>
            <ac:picMk id="35" creationId="{1322059A-EE38-48A9-B2CE-4785C7061ED2}"/>
          </ac:picMkLst>
        </pc:picChg>
      </pc:sldChg>
      <pc:sldChg chg="del ord">
        <pc:chgData name="Arthur Simonian" userId="S::arthur.simonian@epitech.eu::0d001f60-39c1-4c32-ab42-3b256bfe570e" providerId="AD" clId="Web-{3148AE68-D01C-4019-8D61-3096E63DA26C}" dt="2020-12-17T09:59:20.124" v="3"/>
        <pc:sldMkLst>
          <pc:docMk/>
          <pc:sldMk cId="1640397580" sldId="268"/>
        </pc:sldMkLst>
      </pc:sldChg>
      <pc:sldChg chg="addSp modSp">
        <pc:chgData name="Arthur Simonian" userId="S::arthur.simonian@epitech.eu::0d001f60-39c1-4c32-ab42-3b256bfe570e" providerId="AD" clId="Web-{3148AE68-D01C-4019-8D61-3096E63DA26C}" dt="2020-12-17T10:40:02.263" v="125"/>
        <pc:sldMkLst>
          <pc:docMk/>
          <pc:sldMk cId="2013550475" sldId="269"/>
        </pc:sldMkLst>
        <pc:grpChg chg="add ord">
          <ac:chgData name="Arthur Simonian" userId="S::arthur.simonian@epitech.eu::0d001f60-39c1-4c32-ab42-3b256bfe570e" providerId="AD" clId="Web-{3148AE68-D01C-4019-8D61-3096E63DA26C}" dt="2020-12-17T10:23:15.066" v="79"/>
          <ac:grpSpMkLst>
            <pc:docMk/>
            <pc:sldMk cId="2013550475" sldId="269"/>
            <ac:grpSpMk id="2" creationId="{6FAC2F17-B168-4813-ABE3-24CB64E79908}"/>
          </ac:grpSpMkLst>
        </pc:grpChg>
        <pc:picChg chg="mod">
          <ac:chgData name="Arthur Simonian" userId="S::arthur.simonian@epitech.eu::0d001f60-39c1-4c32-ab42-3b256bfe570e" providerId="AD" clId="Web-{3148AE68-D01C-4019-8D61-3096E63DA26C}" dt="2020-12-17T10:31:11.750" v="108"/>
          <ac:picMkLst>
            <pc:docMk/>
            <pc:sldMk cId="2013550475" sldId="269"/>
            <ac:picMk id="4" creationId="{79D7EAF0-F885-4202-9DF8-40126C668AF2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9:41.809" v="114"/>
          <ac:picMkLst>
            <pc:docMk/>
            <pc:sldMk cId="2013550475" sldId="269"/>
            <ac:picMk id="19" creationId="{AA939458-83B7-4341-BAC4-9910886B55AE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9:53.903" v="118"/>
          <ac:picMkLst>
            <pc:docMk/>
            <pc:sldMk cId="2013550475" sldId="269"/>
            <ac:picMk id="20" creationId="{779E2DFA-F3E7-4AB4-A4E5-2741FE45CC06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9:49.372" v="116"/>
          <ac:picMkLst>
            <pc:docMk/>
            <pc:sldMk cId="2013550475" sldId="269"/>
            <ac:picMk id="21" creationId="{7D52AFFE-9D7C-4A4E-AF72-3BE99E904DAE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9:51.856" v="117"/>
          <ac:picMkLst>
            <pc:docMk/>
            <pc:sldMk cId="2013550475" sldId="269"/>
            <ac:picMk id="22" creationId="{D5FC84FA-2B1E-46CC-801B-FB50169F9062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40:02.184" v="121"/>
          <ac:picMkLst>
            <pc:docMk/>
            <pc:sldMk cId="2013550475" sldId="269"/>
            <ac:picMk id="24" creationId="{8841A916-7764-4B00-827F-C920A61487A6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9:47.622" v="115"/>
          <ac:picMkLst>
            <pc:docMk/>
            <pc:sldMk cId="2013550475" sldId="269"/>
            <ac:picMk id="25" creationId="{6536AEDD-2CF2-41C8-8552-F822B9592582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40:02.200" v="122"/>
          <ac:picMkLst>
            <pc:docMk/>
            <pc:sldMk cId="2013550475" sldId="269"/>
            <ac:picMk id="26" creationId="{9D3EB728-B40C-40CA-B0DB-72A340B81C97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40:02.216" v="123"/>
          <ac:picMkLst>
            <pc:docMk/>
            <pc:sldMk cId="2013550475" sldId="269"/>
            <ac:picMk id="27" creationId="{3D0EAF46-3B2B-4066-82FE-56ADB8975950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9:57.653" v="120"/>
          <ac:picMkLst>
            <pc:docMk/>
            <pc:sldMk cId="2013550475" sldId="269"/>
            <ac:picMk id="28" creationId="{00CF7039-45FC-441D-A37D-A0160E2C1A9C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39:55.778" v="119"/>
          <ac:picMkLst>
            <pc:docMk/>
            <pc:sldMk cId="2013550475" sldId="269"/>
            <ac:picMk id="29" creationId="{1A46C2EE-AAF0-44F1-86EB-AD282FF42EA1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40:02.231" v="124"/>
          <ac:picMkLst>
            <pc:docMk/>
            <pc:sldMk cId="2013550475" sldId="269"/>
            <ac:picMk id="30" creationId="{4B5C9F98-EF88-4D82-A38C-26D8C49DE284}"/>
          </ac:picMkLst>
        </pc:picChg>
        <pc:picChg chg="mod">
          <ac:chgData name="Arthur Simonian" userId="S::arthur.simonian@epitech.eu::0d001f60-39c1-4c32-ab42-3b256bfe570e" providerId="AD" clId="Web-{3148AE68-D01C-4019-8D61-3096E63DA26C}" dt="2020-12-17T10:40:02.263" v="125"/>
          <ac:picMkLst>
            <pc:docMk/>
            <pc:sldMk cId="2013550475" sldId="269"/>
            <ac:picMk id="31" creationId="{67B6A7AE-BFDD-4743-AA73-21D47B1C3B2F}"/>
          </ac:picMkLst>
        </pc:picChg>
        <pc:picChg chg="ord">
          <ac:chgData name="Arthur Simonian" userId="S::arthur.simonian@epitech.eu::0d001f60-39c1-4c32-ab42-3b256bfe570e" providerId="AD" clId="Web-{3148AE68-D01C-4019-8D61-3096E63DA26C}" dt="2020-12-17T10:22:59.847" v="77"/>
          <ac:picMkLst>
            <pc:docMk/>
            <pc:sldMk cId="2013550475" sldId="269"/>
            <ac:picMk id="46" creationId="{BA16425A-A3C3-495D-8463-F6A54F1FA552}"/>
          </ac:picMkLst>
        </pc:picChg>
        <pc:picChg chg="ord">
          <ac:chgData name="Arthur Simonian" userId="S::arthur.simonian@epitech.eu::0d001f60-39c1-4c32-ab42-3b256bfe570e" providerId="AD" clId="Web-{3148AE68-D01C-4019-8D61-3096E63DA26C}" dt="2020-12-17T10:23:06.394" v="78"/>
          <ac:picMkLst>
            <pc:docMk/>
            <pc:sldMk cId="2013550475" sldId="269"/>
            <ac:picMk id="47" creationId="{3114C109-2CB6-40C5-8B43-73E68328F696}"/>
          </ac:picMkLst>
        </pc:picChg>
      </pc:sldChg>
      <pc:sldChg chg="addSp">
        <pc:chgData name="Arthur Simonian" userId="S::arthur.simonian@epitech.eu::0d001f60-39c1-4c32-ab42-3b256bfe570e" providerId="AD" clId="Web-{3148AE68-D01C-4019-8D61-3096E63DA26C}" dt="2020-12-17T09:59:18.483" v="2"/>
        <pc:sldMkLst>
          <pc:docMk/>
          <pc:sldMk cId="3604462794" sldId="273"/>
        </pc:sldMkLst>
        <pc:spChg chg="add">
          <ac:chgData name="Arthur Simonian" userId="S::arthur.simonian@epitech.eu::0d001f60-39c1-4c32-ab42-3b256bfe570e" providerId="AD" clId="Web-{3148AE68-D01C-4019-8D61-3096E63DA26C}" dt="2020-12-17T09:59:18.483" v="1"/>
          <ac:spMkLst>
            <pc:docMk/>
            <pc:sldMk cId="3604462794" sldId="273"/>
            <ac:spMk id="2" creationId="{75031A20-9811-47C1-A46A-3BBA6D16A310}"/>
          </ac:spMkLst>
        </pc:spChg>
        <pc:spChg chg="add">
          <ac:chgData name="Arthur Simonian" userId="S::arthur.simonian@epitech.eu::0d001f60-39c1-4c32-ab42-3b256bfe570e" providerId="AD" clId="Web-{3148AE68-D01C-4019-8D61-3096E63DA26C}" dt="2020-12-17T09:59:18.483" v="2"/>
          <ac:spMkLst>
            <pc:docMk/>
            <pc:sldMk cId="3604462794" sldId="273"/>
            <ac:spMk id="4" creationId="{62A0B433-BC00-4B9C-A82E-863F45C5FBE2}"/>
          </ac:spMkLst>
        </pc:spChg>
      </pc:sldChg>
      <pc:sldChg chg="addSp delSp modSp">
        <pc:chgData name="Arthur Simonian" userId="S::arthur.simonian@epitech.eu::0d001f60-39c1-4c32-ab42-3b256bfe570e" providerId="AD" clId="Web-{3148AE68-D01C-4019-8D61-3096E63DA26C}" dt="2020-12-17T10:05:48.275" v="66" actId="1076"/>
        <pc:sldMkLst>
          <pc:docMk/>
          <pc:sldMk cId="1900392057" sldId="274"/>
        </pc:sldMkLst>
        <pc:spChg chg="add del mod">
          <ac:chgData name="Arthur Simonian" userId="S::arthur.simonian@epitech.eu::0d001f60-39c1-4c32-ab42-3b256bfe570e" providerId="AD" clId="Web-{3148AE68-D01C-4019-8D61-3096E63DA26C}" dt="2020-12-17T10:04:33.335" v="57"/>
          <ac:spMkLst>
            <pc:docMk/>
            <pc:sldMk cId="1900392057" sldId="274"/>
            <ac:spMk id="9" creationId="{FA770091-42E1-4FF7-82BC-A91219033604}"/>
          </ac:spMkLst>
        </pc:spChg>
        <pc:picChg chg="add mod">
          <ac:chgData name="Arthur Simonian" userId="S::arthur.simonian@epitech.eu::0d001f60-39c1-4c32-ab42-3b256bfe570e" providerId="AD" clId="Web-{3148AE68-D01C-4019-8D61-3096E63DA26C}" dt="2020-12-17T10:03:22.271" v="6" actId="1076"/>
          <ac:picMkLst>
            <pc:docMk/>
            <pc:sldMk cId="1900392057" sldId="274"/>
            <ac:picMk id="2" creationId="{DA90E691-A1F4-4F68-92BC-79EDA51C7DD2}"/>
          </ac:picMkLst>
        </pc:picChg>
        <pc:picChg chg="add mod">
          <ac:chgData name="Arthur Simonian" userId="S::arthur.simonian@epitech.eu::0d001f60-39c1-4c32-ab42-3b256bfe570e" providerId="AD" clId="Web-{3148AE68-D01C-4019-8D61-3096E63DA26C}" dt="2020-12-17T10:05:48.275" v="66" actId="1076"/>
          <ac:picMkLst>
            <pc:docMk/>
            <pc:sldMk cId="1900392057" sldId="274"/>
            <ac:picMk id="4" creationId="{6624BC7D-BC8C-463C-90AA-60CBB75D6564}"/>
          </ac:picMkLst>
        </pc:picChg>
        <pc:picChg chg="add mod">
          <ac:chgData name="Arthur Simonian" userId="S::arthur.simonian@epitech.eu::0d001f60-39c1-4c32-ab42-3b256bfe570e" providerId="AD" clId="Web-{3148AE68-D01C-4019-8D61-3096E63DA26C}" dt="2020-12-17T10:05:46.978" v="65" actId="1076"/>
          <ac:picMkLst>
            <pc:docMk/>
            <pc:sldMk cId="1900392057" sldId="274"/>
            <ac:picMk id="10" creationId="{FBE670F4-33B2-41AF-B60C-3C2A35551E66}"/>
          </ac:picMkLst>
        </pc:picChg>
      </pc:sldChg>
      <pc:sldChg chg="addSp modSp">
        <pc:chgData name="Arthur Simonian" userId="S::arthur.simonian@epitech.eu::0d001f60-39c1-4c32-ab42-3b256bfe570e" providerId="AD" clId="Web-{3148AE68-D01C-4019-8D61-3096E63DA26C}" dt="2020-12-17T10:13:45.567" v="74"/>
        <pc:sldMkLst>
          <pc:docMk/>
          <pc:sldMk cId="1332343316" sldId="275"/>
        </pc:sldMkLst>
        <pc:picChg chg="add mod ord">
          <ac:chgData name="Arthur Simonian" userId="S::arthur.simonian@epitech.eu::0d001f60-39c1-4c32-ab42-3b256bfe570e" providerId="AD" clId="Web-{3148AE68-D01C-4019-8D61-3096E63DA26C}" dt="2020-12-17T10:13:45.567" v="74"/>
          <ac:picMkLst>
            <pc:docMk/>
            <pc:sldMk cId="1332343316" sldId="275"/>
            <ac:picMk id="2" creationId="{17792C68-537B-4B0E-BDEB-7CD68AD10A23}"/>
          </ac:picMkLst>
        </pc:picChg>
      </pc:sldChg>
    </pc:docChg>
  </pc:docChgLst>
  <pc:docChgLst>
    <pc:chgData name="Mathieu Blindron" userId="S::mathieu.blindron@epitech.eu::841bae27-c46b-4533-bb65-4b6cdc45782a" providerId="AD" clId="Web-{DDEC70BA-59A5-4509-B67F-7F7BD287E42E}"/>
    <pc:docChg chg="modSld">
      <pc:chgData name="Mathieu Blindron" userId="S::mathieu.blindron@epitech.eu::841bae27-c46b-4533-bb65-4b6cdc45782a" providerId="AD" clId="Web-{DDEC70BA-59A5-4509-B67F-7F7BD287E42E}" dt="2020-12-17T09:18:54.605" v="1"/>
      <pc:docMkLst>
        <pc:docMk/>
      </pc:docMkLst>
      <pc:sldChg chg="addSp modSp">
        <pc:chgData name="Mathieu Blindron" userId="S::mathieu.blindron@epitech.eu::841bae27-c46b-4533-bb65-4b6cdc45782a" providerId="AD" clId="Web-{DDEC70BA-59A5-4509-B67F-7F7BD287E42E}" dt="2020-12-17T09:18:54.605" v="1"/>
        <pc:sldMkLst>
          <pc:docMk/>
          <pc:sldMk cId="3620381292" sldId="267"/>
        </pc:sldMkLst>
        <pc:picChg chg="add mod">
          <ac:chgData name="Mathieu Blindron" userId="S::mathieu.blindron@epitech.eu::841bae27-c46b-4533-bb65-4b6cdc45782a" providerId="AD" clId="Web-{DDEC70BA-59A5-4509-B67F-7F7BD287E42E}" dt="2020-12-17T09:18:54.605" v="0"/>
          <ac:picMkLst>
            <pc:docMk/>
            <pc:sldMk cId="3620381292" sldId="267"/>
            <ac:picMk id="2" creationId="{5FED4C6B-3D7E-4E6C-B000-DA3D380813C9}"/>
          </ac:picMkLst>
        </pc:picChg>
        <pc:picChg chg="add mod">
          <ac:chgData name="Mathieu Blindron" userId="S::mathieu.blindron@epitech.eu::841bae27-c46b-4533-bb65-4b6cdc45782a" providerId="AD" clId="Web-{DDEC70BA-59A5-4509-B67F-7F7BD287E42E}" dt="2020-12-17T09:18:54.605" v="1"/>
          <ac:picMkLst>
            <pc:docMk/>
            <pc:sldMk cId="3620381292" sldId="267"/>
            <ac:picMk id="4" creationId="{F5F25212-66B3-4022-B5DF-4E2192D847BB}"/>
          </ac:picMkLst>
        </pc:picChg>
      </pc:sldChg>
    </pc:docChg>
  </pc:docChgLst>
  <pc:docChgLst>
    <pc:chgData name="Mathieu Blindron" userId="S::mathieu.blindron@epitech.eu::841bae27-c46b-4533-bb65-4b6cdc45782a" providerId="AD" clId="Web-{6B60E0EF-DFB5-4756-8CB5-74CE4791D96B}"/>
    <pc:docChg chg="addSld delSld">
      <pc:chgData name="Mathieu Blindron" userId="S::mathieu.blindron@epitech.eu::841bae27-c46b-4533-bb65-4b6cdc45782a" providerId="AD" clId="Web-{6B60E0EF-DFB5-4756-8CB5-74CE4791D96B}" dt="2020-12-17T11:10:15.467" v="1"/>
      <pc:docMkLst>
        <pc:docMk/>
      </pc:docMkLst>
      <pc:sldChg chg="new del">
        <pc:chgData name="Mathieu Blindron" userId="S::mathieu.blindron@epitech.eu::841bae27-c46b-4533-bb65-4b6cdc45782a" providerId="AD" clId="Web-{6B60E0EF-DFB5-4756-8CB5-74CE4791D96B}" dt="2020-12-17T11:10:15.467" v="1"/>
        <pc:sldMkLst>
          <pc:docMk/>
          <pc:sldMk cId="224144078" sldId="276"/>
        </pc:sldMkLst>
      </pc:sldChg>
    </pc:docChg>
  </pc:docChgLst>
  <pc:docChgLst>
    <pc:chgData name="Arthur Simonian" userId="S::arthur.simonian@epitech.eu::0d001f60-39c1-4c32-ab42-3b256bfe570e" providerId="AD" clId="Web-{678FA58A-BD56-4B27-9B0F-07BEB2795F05}"/>
    <pc:docChg chg="modSld">
      <pc:chgData name="Arthur Simonian" userId="S::arthur.simonian@epitech.eu::0d001f60-39c1-4c32-ab42-3b256bfe570e" providerId="AD" clId="Web-{678FA58A-BD56-4B27-9B0F-07BEB2795F05}" dt="2020-12-17T08:48:05.958" v="26" actId="1076"/>
      <pc:docMkLst>
        <pc:docMk/>
      </pc:docMkLst>
      <pc:sldChg chg="modSp">
        <pc:chgData name="Arthur Simonian" userId="S::arthur.simonian@epitech.eu::0d001f60-39c1-4c32-ab42-3b256bfe570e" providerId="AD" clId="Web-{678FA58A-BD56-4B27-9B0F-07BEB2795F05}" dt="2020-12-17T08:46:32.387" v="3"/>
        <pc:sldMkLst>
          <pc:docMk/>
          <pc:sldMk cId="3875018642" sldId="256"/>
        </pc:sldMkLst>
        <pc:spChg chg="mod">
          <ac:chgData name="Arthur Simonian" userId="S::arthur.simonian@epitech.eu::0d001f60-39c1-4c32-ab42-3b256bfe570e" providerId="AD" clId="Web-{678FA58A-BD56-4B27-9B0F-07BEB2795F05}" dt="2020-12-17T08:46:32.387" v="3"/>
          <ac:spMkLst>
            <pc:docMk/>
            <pc:sldMk cId="3875018642" sldId="256"/>
            <ac:spMk id="4" creationId="{0C52462C-F82A-4A34-BC69-6E40453DE593}"/>
          </ac:spMkLst>
        </pc:spChg>
      </pc:sldChg>
      <pc:sldChg chg="modSp">
        <pc:chgData name="Arthur Simonian" userId="S::arthur.simonian@epitech.eu::0d001f60-39c1-4c32-ab42-3b256bfe570e" providerId="AD" clId="Web-{678FA58A-BD56-4B27-9B0F-07BEB2795F05}" dt="2020-12-17T08:47:52.957" v="25" actId="14100"/>
        <pc:sldMkLst>
          <pc:docMk/>
          <pc:sldMk cId="2071003440" sldId="257"/>
        </pc:sldMkLst>
        <pc:spChg chg="mod">
          <ac:chgData name="Arthur Simonian" userId="S::arthur.simonian@epitech.eu::0d001f60-39c1-4c32-ab42-3b256bfe570e" providerId="AD" clId="Web-{678FA58A-BD56-4B27-9B0F-07BEB2795F05}" dt="2020-12-17T08:46:29.090" v="2"/>
          <ac:spMkLst>
            <pc:docMk/>
            <pc:sldMk cId="2071003440" sldId="257"/>
            <ac:spMk id="3" creationId="{67F2C4DF-B6BE-422F-9934-D9635CACF2A8}"/>
          </ac:spMkLst>
        </pc:spChg>
        <pc:spChg chg="mod">
          <ac:chgData name="Arthur Simonian" userId="S::arthur.simonian@epitech.eu::0d001f60-39c1-4c32-ab42-3b256bfe570e" providerId="AD" clId="Web-{678FA58A-BD56-4B27-9B0F-07BEB2795F05}" dt="2020-12-17T08:47:50.285" v="23" actId="20577"/>
          <ac:spMkLst>
            <pc:docMk/>
            <pc:sldMk cId="2071003440" sldId="257"/>
            <ac:spMk id="8" creationId="{2D167C8E-3BFA-44A9-A476-DBE9A7D2CD0A}"/>
          </ac:spMkLst>
        </pc:spChg>
        <pc:spChg chg="mod">
          <ac:chgData name="Arthur Simonian" userId="S::arthur.simonian@epitech.eu::0d001f60-39c1-4c32-ab42-3b256bfe570e" providerId="AD" clId="Web-{678FA58A-BD56-4B27-9B0F-07BEB2795F05}" dt="2020-12-17T08:47:52.957" v="25" actId="14100"/>
          <ac:spMkLst>
            <pc:docMk/>
            <pc:sldMk cId="2071003440" sldId="257"/>
            <ac:spMk id="15" creationId="{F894561A-371B-41A7-AAD5-8032A59F1FE5}"/>
          </ac:spMkLst>
        </pc:spChg>
      </pc:sldChg>
      <pc:sldChg chg="addSp modSp">
        <pc:chgData name="Arthur Simonian" userId="S::arthur.simonian@epitech.eu::0d001f60-39c1-4c32-ab42-3b256bfe570e" providerId="AD" clId="Web-{678FA58A-BD56-4B27-9B0F-07BEB2795F05}" dt="2020-12-17T08:48:05.958" v="26" actId="1076"/>
        <pc:sldMkLst>
          <pc:docMk/>
          <pc:sldMk cId="3526455118" sldId="262"/>
        </pc:sldMkLst>
        <pc:spChg chg="add mod ord">
          <ac:chgData name="Arthur Simonian" userId="S::arthur.simonian@epitech.eu::0d001f60-39c1-4c32-ab42-3b256bfe570e" providerId="AD" clId="Web-{678FA58A-BD56-4B27-9B0F-07BEB2795F05}" dt="2020-12-17T08:47:27.423" v="17" actId="1076"/>
          <ac:spMkLst>
            <pc:docMk/>
            <pc:sldMk cId="3526455118" sldId="262"/>
            <ac:spMk id="2" creationId="{4D8E1046-999B-4829-8CAA-D1FF073E85FE}"/>
          </ac:spMkLst>
        </pc:spChg>
        <pc:spChg chg="mod">
          <ac:chgData name="Arthur Simonian" userId="S::arthur.simonian@epitech.eu::0d001f60-39c1-4c32-ab42-3b256bfe570e" providerId="AD" clId="Web-{678FA58A-BD56-4B27-9B0F-07BEB2795F05}" dt="2020-12-17T08:46:25.512" v="1"/>
          <ac:spMkLst>
            <pc:docMk/>
            <pc:sldMk cId="3526455118" sldId="262"/>
            <ac:spMk id="3" creationId="{67F2C4DF-B6BE-422F-9934-D9635CACF2A8}"/>
          </ac:spMkLst>
        </pc:spChg>
        <pc:spChg chg="mod">
          <ac:chgData name="Arthur Simonian" userId="S::arthur.simonian@epitech.eu::0d001f60-39c1-4c32-ab42-3b256bfe570e" providerId="AD" clId="Web-{678FA58A-BD56-4B27-9B0F-07BEB2795F05}" dt="2020-12-17T08:46:48.311" v="7"/>
          <ac:spMkLst>
            <pc:docMk/>
            <pc:sldMk cId="3526455118" sldId="262"/>
            <ac:spMk id="12" creationId="{5D06A17D-8952-48EA-ACE2-A2D0741EDC48}"/>
          </ac:spMkLst>
        </pc:spChg>
        <pc:spChg chg="mod">
          <ac:chgData name="Arthur Simonian" userId="S::arthur.simonian@epitech.eu::0d001f60-39c1-4c32-ab42-3b256bfe570e" providerId="AD" clId="Web-{678FA58A-BD56-4B27-9B0F-07BEB2795F05}" dt="2020-12-17T08:47:38.815" v="19"/>
          <ac:spMkLst>
            <pc:docMk/>
            <pc:sldMk cId="3526455118" sldId="262"/>
            <ac:spMk id="13" creationId="{24D9AE06-85AC-42CF-955E-75EAB8FF527A}"/>
          </ac:spMkLst>
        </pc:spChg>
        <pc:spChg chg="mod">
          <ac:chgData name="Arthur Simonian" userId="S::arthur.simonian@epitech.eu::0d001f60-39c1-4c32-ab42-3b256bfe570e" providerId="AD" clId="Web-{678FA58A-BD56-4B27-9B0F-07BEB2795F05}" dt="2020-12-17T08:48:05.958" v="26" actId="1076"/>
          <ac:spMkLst>
            <pc:docMk/>
            <pc:sldMk cId="3526455118" sldId="262"/>
            <ac:spMk id="16" creationId="{975AC887-FEC8-46E1-96FE-A6066B847D05}"/>
          </ac:spMkLst>
        </pc:spChg>
        <pc:spChg chg="mod">
          <ac:chgData name="Arthur Simonian" userId="S::arthur.simonian@epitech.eu::0d001f60-39c1-4c32-ab42-3b256bfe570e" providerId="AD" clId="Web-{678FA58A-BD56-4B27-9B0F-07BEB2795F05}" dt="2020-12-17T08:47:32.236" v="18" actId="1076"/>
          <ac:spMkLst>
            <pc:docMk/>
            <pc:sldMk cId="3526455118" sldId="262"/>
            <ac:spMk id="17" creationId="{C386F300-CC39-4F26-AD7E-0A67E16EBF47}"/>
          </ac:spMkLst>
        </pc:spChg>
      </pc:sldChg>
      <pc:sldChg chg="modSp">
        <pc:chgData name="Arthur Simonian" userId="S::arthur.simonian@epitech.eu::0d001f60-39c1-4c32-ab42-3b256bfe570e" providerId="AD" clId="Web-{678FA58A-BD56-4B27-9B0F-07BEB2795F05}" dt="2020-12-17T08:46:35.481" v="4"/>
        <pc:sldMkLst>
          <pc:docMk/>
          <pc:sldMk cId="2679456003" sldId="263"/>
        </pc:sldMkLst>
        <pc:spChg chg="mod">
          <ac:chgData name="Arthur Simonian" userId="S::arthur.simonian@epitech.eu::0d001f60-39c1-4c32-ab42-3b256bfe570e" providerId="AD" clId="Web-{678FA58A-BD56-4B27-9B0F-07BEB2795F05}" dt="2020-12-17T08:46:35.481" v="4"/>
          <ac:spMkLst>
            <pc:docMk/>
            <pc:sldMk cId="2679456003" sldId="263"/>
            <ac:spMk id="3" creationId="{67F2C4DF-B6BE-422F-9934-D9635CACF2A8}"/>
          </ac:spMkLst>
        </pc:spChg>
      </pc:sldChg>
      <pc:sldChg chg="modSp">
        <pc:chgData name="Arthur Simonian" userId="S::arthur.simonian@epitech.eu::0d001f60-39c1-4c32-ab42-3b256bfe570e" providerId="AD" clId="Web-{678FA58A-BD56-4B27-9B0F-07BEB2795F05}" dt="2020-12-17T08:46:38.997" v="5"/>
        <pc:sldMkLst>
          <pc:docMk/>
          <pc:sldMk cId="1938876063" sldId="264"/>
        </pc:sldMkLst>
        <pc:spChg chg="mod">
          <ac:chgData name="Arthur Simonian" userId="S::arthur.simonian@epitech.eu::0d001f60-39c1-4c32-ab42-3b256bfe570e" providerId="AD" clId="Web-{678FA58A-BD56-4B27-9B0F-07BEB2795F05}" dt="2020-12-17T08:46:38.997" v="5"/>
          <ac:spMkLst>
            <pc:docMk/>
            <pc:sldMk cId="1938876063" sldId="264"/>
            <ac:spMk id="3" creationId="{67F2C4DF-B6BE-422F-9934-D9635CACF2A8}"/>
          </ac:spMkLst>
        </pc:spChg>
      </pc:sldChg>
      <pc:sldChg chg="modSp">
        <pc:chgData name="Arthur Simonian" userId="S::arthur.simonian@epitech.eu::0d001f60-39c1-4c32-ab42-3b256bfe570e" providerId="AD" clId="Web-{678FA58A-BD56-4B27-9B0F-07BEB2795F05}" dt="2020-12-17T08:46:43.607" v="6"/>
        <pc:sldMkLst>
          <pc:docMk/>
          <pc:sldMk cId="169519365" sldId="265"/>
        </pc:sldMkLst>
        <pc:spChg chg="mod">
          <ac:chgData name="Arthur Simonian" userId="S::arthur.simonian@epitech.eu::0d001f60-39c1-4c32-ab42-3b256bfe570e" providerId="AD" clId="Web-{678FA58A-BD56-4B27-9B0F-07BEB2795F05}" dt="2020-12-17T08:46:43.607" v="6"/>
          <ac:spMkLst>
            <pc:docMk/>
            <pc:sldMk cId="169519365" sldId="265"/>
            <ac:spMk id="3" creationId="{67F2C4DF-B6BE-422F-9934-D9635CACF2A8}"/>
          </ac:spMkLst>
        </pc:spChg>
      </pc:sldChg>
    </pc:docChg>
  </pc:docChgLst>
  <pc:docChgLst>
    <pc:chgData name="Mathieu Blindron" userId="S::mathieu.blindron@epitech.eu::841bae27-c46b-4533-bb65-4b6cdc45782a" providerId="AD" clId="Web-{F0E8AC7D-51E4-41D7-B721-F867D11DD846}"/>
    <pc:docChg chg="modSld">
      <pc:chgData name="Mathieu Blindron" userId="S::mathieu.blindron@epitech.eu::841bae27-c46b-4533-bb65-4b6cdc45782a" providerId="AD" clId="Web-{F0E8AC7D-51E4-41D7-B721-F867D11DD846}" dt="2020-12-17T09:33:47.406" v="2" actId="1076"/>
      <pc:docMkLst>
        <pc:docMk/>
      </pc:docMkLst>
      <pc:sldChg chg="modSp">
        <pc:chgData name="Mathieu Blindron" userId="S::mathieu.blindron@epitech.eu::841bae27-c46b-4533-bb65-4b6cdc45782a" providerId="AD" clId="Web-{F0E8AC7D-51E4-41D7-B721-F867D11DD846}" dt="2020-12-17T09:33:47.406" v="2" actId="1076"/>
        <pc:sldMkLst>
          <pc:docMk/>
          <pc:sldMk cId="3620381292" sldId="267"/>
        </pc:sldMkLst>
        <pc:picChg chg="mod">
          <ac:chgData name="Mathieu Blindron" userId="S::mathieu.blindron@epitech.eu::841bae27-c46b-4533-bb65-4b6cdc45782a" providerId="AD" clId="Web-{F0E8AC7D-51E4-41D7-B721-F867D11DD846}" dt="2020-12-17T09:33:47.406" v="2" actId="1076"/>
          <ac:picMkLst>
            <pc:docMk/>
            <pc:sldMk cId="3620381292" sldId="267"/>
            <ac:picMk id="13" creationId="{2C7B5A64-1231-42D7-9CC2-A455EA23AD5C}"/>
          </ac:picMkLst>
        </pc:picChg>
      </pc:sldChg>
    </pc:docChg>
  </pc:docChgLst>
  <pc:docChgLst>
    <pc:chgData name="Grégory Koenig" userId="S::gregory.koenig@epitech.eu::ab400993-958e-48b5-8c16-4e84f48ab379" providerId="AD" clId="Web-{8DBD11F2-5AE9-4FE7-8BF5-240146453C32}"/>
    <pc:docChg chg="modSld">
      <pc:chgData name="Grégory Koenig" userId="S::gregory.koenig@epitech.eu::ab400993-958e-48b5-8c16-4e84f48ab379" providerId="AD" clId="Web-{8DBD11F2-5AE9-4FE7-8BF5-240146453C32}" dt="2020-12-17T12:32:33.263" v="300" actId="1076"/>
      <pc:docMkLst>
        <pc:docMk/>
      </pc:docMkLst>
      <pc:sldChg chg="addSp delSp modSp">
        <pc:chgData name="Grégory Koenig" userId="S::gregory.koenig@epitech.eu::ab400993-958e-48b5-8c16-4e84f48ab379" providerId="AD" clId="Web-{8DBD11F2-5AE9-4FE7-8BF5-240146453C32}" dt="2020-12-17T12:32:33.263" v="300" actId="1076"/>
        <pc:sldMkLst>
          <pc:docMk/>
          <pc:sldMk cId="2013550475" sldId="269"/>
        </pc:sldMkLst>
        <pc:spChg chg="mod">
          <ac:chgData name="Grégory Koenig" userId="S::gregory.koenig@epitech.eu::ab400993-958e-48b5-8c16-4e84f48ab379" providerId="AD" clId="Web-{8DBD11F2-5AE9-4FE7-8BF5-240146453C32}" dt="2020-12-17T12:20:14.318" v="184" actId="20577"/>
          <ac:spMkLst>
            <pc:docMk/>
            <pc:sldMk cId="2013550475" sldId="269"/>
            <ac:spMk id="33" creationId="{51FE2FD1-2293-4D38-BF43-3BD43D1D7167}"/>
          </ac:spMkLst>
        </pc:spChg>
        <pc:spChg chg="del mod">
          <ac:chgData name="Grégory Koenig" userId="S::gregory.koenig@epitech.eu::ab400993-958e-48b5-8c16-4e84f48ab379" providerId="AD" clId="Web-{8DBD11F2-5AE9-4FE7-8BF5-240146453C32}" dt="2020-12-17T12:16:13.815" v="28"/>
          <ac:spMkLst>
            <pc:docMk/>
            <pc:sldMk cId="2013550475" sldId="269"/>
            <ac:spMk id="34" creationId="{B7878F26-F836-401A-B70B-CB9F6862E0CB}"/>
          </ac:spMkLst>
        </pc:spChg>
        <pc:spChg chg="del mod">
          <ac:chgData name="Grégory Koenig" userId="S::gregory.koenig@epitech.eu::ab400993-958e-48b5-8c16-4e84f48ab379" providerId="AD" clId="Web-{8DBD11F2-5AE9-4FE7-8BF5-240146453C32}" dt="2020-12-17T12:17:10.863" v="37"/>
          <ac:spMkLst>
            <pc:docMk/>
            <pc:sldMk cId="2013550475" sldId="269"/>
            <ac:spMk id="35" creationId="{F2445D95-1E51-4AF7-BA4A-D96BA92E7711}"/>
          </ac:spMkLst>
        </pc:spChg>
        <pc:spChg chg="del">
          <ac:chgData name="Grégory Koenig" userId="S::gregory.koenig@epitech.eu::ab400993-958e-48b5-8c16-4e84f48ab379" providerId="AD" clId="Web-{8DBD11F2-5AE9-4FE7-8BF5-240146453C32}" dt="2020-12-17T12:17:49.238" v="61"/>
          <ac:spMkLst>
            <pc:docMk/>
            <pc:sldMk cId="2013550475" sldId="269"/>
            <ac:spMk id="36" creationId="{BDB96AF8-3725-4738-9EAE-AA7D00B32985}"/>
          </ac:spMkLst>
        </pc:spChg>
        <pc:spChg chg="del mod">
          <ac:chgData name="Grégory Koenig" userId="S::gregory.koenig@epitech.eu::ab400993-958e-48b5-8c16-4e84f48ab379" providerId="AD" clId="Web-{8DBD11F2-5AE9-4FE7-8BF5-240146453C32}" dt="2020-12-17T12:18:32.161" v="82"/>
          <ac:spMkLst>
            <pc:docMk/>
            <pc:sldMk cId="2013550475" sldId="269"/>
            <ac:spMk id="37" creationId="{763F4473-1C83-4244-9812-443A2C5D07D1}"/>
          </ac:spMkLst>
        </pc:spChg>
        <pc:spChg chg="del">
          <ac:chgData name="Grégory Koenig" userId="S::gregory.koenig@epitech.eu::ab400993-958e-48b5-8c16-4e84f48ab379" providerId="AD" clId="Web-{8DBD11F2-5AE9-4FE7-8BF5-240146453C32}" dt="2020-12-17T12:19:40.755" v="175"/>
          <ac:spMkLst>
            <pc:docMk/>
            <pc:sldMk cId="2013550475" sldId="269"/>
            <ac:spMk id="38" creationId="{C2CC580D-C3A7-4D79-B27E-04ED4394B3BB}"/>
          </ac:spMkLst>
        </pc:spChg>
        <pc:spChg chg="del mod">
          <ac:chgData name="Grégory Koenig" userId="S::gregory.koenig@epitech.eu::ab400993-958e-48b5-8c16-4e84f48ab379" providerId="AD" clId="Web-{8DBD11F2-5AE9-4FE7-8BF5-240146453C32}" dt="2020-12-17T12:25:10.712" v="238"/>
          <ac:spMkLst>
            <pc:docMk/>
            <pc:sldMk cId="2013550475" sldId="269"/>
            <ac:spMk id="39" creationId="{BC8245DD-8090-4D5C-9606-3920D0B5318C}"/>
          </ac:spMkLst>
        </pc:spChg>
        <pc:spChg chg="mod">
          <ac:chgData name="Grégory Koenig" userId="S::gregory.koenig@epitech.eu::ab400993-958e-48b5-8c16-4e84f48ab379" providerId="AD" clId="Web-{8DBD11F2-5AE9-4FE7-8BF5-240146453C32}" dt="2020-12-17T12:23:38.148" v="208" actId="1076"/>
          <ac:spMkLst>
            <pc:docMk/>
            <pc:sldMk cId="2013550475" sldId="269"/>
            <ac:spMk id="40" creationId="{552BFFD7-9B9F-4891-B8A9-6087CFAD43DA}"/>
          </ac:spMkLst>
        </pc:spChg>
        <pc:spChg chg="del">
          <ac:chgData name="Grégory Koenig" userId="S::gregory.koenig@epitech.eu::ab400993-958e-48b5-8c16-4e84f48ab379" providerId="AD" clId="Web-{8DBD11F2-5AE9-4FE7-8BF5-240146453C32}" dt="2020-12-17T12:25:24.868" v="241"/>
          <ac:spMkLst>
            <pc:docMk/>
            <pc:sldMk cId="2013550475" sldId="269"/>
            <ac:spMk id="41" creationId="{FEA39EAA-C4AE-44FE-838D-9F79E2AD7576}"/>
          </ac:spMkLst>
        </pc:spChg>
        <pc:spChg chg="mod">
          <ac:chgData name="Grégory Koenig" userId="S::gregory.koenig@epitech.eu::ab400993-958e-48b5-8c16-4e84f48ab379" providerId="AD" clId="Web-{8DBD11F2-5AE9-4FE7-8BF5-240146453C32}" dt="2020-12-17T12:31:20.981" v="298" actId="1076"/>
          <ac:spMkLst>
            <pc:docMk/>
            <pc:sldMk cId="2013550475" sldId="269"/>
            <ac:spMk id="43" creationId="{6D8AD020-B36F-43D8-A22D-C1F1972B3BEE}"/>
          </ac:spMkLst>
        </pc:spChg>
        <pc:spChg chg="del mod">
          <ac:chgData name="Grégory Koenig" userId="S::gregory.koenig@epitech.eu::ab400993-958e-48b5-8c16-4e84f48ab379" providerId="AD" clId="Web-{8DBD11F2-5AE9-4FE7-8BF5-240146453C32}" dt="2020-12-17T12:26:15.166" v="286"/>
          <ac:spMkLst>
            <pc:docMk/>
            <pc:sldMk cId="2013550475" sldId="269"/>
            <ac:spMk id="44" creationId="{F014B038-0893-456A-AE99-293D1784D951}"/>
          </ac:spMkLst>
        </pc:spChg>
        <pc:spChg chg="add mod">
          <ac:chgData name="Grégory Koenig" userId="S::gregory.koenig@epitech.eu::ab400993-958e-48b5-8c16-4e84f48ab379" providerId="AD" clId="Web-{8DBD11F2-5AE9-4FE7-8BF5-240146453C32}" dt="2020-12-17T12:20:19.740" v="188" actId="20577"/>
          <ac:spMkLst>
            <pc:docMk/>
            <pc:sldMk cId="2013550475" sldId="269"/>
            <ac:spMk id="45" creationId="{786D69DF-0053-43DC-AED6-FE8C81BB93DC}"/>
          </ac:spMkLst>
        </pc:spChg>
        <pc:spChg chg="add mod">
          <ac:chgData name="Grégory Koenig" userId="S::gregory.koenig@epitech.eu::ab400993-958e-48b5-8c16-4e84f48ab379" providerId="AD" clId="Web-{8DBD11F2-5AE9-4FE7-8BF5-240146453C32}" dt="2020-12-17T12:20:23.459" v="190" actId="20577"/>
          <ac:spMkLst>
            <pc:docMk/>
            <pc:sldMk cId="2013550475" sldId="269"/>
            <ac:spMk id="48" creationId="{8E9009E8-C60A-4850-A803-09996725A7B1}"/>
          </ac:spMkLst>
        </pc:spChg>
        <pc:spChg chg="add mod">
          <ac:chgData name="Grégory Koenig" userId="S::gregory.koenig@epitech.eu::ab400993-958e-48b5-8c16-4e84f48ab379" providerId="AD" clId="Web-{8DBD11F2-5AE9-4FE7-8BF5-240146453C32}" dt="2020-12-17T12:22:33.163" v="201" actId="1076"/>
          <ac:spMkLst>
            <pc:docMk/>
            <pc:sldMk cId="2013550475" sldId="269"/>
            <ac:spMk id="49" creationId="{485C58E8-3BDC-421C-980C-EAC1E9AB3BE0}"/>
          </ac:spMkLst>
        </pc:spChg>
        <pc:spChg chg="add mod">
          <ac:chgData name="Grégory Koenig" userId="S::gregory.koenig@epitech.eu::ab400993-958e-48b5-8c16-4e84f48ab379" providerId="AD" clId="Web-{8DBD11F2-5AE9-4FE7-8BF5-240146453C32}" dt="2020-12-17T12:22:38.429" v="202" actId="1076"/>
          <ac:spMkLst>
            <pc:docMk/>
            <pc:sldMk cId="2013550475" sldId="269"/>
            <ac:spMk id="51" creationId="{4BD779DC-A3CA-42E3-AEF5-20D060FE8FD4}"/>
          </ac:spMkLst>
        </pc:spChg>
        <pc:spChg chg="add mod">
          <ac:chgData name="Grégory Koenig" userId="S::gregory.koenig@epitech.eu::ab400993-958e-48b5-8c16-4e84f48ab379" providerId="AD" clId="Web-{8DBD11F2-5AE9-4FE7-8BF5-240146453C32}" dt="2020-12-17T12:24:13.477" v="212" actId="1076"/>
          <ac:spMkLst>
            <pc:docMk/>
            <pc:sldMk cId="2013550475" sldId="269"/>
            <ac:spMk id="52" creationId="{C22C87B9-42A0-476F-9F57-EBA8ECB0DB6A}"/>
          </ac:spMkLst>
        </pc:spChg>
        <pc:spChg chg="add mod">
          <ac:chgData name="Grégory Koenig" userId="S::gregory.koenig@epitech.eu::ab400993-958e-48b5-8c16-4e84f48ab379" providerId="AD" clId="Web-{8DBD11F2-5AE9-4FE7-8BF5-240146453C32}" dt="2020-12-17T12:25:18.259" v="239" actId="1076"/>
          <ac:spMkLst>
            <pc:docMk/>
            <pc:sldMk cId="2013550475" sldId="269"/>
            <ac:spMk id="53" creationId="{E9BEE8AF-EDFB-4DDD-94BD-A3E268F0EFCC}"/>
          </ac:spMkLst>
        </pc:spChg>
        <pc:spChg chg="add mod">
          <ac:chgData name="Grégory Koenig" userId="S::gregory.koenig@epitech.eu::ab400993-958e-48b5-8c16-4e84f48ab379" providerId="AD" clId="Web-{8DBD11F2-5AE9-4FE7-8BF5-240146453C32}" dt="2020-12-17T12:25:51.869" v="266" actId="1076"/>
          <ac:spMkLst>
            <pc:docMk/>
            <pc:sldMk cId="2013550475" sldId="269"/>
            <ac:spMk id="54" creationId="{B2137795-DDB6-4B29-A91E-E0C8C8AB0C22}"/>
          </ac:spMkLst>
        </pc:spChg>
        <pc:spChg chg="add mod">
          <ac:chgData name="Grégory Koenig" userId="S::gregory.koenig@epitech.eu::ab400993-958e-48b5-8c16-4e84f48ab379" providerId="AD" clId="Web-{8DBD11F2-5AE9-4FE7-8BF5-240146453C32}" dt="2020-12-17T12:27:05.994" v="297" actId="1076"/>
          <ac:spMkLst>
            <pc:docMk/>
            <pc:sldMk cId="2013550475" sldId="269"/>
            <ac:spMk id="55" creationId="{FC6BA935-FBCA-4F18-BDC1-25BC26EBAB93}"/>
          </ac:spMkLst>
        </pc:spChg>
        <pc:picChg chg="mod">
          <ac:chgData name="Grégory Koenig" userId="S::gregory.koenig@epitech.eu::ab400993-958e-48b5-8c16-4e84f48ab379" providerId="AD" clId="Web-{8DBD11F2-5AE9-4FE7-8BF5-240146453C32}" dt="2020-12-17T12:32:33.263" v="300" actId="1076"/>
          <ac:picMkLst>
            <pc:docMk/>
            <pc:sldMk cId="2013550475" sldId="269"/>
            <ac:picMk id="23" creationId="{5B0DD16F-F149-4891-8F72-C7E6B6BF148D}"/>
          </ac:picMkLst>
        </pc:picChg>
        <pc:picChg chg="mod ord">
          <ac:chgData name="Grégory Koenig" userId="S::gregory.koenig@epitech.eu::ab400993-958e-48b5-8c16-4e84f48ab379" providerId="AD" clId="Web-{8DBD11F2-5AE9-4FE7-8BF5-240146453C32}" dt="2020-12-17T12:32:29.670" v="299"/>
          <ac:picMkLst>
            <pc:docMk/>
            <pc:sldMk cId="2013550475" sldId="269"/>
            <ac:picMk id="24" creationId="{8841A916-7764-4B00-827F-C920A61487A6}"/>
          </ac:picMkLst>
        </pc:picChg>
        <pc:picChg chg="mod">
          <ac:chgData name="Grégory Koenig" userId="S::gregory.koenig@epitech.eu::ab400993-958e-48b5-8c16-4e84f48ab379" providerId="AD" clId="Web-{8DBD11F2-5AE9-4FE7-8BF5-240146453C32}" dt="2020-12-17T12:24:06.930" v="211" actId="1076"/>
          <ac:picMkLst>
            <pc:docMk/>
            <pc:sldMk cId="2013550475" sldId="269"/>
            <ac:picMk id="26" creationId="{9D3EB728-B40C-40CA-B0DB-72A340B81C97}"/>
          </ac:picMkLst>
        </pc:picChg>
        <pc:picChg chg="mod">
          <ac:chgData name="Grégory Koenig" userId="S::gregory.koenig@epitech.eu::ab400993-958e-48b5-8c16-4e84f48ab379" providerId="AD" clId="Web-{8DBD11F2-5AE9-4FE7-8BF5-240146453C32}" dt="2020-12-17T12:23:52.414" v="209" actId="1076"/>
          <ac:picMkLst>
            <pc:docMk/>
            <pc:sldMk cId="2013550475" sldId="269"/>
            <ac:picMk id="27" creationId="{3D0EAF46-3B2B-4066-82FE-56ADB8975950}"/>
          </ac:picMkLst>
        </pc:picChg>
        <pc:picChg chg="mod">
          <ac:chgData name="Grégory Koenig" userId="S::gregory.koenig@epitech.eu::ab400993-958e-48b5-8c16-4e84f48ab379" providerId="AD" clId="Web-{8DBD11F2-5AE9-4FE7-8BF5-240146453C32}" dt="2020-12-17T12:25:46.978" v="265" actId="1076"/>
          <ac:picMkLst>
            <pc:docMk/>
            <pc:sldMk cId="2013550475" sldId="269"/>
            <ac:picMk id="29" creationId="{1A46C2EE-AAF0-44F1-86EB-AD282FF42EA1}"/>
          </ac:picMkLst>
        </pc:picChg>
        <pc:picChg chg="mod">
          <ac:chgData name="Grégory Koenig" userId="S::gregory.koenig@epitech.eu::ab400993-958e-48b5-8c16-4e84f48ab379" providerId="AD" clId="Web-{8DBD11F2-5AE9-4FE7-8BF5-240146453C32}" dt="2020-12-17T12:24:40.868" v="217" actId="1076"/>
          <ac:picMkLst>
            <pc:docMk/>
            <pc:sldMk cId="2013550475" sldId="269"/>
            <ac:picMk id="31" creationId="{67B6A7AE-BFDD-4743-AA73-21D47B1C3B2F}"/>
          </ac:picMkLst>
        </pc:picChg>
      </pc:sldChg>
    </pc:docChg>
  </pc:docChgLst>
  <pc:docChgLst>
    <pc:chgData name="Grégory Koenig" userId="S::gregory.koenig@epitech.eu::ab400993-958e-48b5-8c16-4e84f48ab379" providerId="AD" clId="Web-{9340593C-46DD-42DD-893B-801EB21157D6}"/>
    <pc:docChg chg="addSld modSld">
      <pc:chgData name="Grégory Koenig" userId="S::gregory.koenig@epitech.eu::ab400993-958e-48b5-8c16-4e84f48ab379" providerId="AD" clId="Web-{9340593C-46DD-42DD-893B-801EB21157D6}" dt="2020-12-17T10:44:39.409" v="980" actId="1076"/>
      <pc:docMkLst>
        <pc:docMk/>
      </pc:docMkLst>
      <pc:sldChg chg="addSp delSp modSp">
        <pc:chgData name="Grégory Koenig" userId="S::gregory.koenig@epitech.eu::ab400993-958e-48b5-8c16-4e84f48ab379" providerId="AD" clId="Web-{9340593C-46DD-42DD-893B-801EB21157D6}" dt="2020-12-17T10:36:33.795" v="830" actId="20577"/>
        <pc:sldMkLst>
          <pc:docMk/>
          <pc:sldMk cId="3875018642" sldId="256"/>
        </pc:sldMkLst>
        <pc:spChg chg="mod">
          <ac:chgData name="Grégory Koenig" userId="S::gregory.koenig@epitech.eu::ab400993-958e-48b5-8c16-4e84f48ab379" providerId="AD" clId="Web-{9340593C-46DD-42DD-893B-801EB21157D6}" dt="2020-12-17T10:36:26.326" v="827" actId="20577"/>
          <ac:spMkLst>
            <pc:docMk/>
            <pc:sldMk cId="3875018642" sldId="256"/>
            <ac:spMk id="4" creationId="{0C52462C-F82A-4A34-BC69-6E40453DE593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6:33.795" v="830" actId="20577"/>
          <ac:spMkLst>
            <pc:docMk/>
            <pc:sldMk cId="3875018642" sldId="256"/>
            <ac:spMk id="8" creationId="{CF49323E-3E42-4D58-B47F-693956008CF6}"/>
          </ac:spMkLst>
        </pc:spChg>
        <pc:picChg chg="add del mod">
          <ac:chgData name="Grégory Koenig" userId="S::gregory.koenig@epitech.eu::ab400993-958e-48b5-8c16-4e84f48ab379" providerId="AD" clId="Web-{9340593C-46DD-42DD-893B-801EB21157D6}" dt="2020-12-17T10:29:17.479" v="736"/>
          <ac:picMkLst>
            <pc:docMk/>
            <pc:sldMk cId="3875018642" sldId="256"/>
            <ac:picMk id="2" creationId="{B08AB94C-6DCD-4FF3-8365-40E73D4DB2CD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29:17.822" v="737"/>
          <ac:picMkLst>
            <pc:docMk/>
            <pc:sldMk cId="3875018642" sldId="256"/>
            <ac:picMk id="3" creationId="{69A260D8-CAFA-4465-B51A-AF06FCDBD680}"/>
          </ac:picMkLst>
        </pc:picChg>
      </pc:sldChg>
      <pc:sldChg chg="addSp delSp modSp">
        <pc:chgData name="Grégory Koenig" userId="S::gregory.koenig@epitech.eu::ab400993-958e-48b5-8c16-4e84f48ab379" providerId="AD" clId="Web-{9340593C-46DD-42DD-893B-801EB21157D6}" dt="2020-12-17T10:37:10.123" v="848" actId="20577"/>
        <pc:sldMkLst>
          <pc:docMk/>
          <pc:sldMk cId="2071003440" sldId="257"/>
        </pc:sldMkLst>
        <pc:spChg chg="mod">
          <ac:chgData name="Grégory Koenig" userId="S::gregory.koenig@epitech.eu::ab400993-958e-48b5-8c16-4e84f48ab379" providerId="AD" clId="Web-{9340593C-46DD-42DD-893B-801EB21157D6}" dt="2020-12-17T10:37:00.467" v="839" actId="20577"/>
          <ac:spMkLst>
            <pc:docMk/>
            <pc:sldMk cId="2071003440" sldId="257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04.248" v="842" actId="20577"/>
          <ac:spMkLst>
            <pc:docMk/>
            <pc:sldMk cId="2071003440" sldId="257"/>
            <ac:spMk id="8" creationId="{2D167C8E-3BFA-44A9-A476-DBE9A7D2CD0A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07.733" v="845" actId="20577"/>
          <ac:spMkLst>
            <pc:docMk/>
            <pc:sldMk cId="2071003440" sldId="257"/>
            <ac:spMk id="15" creationId="{F894561A-371B-41A7-AAD5-8032A59F1FE5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10.123" v="848" actId="20577"/>
          <ac:spMkLst>
            <pc:docMk/>
            <pc:sldMk cId="2071003440" sldId="257"/>
            <ac:spMk id="16" creationId="{C7E8BC11-2119-4B04-8A17-A2B1D95CD566}"/>
          </ac:spMkLst>
        </pc:spChg>
        <pc:picChg chg="add del">
          <ac:chgData name="Grégory Koenig" userId="S::gregory.koenig@epitech.eu::ab400993-958e-48b5-8c16-4e84f48ab379" providerId="AD" clId="Web-{9340593C-46DD-42DD-893B-801EB21157D6}" dt="2020-12-17T10:29:07.525" v="732"/>
          <ac:picMkLst>
            <pc:docMk/>
            <pc:sldMk cId="2071003440" sldId="257"/>
            <ac:picMk id="4" creationId="{48F4175D-13E1-4547-A254-F9C879B49FE5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29:08.104" v="733"/>
          <ac:picMkLst>
            <pc:docMk/>
            <pc:sldMk cId="2071003440" sldId="257"/>
            <ac:picMk id="9" creationId="{91D37CFB-685D-49FC-A749-5212392BE3CF}"/>
          </ac:picMkLst>
        </pc:picChg>
      </pc:sldChg>
      <pc:sldChg chg="addSp delSp modSp">
        <pc:chgData name="Grégory Koenig" userId="S::gregory.koenig@epitech.eu::ab400993-958e-48b5-8c16-4e84f48ab379" providerId="AD" clId="Web-{9340593C-46DD-42DD-893B-801EB21157D6}" dt="2020-12-17T10:37:42.014" v="872" actId="20577"/>
        <pc:sldMkLst>
          <pc:docMk/>
          <pc:sldMk cId="3526455118" sldId="262"/>
        </pc:sldMkLst>
        <pc:spChg chg="mod">
          <ac:chgData name="Grégory Koenig" userId="S::gregory.koenig@epitech.eu::ab400993-958e-48b5-8c16-4e84f48ab379" providerId="AD" clId="Web-{9340593C-46DD-42DD-893B-801EB21157D6}" dt="2020-12-17T10:37:39.811" v="869" actId="20577"/>
          <ac:spMkLst>
            <pc:docMk/>
            <pc:sldMk cId="3526455118" sldId="262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42.014" v="872" actId="20577"/>
          <ac:spMkLst>
            <pc:docMk/>
            <pc:sldMk cId="3526455118" sldId="262"/>
            <ac:spMk id="8" creationId="{2D167C8E-3BFA-44A9-A476-DBE9A7D2CD0A}"/>
          </ac:spMkLst>
        </pc:spChg>
        <pc:picChg chg="add del">
          <ac:chgData name="Grégory Koenig" userId="S::gregory.koenig@epitech.eu::ab400993-958e-48b5-8c16-4e84f48ab379" providerId="AD" clId="Web-{9340593C-46DD-42DD-893B-801EB21157D6}" dt="2020-12-17T10:28:53.041" v="728"/>
          <ac:picMkLst>
            <pc:docMk/>
            <pc:sldMk cId="3526455118" sldId="262"/>
            <ac:picMk id="21" creationId="{B30075D3-E7F3-4C16-A691-87EAEEFD73DD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29:00.510" v="729"/>
          <ac:picMkLst>
            <pc:docMk/>
            <pc:sldMk cId="3526455118" sldId="262"/>
            <ac:picMk id="23" creationId="{D996837C-A76C-40C5-9F73-A1CE4E9DFDBE}"/>
          </ac:picMkLst>
        </pc:picChg>
      </pc:sldChg>
      <pc:sldChg chg="addSp modSp">
        <pc:chgData name="Grégory Koenig" userId="S::gregory.koenig@epitech.eu::ab400993-958e-48b5-8c16-4e84f48ab379" providerId="AD" clId="Web-{9340593C-46DD-42DD-893B-801EB21157D6}" dt="2020-12-17T10:38:34.671" v="886"/>
        <pc:sldMkLst>
          <pc:docMk/>
          <pc:sldMk cId="2679456003" sldId="263"/>
        </pc:sldMkLst>
        <pc:spChg chg="mod">
          <ac:chgData name="Grégory Koenig" userId="S::gregory.koenig@epitech.eu::ab400993-958e-48b5-8c16-4e84f48ab379" providerId="AD" clId="Web-{9340593C-46DD-42DD-893B-801EB21157D6}" dt="2020-12-17T10:37:53.467" v="875" actId="20577"/>
          <ac:spMkLst>
            <pc:docMk/>
            <pc:sldMk cId="2679456003" sldId="263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55.561" v="878" actId="20577"/>
          <ac:spMkLst>
            <pc:docMk/>
            <pc:sldMk cId="2679456003" sldId="263"/>
            <ac:spMk id="8" creationId="{2D167C8E-3BFA-44A9-A476-DBE9A7D2CD0A}"/>
          </ac:spMkLst>
        </pc:spChg>
        <pc:picChg chg="add mod">
          <ac:chgData name="Grégory Koenig" userId="S::gregory.koenig@epitech.eu::ab400993-958e-48b5-8c16-4e84f48ab379" providerId="AD" clId="Web-{9340593C-46DD-42DD-893B-801EB21157D6}" dt="2020-12-17T10:28:47.556" v="727" actId="14100"/>
          <ac:picMkLst>
            <pc:docMk/>
            <pc:sldMk cId="2679456003" sldId="263"/>
            <ac:picMk id="2" creationId="{295E05B2-6381-47D2-A150-EC8421A3B0F0}"/>
          </ac:picMkLst>
        </pc:picChg>
        <pc:picChg chg="mod">
          <ac:chgData name="Grégory Koenig" userId="S::gregory.koenig@epitech.eu::ab400993-958e-48b5-8c16-4e84f48ab379" providerId="AD" clId="Web-{9340593C-46DD-42DD-893B-801EB21157D6}" dt="2020-12-17T10:38:29.358" v="885"/>
          <ac:picMkLst>
            <pc:docMk/>
            <pc:sldMk cId="2679456003" sldId="263"/>
            <ac:picMk id="19" creationId="{1FE69991-6546-4D6A-9803-99D8FD428559}"/>
          </ac:picMkLst>
        </pc:picChg>
        <pc:cxnChg chg="mod">
          <ac:chgData name="Grégory Koenig" userId="S::gregory.koenig@epitech.eu::ab400993-958e-48b5-8c16-4e84f48ab379" providerId="AD" clId="Web-{9340593C-46DD-42DD-893B-801EB21157D6}" dt="2020-12-17T10:38:34.671" v="886"/>
          <ac:cxnSpMkLst>
            <pc:docMk/>
            <pc:sldMk cId="2679456003" sldId="263"/>
            <ac:cxnSpMk id="18" creationId="{493518CE-5BF0-4B40-ACD4-FC8CFED75FF6}"/>
          </ac:cxnSpMkLst>
        </pc:cxnChg>
      </pc:sldChg>
      <pc:sldChg chg="addSp delSp modSp">
        <pc:chgData name="Grégory Koenig" userId="S::gregory.koenig@epitech.eu::ab400993-958e-48b5-8c16-4e84f48ab379" providerId="AD" clId="Web-{9340593C-46DD-42DD-893B-801EB21157D6}" dt="2020-12-17T10:39:30.593" v="903"/>
        <pc:sldMkLst>
          <pc:docMk/>
          <pc:sldMk cId="1938876063" sldId="264"/>
        </pc:sldMkLst>
        <pc:spChg chg="mod">
          <ac:chgData name="Grégory Koenig" userId="S::gregory.koenig@epitech.eu::ab400993-958e-48b5-8c16-4e84f48ab379" providerId="AD" clId="Web-{9340593C-46DD-42DD-893B-801EB21157D6}" dt="2020-12-17T10:38:41.984" v="887" actId="20577"/>
          <ac:spMkLst>
            <pc:docMk/>
            <pc:sldMk cId="1938876063" sldId="264"/>
            <ac:spMk id="3" creationId="{67F2C4DF-B6BE-422F-9934-D9635CACF2A8}"/>
          </ac:spMkLst>
        </pc:spChg>
        <pc:spChg chg="add del mod">
          <ac:chgData name="Grégory Koenig" userId="S::gregory.koenig@epitech.eu::ab400993-958e-48b5-8c16-4e84f48ab379" providerId="AD" clId="Web-{9340593C-46DD-42DD-893B-801EB21157D6}" dt="2020-12-17T09:23:03.052" v="9"/>
          <ac:spMkLst>
            <pc:docMk/>
            <pc:sldMk cId="1938876063" sldId="264"/>
            <ac:spMk id="4" creationId="{D3A1C3E0-AFB6-4A4D-BE2C-EA83D8EA9E94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8:44.640" v="890" actId="20577"/>
          <ac:spMkLst>
            <pc:docMk/>
            <pc:sldMk cId="1938876063" sldId="264"/>
            <ac:spMk id="8" creationId="{2D167C8E-3BFA-44A9-A476-DBE9A7D2CD0A}"/>
          </ac:spMkLst>
        </pc:spChg>
        <pc:spChg chg="add del mod">
          <ac:chgData name="Grégory Koenig" userId="S::gregory.koenig@epitech.eu::ab400993-958e-48b5-8c16-4e84f48ab379" providerId="AD" clId="Web-{9340593C-46DD-42DD-893B-801EB21157D6}" dt="2020-12-17T09:23:54.599" v="18"/>
          <ac:spMkLst>
            <pc:docMk/>
            <pc:sldMk cId="1938876063" sldId="264"/>
            <ac:spMk id="10" creationId="{937B693B-5C21-4BF8-AF76-F6BDC2EC300B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9:22.218" v="900" actId="20577"/>
          <ac:spMkLst>
            <pc:docMk/>
            <pc:sldMk cId="1938876063" sldId="264"/>
            <ac:spMk id="22" creationId="{E77C8A75-D80E-4B68-A1D2-5E40A17579EF}"/>
          </ac:spMkLst>
        </pc:spChg>
        <pc:picChg chg="add del mod">
          <ac:chgData name="Grégory Koenig" userId="S::gregory.koenig@epitech.eu::ab400993-958e-48b5-8c16-4e84f48ab379" providerId="AD" clId="Web-{9340593C-46DD-42DD-893B-801EB21157D6}" dt="2020-12-17T09:23:47.193" v="16"/>
          <ac:picMkLst>
            <pc:docMk/>
            <pc:sldMk cId="1938876063" sldId="264"/>
            <ac:picMk id="2" creationId="{CFB1579A-CD97-4666-954D-1D9169AC5AE9}"/>
          </ac:picMkLst>
        </pc:picChg>
        <pc:picChg chg="mod">
          <ac:chgData name="Grégory Koenig" userId="S::gregory.koenig@epitech.eu::ab400993-958e-48b5-8c16-4e84f48ab379" providerId="AD" clId="Web-{9340593C-46DD-42DD-893B-801EB21157D6}" dt="2020-12-17T10:38:58.406" v="895"/>
          <ac:picMkLst>
            <pc:docMk/>
            <pc:sldMk cId="1938876063" sldId="264"/>
            <ac:picMk id="4" creationId="{DD16D4A9-1733-43EB-AC1F-9D255E8B3F4D}"/>
          </ac:picMkLst>
        </pc:picChg>
        <pc:picChg chg="mod">
          <ac:chgData name="Grégory Koenig" userId="S::gregory.koenig@epitech.eu::ab400993-958e-48b5-8c16-4e84f48ab379" providerId="AD" clId="Web-{9340593C-46DD-42DD-893B-801EB21157D6}" dt="2020-12-17T10:39:01.968" v="896"/>
          <ac:picMkLst>
            <pc:docMk/>
            <pc:sldMk cId="1938876063" sldId="264"/>
            <ac:picMk id="18" creationId="{6A5FB3D8-7155-48F7-872C-276F219742A4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29:24.526" v="738"/>
          <ac:picMkLst>
            <pc:docMk/>
            <pc:sldMk cId="1938876063" sldId="264"/>
            <ac:picMk id="23" creationId="{F156B013-9802-4E23-81C8-9F8ACD099C91}"/>
          </ac:picMkLst>
        </pc:picChg>
        <pc:cxnChg chg="mod">
          <ac:chgData name="Grégory Koenig" userId="S::gregory.koenig@epitech.eu::ab400993-958e-48b5-8c16-4e84f48ab379" providerId="AD" clId="Web-{9340593C-46DD-42DD-893B-801EB21157D6}" dt="2020-12-17T10:39:30.593" v="903"/>
          <ac:cxnSpMkLst>
            <pc:docMk/>
            <pc:sldMk cId="1938876063" sldId="264"/>
            <ac:cxnSpMk id="5" creationId="{939C1856-3060-4344-8321-1FCF9ECF04C3}"/>
          </ac:cxnSpMkLst>
        </pc:cxnChg>
      </pc:sldChg>
      <pc:sldChg chg="addSp delSp modSp">
        <pc:chgData name="Grégory Koenig" userId="S::gregory.koenig@epitech.eu::ab400993-958e-48b5-8c16-4e84f48ab379" providerId="AD" clId="Web-{9340593C-46DD-42DD-893B-801EB21157D6}" dt="2020-12-17T10:44:39.409" v="980" actId="1076"/>
        <pc:sldMkLst>
          <pc:docMk/>
          <pc:sldMk cId="169519365" sldId="265"/>
        </pc:sldMkLst>
        <pc:spChg chg="mod">
          <ac:chgData name="Grégory Koenig" userId="S::gregory.koenig@epitech.eu::ab400993-958e-48b5-8c16-4e84f48ab379" providerId="AD" clId="Web-{9340593C-46DD-42DD-893B-801EB21157D6}" dt="2020-12-17T10:39:37.859" v="904" actId="20577"/>
          <ac:spMkLst>
            <pc:docMk/>
            <pc:sldMk cId="169519365" sldId="265"/>
            <ac:spMk id="3" creationId="{67F2C4DF-B6BE-422F-9934-D9635CACF2A8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4:08.674" v="977" actId="1076"/>
          <ac:spMkLst>
            <pc:docMk/>
            <pc:sldMk cId="169519365" sldId="265"/>
            <ac:spMk id="4" creationId="{6FD4E887-D56E-428B-BE47-61D613F48645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9:40.859" v="907" actId="20577"/>
          <ac:spMkLst>
            <pc:docMk/>
            <pc:sldMk cId="169519365" sldId="265"/>
            <ac:spMk id="8" creationId="{2D167C8E-3BFA-44A9-A476-DBE9A7D2CD0A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3.876" v="949" actId="1076"/>
          <ac:spMkLst>
            <pc:docMk/>
            <pc:sldMk cId="169519365" sldId="265"/>
            <ac:spMk id="9" creationId="{101CFE02-C91F-43B4-85E8-5B5848167CF4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3.892" v="950" actId="1076"/>
          <ac:spMkLst>
            <pc:docMk/>
            <pc:sldMk cId="169519365" sldId="265"/>
            <ac:spMk id="11" creationId="{21069F9C-A52D-4308-9782-B3945EBBB652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3.908" v="951" actId="1076"/>
          <ac:spMkLst>
            <pc:docMk/>
            <pc:sldMk cId="169519365" sldId="265"/>
            <ac:spMk id="12" creationId="{2BBAF656-6B22-4391-86C0-14D2CF606CB1}"/>
          </ac:spMkLst>
        </pc:spChg>
        <pc:spChg chg="add del mod">
          <ac:chgData name="Grégory Koenig" userId="S::gregory.koenig@epitech.eu::ab400993-958e-48b5-8c16-4e84f48ab379" providerId="AD" clId="Web-{9340593C-46DD-42DD-893B-801EB21157D6}" dt="2020-12-17T09:27:37.788" v="70"/>
          <ac:spMkLst>
            <pc:docMk/>
            <pc:sldMk cId="169519365" sldId="265"/>
            <ac:spMk id="13" creationId="{991A5204-2B0F-4BD3-9B91-83058799C0B1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3.923" v="952" actId="1076"/>
          <ac:spMkLst>
            <pc:docMk/>
            <pc:sldMk cId="169519365" sldId="265"/>
            <ac:spMk id="14" creationId="{A475430E-A173-448D-8934-34CF67766962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3.939" v="953" actId="1076"/>
          <ac:spMkLst>
            <pc:docMk/>
            <pc:sldMk cId="169519365" sldId="265"/>
            <ac:spMk id="15" creationId="{64E0D842-1A78-4839-BD9B-2C4F5961C964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3.955" v="954" actId="1076"/>
          <ac:spMkLst>
            <pc:docMk/>
            <pc:sldMk cId="169519365" sldId="265"/>
            <ac:spMk id="16" creationId="{8888F1CE-58B1-41F1-B05D-38B3B6A3EC3C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3.970" v="955" actId="1076"/>
          <ac:spMkLst>
            <pc:docMk/>
            <pc:sldMk cId="169519365" sldId="265"/>
            <ac:spMk id="17" creationId="{AC115B00-D47D-4F6E-ADF4-76C25CFD16A5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3.986" v="956" actId="1076"/>
          <ac:spMkLst>
            <pc:docMk/>
            <pc:sldMk cId="169519365" sldId="265"/>
            <ac:spMk id="18" creationId="{11FA1FDC-AFFF-4216-B530-F9D9D319E1C2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4.001" v="957" actId="1076"/>
          <ac:spMkLst>
            <pc:docMk/>
            <pc:sldMk cId="169519365" sldId="265"/>
            <ac:spMk id="19" creationId="{B32DE7DB-F12A-4C2A-9355-52DA3F7AA9D1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4.017" v="958" actId="1076"/>
          <ac:spMkLst>
            <pc:docMk/>
            <pc:sldMk cId="169519365" sldId="265"/>
            <ac:spMk id="20" creationId="{3ACE0093-5AEC-4DC5-A2EA-71CF03B03CD8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4.048" v="959" actId="1076"/>
          <ac:spMkLst>
            <pc:docMk/>
            <pc:sldMk cId="169519365" sldId="265"/>
            <ac:spMk id="21" creationId="{B78C520B-221A-4687-AB6A-61DDECDCFBF3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04.064" v="960" actId="1076"/>
          <ac:spMkLst>
            <pc:docMk/>
            <pc:sldMk cId="169519365" sldId="265"/>
            <ac:spMk id="22" creationId="{A55810D5-B8EB-4140-8C4D-0E1E45372D16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41.658" v="972" actId="1076"/>
          <ac:spMkLst>
            <pc:docMk/>
            <pc:sldMk cId="169519365" sldId="265"/>
            <ac:spMk id="23" creationId="{122F547C-96C5-4A87-9193-BE37F20AF20C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27.330" v="970" actId="1076"/>
          <ac:spMkLst>
            <pc:docMk/>
            <pc:sldMk cId="169519365" sldId="265"/>
            <ac:spMk id="24" creationId="{2A93E696-CCD0-4833-9709-7134A4E106CA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35.142" v="971" actId="1076"/>
          <ac:spMkLst>
            <pc:docMk/>
            <pc:sldMk cId="169519365" sldId="265"/>
            <ac:spMk id="25" creationId="{80DB328E-4788-44C5-B9AA-B87168B567D7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4:39.409" v="980" actId="1076"/>
          <ac:spMkLst>
            <pc:docMk/>
            <pc:sldMk cId="169519365" sldId="265"/>
            <ac:spMk id="26" creationId="{4CCA8520-A1BB-4D98-B51B-9EAAC1322F2B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4:32.737" v="979" actId="1076"/>
          <ac:spMkLst>
            <pc:docMk/>
            <pc:sldMk cId="169519365" sldId="265"/>
            <ac:spMk id="27" creationId="{727AE8B6-6A0F-49F7-9DF8-CF16BD955AED}"/>
          </ac:spMkLst>
        </pc:spChg>
        <pc:spChg chg="add del mod">
          <ac:chgData name="Grégory Koenig" userId="S::gregory.koenig@epitech.eu::ab400993-958e-48b5-8c16-4e84f48ab379" providerId="AD" clId="Web-{9340593C-46DD-42DD-893B-801EB21157D6}" dt="2020-12-17T09:42:22.249" v="357"/>
          <ac:spMkLst>
            <pc:docMk/>
            <pc:sldMk cId="169519365" sldId="265"/>
            <ac:spMk id="28" creationId="{39B23E5B-87B3-49AC-AAD9-E298A06DF7CC}"/>
          </ac:spMkLst>
        </pc:spChg>
        <pc:spChg chg="add mod">
          <ac:chgData name="Grégory Koenig" userId="S::gregory.koenig@epitech.eu::ab400993-958e-48b5-8c16-4e84f48ab379" providerId="AD" clId="Web-{9340593C-46DD-42DD-893B-801EB21157D6}" dt="2020-12-17T10:43:15.267" v="968" actId="1076"/>
          <ac:spMkLst>
            <pc:docMk/>
            <pc:sldMk cId="169519365" sldId="265"/>
            <ac:spMk id="29" creationId="{64D08AD0-8D87-49AC-9C88-AD10C7C85051}"/>
          </ac:spMkLst>
        </pc:spChg>
        <pc:picChg chg="add mod">
          <ac:chgData name="Grégory Koenig" userId="S::gregory.koenig@epitech.eu::ab400993-958e-48b5-8c16-4e84f48ab379" providerId="AD" clId="Web-{9340593C-46DD-42DD-893B-801EB21157D6}" dt="2020-12-17T10:44:13.674" v="978" actId="1076"/>
          <ac:picMkLst>
            <pc:docMk/>
            <pc:sldMk cId="169519365" sldId="265"/>
            <ac:picMk id="2" creationId="{2DD22242-4C94-4E41-A7D8-6EB9A2885BD5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09:44:20.985" v="372"/>
          <ac:picMkLst>
            <pc:docMk/>
            <pc:sldMk cId="169519365" sldId="265"/>
            <ac:picMk id="30" creationId="{5AE83D28-1982-486D-8624-BD3EEE5D8FA7}"/>
          </ac:picMkLst>
        </pc:picChg>
        <pc:picChg chg="add mod">
          <ac:chgData name="Grégory Koenig" userId="S::gregory.koenig@epitech.eu::ab400993-958e-48b5-8c16-4e84f48ab379" providerId="AD" clId="Web-{9340593C-46DD-42DD-893B-801EB21157D6}" dt="2020-12-17T10:43:04.111" v="963" actId="1076"/>
          <ac:picMkLst>
            <pc:docMk/>
            <pc:sldMk cId="169519365" sldId="265"/>
            <ac:picMk id="31" creationId="{22030761-747F-4FC7-AE0D-89428A098F27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09:46:42.502" v="380"/>
          <ac:picMkLst>
            <pc:docMk/>
            <pc:sldMk cId="169519365" sldId="265"/>
            <ac:picMk id="32" creationId="{FC6CC469-66A5-4DAF-8D27-F694FE30216A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09:47:46.658" v="382"/>
          <ac:picMkLst>
            <pc:docMk/>
            <pc:sldMk cId="169519365" sldId="265"/>
            <ac:picMk id="33" creationId="{B9656622-80D0-4224-9B7F-D6E5F52BA014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09:47:56.190" v="384"/>
          <ac:picMkLst>
            <pc:docMk/>
            <pc:sldMk cId="169519365" sldId="265"/>
            <ac:picMk id="34" creationId="{919E5B33-089A-41AF-80E7-09B8C6C7791E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09:48:07.315" v="386"/>
          <ac:picMkLst>
            <pc:docMk/>
            <pc:sldMk cId="169519365" sldId="265"/>
            <ac:picMk id="35" creationId="{8190CAEB-8465-4B96-BBB5-01097463F5F6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09:48:38.893" v="391"/>
          <ac:picMkLst>
            <pc:docMk/>
            <pc:sldMk cId="169519365" sldId="265"/>
            <ac:picMk id="36" creationId="{B70895CA-C87F-4016-AC41-DBDB2FEE457F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09:48:37.596" v="390"/>
          <ac:picMkLst>
            <pc:docMk/>
            <pc:sldMk cId="169519365" sldId="265"/>
            <ac:picMk id="37" creationId="{231B1669-6311-41EF-84B0-0DCA6C06A24A}"/>
          </ac:picMkLst>
        </pc:picChg>
        <pc:picChg chg="add mod">
          <ac:chgData name="Grégory Koenig" userId="S::gregory.koenig@epitech.eu::ab400993-958e-48b5-8c16-4e84f48ab379" providerId="AD" clId="Web-{9340593C-46DD-42DD-893B-801EB21157D6}" dt="2020-12-17T10:43:04.126" v="964" actId="1076"/>
          <ac:picMkLst>
            <pc:docMk/>
            <pc:sldMk cId="169519365" sldId="265"/>
            <ac:picMk id="38" creationId="{C2A46287-1DC4-4BD3-8D27-8FF505049744}"/>
          </ac:picMkLst>
        </pc:picChg>
        <pc:picChg chg="add mod">
          <ac:chgData name="Grégory Koenig" userId="S::gregory.koenig@epitech.eu::ab400993-958e-48b5-8c16-4e84f48ab379" providerId="AD" clId="Web-{9340593C-46DD-42DD-893B-801EB21157D6}" dt="2020-12-17T10:43:04.142" v="965" actId="1076"/>
          <ac:picMkLst>
            <pc:docMk/>
            <pc:sldMk cId="169519365" sldId="265"/>
            <ac:picMk id="39" creationId="{4F9F5385-5E82-4EF2-8D70-F34A2D6B7482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10:22:45.241" v="672"/>
          <ac:picMkLst>
            <pc:docMk/>
            <pc:sldMk cId="169519365" sldId="265"/>
            <ac:picMk id="40" creationId="{A868D35D-2681-43ED-97C8-51450EC5E328}"/>
          </ac:picMkLst>
        </pc:picChg>
        <pc:picChg chg="add mod">
          <ac:chgData name="Grégory Koenig" userId="S::gregory.koenig@epitech.eu::ab400993-958e-48b5-8c16-4e84f48ab379" providerId="AD" clId="Web-{9340593C-46DD-42DD-893B-801EB21157D6}" dt="2020-12-17T10:43:04.158" v="966" actId="1076"/>
          <ac:picMkLst>
            <pc:docMk/>
            <pc:sldMk cId="169519365" sldId="265"/>
            <ac:picMk id="41" creationId="{768E2B9A-A51E-44E5-90A5-0C4660116F52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29:32.744" v="740"/>
          <ac:picMkLst>
            <pc:docMk/>
            <pc:sldMk cId="169519365" sldId="265"/>
            <ac:picMk id="43" creationId="{468E0639-CB71-4244-88FD-A9CD5EAD6735}"/>
          </ac:picMkLst>
        </pc:picChg>
      </pc:sldChg>
      <pc:sldChg chg="addSp delSp modSp">
        <pc:chgData name="Grégory Koenig" userId="S::gregory.koenig@epitech.eu::ab400993-958e-48b5-8c16-4e84f48ab379" providerId="AD" clId="Web-{9340593C-46DD-42DD-893B-801EB21157D6}" dt="2020-12-17T10:37:31.827" v="866" actId="20577"/>
        <pc:sldMkLst>
          <pc:docMk/>
          <pc:sldMk cId="3991648997" sldId="266"/>
        </pc:sldMkLst>
        <pc:spChg chg="mod">
          <ac:chgData name="Grégory Koenig" userId="S::gregory.koenig@epitech.eu::ab400993-958e-48b5-8c16-4e84f48ab379" providerId="AD" clId="Web-{9340593C-46DD-42DD-893B-801EB21157D6}" dt="2020-12-17T10:37:14.295" v="851" actId="20577"/>
          <ac:spMkLst>
            <pc:docMk/>
            <pc:sldMk cId="3991648997" sldId="266"/>
            <ac:spMk id="19" creationId="{56B93EFB-1F19-47F3-A14B-ADE4A8FEBE59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16.811" v="854" actId="20577"/>
          <ac:spMkLst>
            <pc:docMk/>
            <pc:sldMk cId="3991648997" sldId="266"/>
            <ac:spMk id="21" creationId="{AD681B76-5329-4716-B6F5-1D5EC596B594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19.811" v="857" actId="20577"/>
          <ac:spMkLst>
            <pc:docMk/>
            <pc:sldMk cId="3991648997" sldId="266"/>
            <ac:spMk id="22" creationId="{C12EAA1D-C2F3-459F-A862-E52BB6A1577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23.842" v="860" actId="20577"/>
          <ac:spMkLst>
            <pc:docMk/>
            <pc:sldMk cId="3991648997" sldId="266"/>
            <ac:spMk id="23" creationId="{32CA3A12-A61E-4320-AE02-965895343674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28.155" v="863" actId="20577"/>
          <ac:spMkLst>
            <pc:docMk/>
            <pc:sldMk cId="3991648997" sldId="266"/>
            <ac:spMk id="24" creationId="{947BC079-828E-4F86-A484-6FDB1C707F71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7:31.827" v="866" actId="20577"/>
          <ac:spMkLst>
            <pc:docMk/>
            <pc:sldMk cId="3991648997" sldId="266"/>
            <ac:spMk id="25" creationId="{EC768D62-CE85-47B6-AE9E-98A037E87BF8}"/>
          </ac:spMkLst>
        </pc:spChg>
        <pc:picChg chg="add del">
          <ac:chgData name="Grégory Koenig" userId="S::gregory.koenig@epitech.eu::ab400993-958e-48b5-8c16-4e84f48ab379" providerId="AD" clId="Web-{9340593C-46DD-42DD-893B-801EB21157D6}" dt="2020-12-17T10:29:03.416" v="730"/>
          <ac:picMkLst>
            <pc:docMk/>
            <pc:sldMk cId="3991648997" sldId="266"/>
            <ac:picMk id="6" creationId="{AFA7A967-D7C5-42F9-949C-6206358EE50D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29:03.885" v="731"/>
          <ac:picMkLst>
            <pc:docMk/>
            <pc:sldMk cId="3991648997" sldId="266"/>
            <ac:picMk id="7" creationId="{0DCA390C-5F8D-42BB-B0EE-0726BF98FF0E}"/>
          </ac:picMkLst>
        </pc:picChg>
      </pc:sldChg>
      <pc:sldChg chg="addSp modSp">
        <pc:chgData name="Grégory Koenig" userId="S::gregory.koenig@epitech.eu::ab400993-958e-48b5-8c16-4e84f48ab379" providerId="AD" clId="Web-{9340593C-46DD-42DD-893B-801EB21157D6}" dt="2020-12-17T10:42:24.235" v="948"/>
        <pc:sldMkLst>
          <pc:docMk/>
          <pc:sldMk cId="3620381292" sldId="267"/>
        </pc:sldMkLst>
        <pc:picChg chg="mod">
          <ac:chgData name="Grégory Koenig" userId="S::gregory.koenig@epitech.eu::ab400993-958e-48b5-8c16-4e84f48ab379" providerId="AD" clId="Web-{9340593C-46DD-42DD-893B-801EB21157D6}" dt="2020-12-17T10:42:24.235" v="948"/>
          <ac:picMkLst>
            <pc:docMk/>
            <pc:sldMk cId="3620381292" sldId="267"/>
            <ac:picMk id="2" creationId="{6EA7CC57-F809-4A4A-9022-28B71CDCEDD8}"/>
          </ac:picMkLst>
        </pc:picChg>
        <pc:picChg chg="mod">
          <ac:chgData name="Grégory Koenig" userId="S::gregory.koenig@epitech.eu::ab400993-958e-48b5-8c16-4e84f48ab379" providerId="AD" clId="Web-{9340593C-46DD-42DD-893B-801EB21157D6}" dt="2020-12-17T10:42:13.001" v="946"/>
          <ac:picMkLst>
            <pc:docMk/>
            <pc:sldMk cId="3620381292" sldId="267"/>
            <ac:picMk id="13" creationId="{2C7B5A64-1231-42D7-9CC2-A455EA23AD5C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29:29.104" v="739"/>
          <ac:picMkLst>
            <pc:docMk/>
            <pc:sldMk cId="3620381292" sldId="267"/>
            <ac:picMk id="33" creationId="{1A936A89-A14F-42BE-8D53-82D18060B25C}"/>
          </ac:picMkLst>
        </pc:picChg>
      </pc:sldChg>
      <pc:sldChg chg="addSp delSp modSp">
        <pc:chgData name="Grégory Koenig" userId="S::gregory.koenig@epitech.eu::ab400993-958e-48b5-8c16-4e84f48ab379" providerId="AD" clId="Web-{9340593C-46DD-42DD-893B-801EB21157D6}" dt="2020-12-17T10:36:52.029" v="836" actId="20577"/>
        <pc:sldMkLst>
          <pc:docMk/>
          <pc:sldMk cId="2013550475" sldId="269"/>
        </pc:sldMkLst>
        <pc:spChg chg="mod">
          <ac:chgData name="Grégory Koenig" userId="S::gregory.koenig@epitech.eu::ab400993-958e-48b5-8c16-4e84f48ab379" providerId="AD" clId="Web-{9340593C-46DD-42DD-893B-801EB21157D6}" dt="2020-12-17T10:36:48.373" v="833" actId="20577"/>
          <ac:spMkLst>
            <pc:docMk/>
            <pc:sldMk cId="2013550475" sldId="269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6:52.029" v="836" actId="20577"/>
          <ac:spMkLst>
            <pc:docMk/>
            <pc:sldMk cId="2013550475" sldId="269"/>
            <ac:spMk id="8" creationId="{2D167C8E-3BFA-44A9-A476-DBE9A7D2CD0A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2:20.230" v="761" actId="14100"/>
          <ac:spMkLst>
            <pc:docMk/>
            <pc:sldMk cId="2013550475" sldId="269"/>
            <ac:spMk id="33" creationId="{51FE2FD1-2293-4D38-BF43-3BD43D1D7167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4:53.810" v="800" actId="20577"/>
          <ac:spMkLst>
            <pc:docMk/>
            <pc:sldMk cId="2013550475" sldId="269"/>
            <ac:spMk id="36" creationId="{BDB96AF8-3725-4738-9EAE-AA7D00B32985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3:20.434" v="762" actId="20577"/>
          <ac:spMkLst>
            <pc:docMk/>
            <pc:sldMk cId="2013550475" sldId="269"/>
            <ac:spMk id="37" creationId="{763F4473-1C83-4244-9812-443A2C5D07D1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3:52.528" v="773" actId="20577"/>
          <ac:spMkLst>
            <pc:docMk/>
            <pc:sldMk cId="2013550475" sldId="269"/>
            <ac:spMk id="38" creationId="{C2CC580D-C3A7-4D79-B27E-04ED4394B3BB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4:03.153" v="776" actId="20577"/>
          <ac:spMkLst>
            <pc:docMk/>
            <pc:sldMk cId="2013550475" sldId="269"/>
            <ac:spMk id="39" creationId="{BC8245DD-8090-4D5C-9606-3920D0B5318C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4:28.888" v="787" actId="14100"/>
          <ac:spMkLst>
            <pc:docMk/>
            <pc:sldMk cId="2013550475" sldId="269"/>
            <ac:spMk id="40" creationId="{552BFFD7-9B9F-4891-B8A9-6087CFAD43DA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4:19.637" v="784" actId="20577"/>
          <ac:spMkLst>
            <pc:docMk/>
            <pc:sldMk cId="2013550475" sldId="269"/>
            <ac:spMk id="41" creationId="{FEA39EAA-C4AE-44FE-838D-9F79E2AD7576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4:33.356" v="788" actId="20577"/>
          <ac:spMkLst>
            <pc:docMk/>
            <pc:sldMk cId="2013550475" sldId="269"/>
            <ac:spMk id="42" creationId="{075EB9E4-B0CB-4BD0-A234-CBB1A125E1D2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4:43.560" v="794" actId="14100"/>
          <ac:spMkLst>
            <pc:docMk/>
            <pc:sldMk cId="2013550475" sldId="269"/>
            <ac:spMk id="43" creationId="{6D8AD020-B36F-43D8-A22D-C1F1972B3BEE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4:48.716" v="795" actId="20577"/>
          <ac:spMkLst>
            <pc:docMk/>
            <pc:sldMk cId="2013550475" sldId="269"/>
            <ac:spMk id="44" creationId="{F014B038-0893-456A-AE99-293D1784D951}"/>
          </ac:spMkLst>
        </pc:spChg>
        <pc:picChg chg="add del">
          <ac:chgData name="Grégory Koenig" userId="S::gregory.koenig@epitech.eu::ab400993-958e-48b5-8c16-4e84f48ab379" providerId="AD" clId="Web-{9340593C-46DD-42DD-893B-801EB21157D6}" dt="2020-12-17T10:29:13.119" v="734"/>
          <ac:picMkLst>
            <pc:docMk/>
            <pc:sldMk cId="2013550475" sldId="269"/>
            <ac:picMk id="45" creationId="{51FA5ABE-D286-4E94-817B-A555AB3C7632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29:13.525" v="735"/>
          <ac:picMkLst>
            <pc:docMk/>
            <pc:sldMk cId="2013550475" sldId="269"/>
            <ac:picMk id="50" creationId="{9DC5762D-EBDD-4990-A999-2AADE6C57290}"/>
          </ac:picMkLst>
        </pc:picChg>
      </pc:sldChg>
      <pc:sldChg chg="addSp delSp modSp add replId">
        <pc:chgData name="Grégory Koenig" userId="S::gregory.koenig@epitech.eu::ab400993-958e-48b5-8c16-4e84f48ab379" providerId="AD" clId="Web-{9340593C-46DD-42DD-893B-801EB21157D6}" dt="2020-12-17T10:39:50.125" v="913" actId="20577"/>
        <pc:sldMkLst>
          <pc:docMk/>
          <pc:sldMk cId="1011611992" sldId="270"/>
        </pc:sldMkLst>
        <pc:spChg chg="mod">
          <ac:chgData name="Grégory Koenig" userId="S::gregory.koenig@epitech.eu::ab400993-958e-48b5-8c16-4e84f48ab379" providerId="AD" clId="Web-{9340593C-46DD-42DD-893B-801EB21157D6}" dt="2020-12-17T10:39:46.312" v="910" actId="20577"/>
          <ac:spMkLst>
            <pc:docMk/>
            <pc:sldMk cId="1011611992" sldId="270"/>
            <ac:spMk id="3" creationId="{67F2C4DF-B6BE-422F-9934-D9635CACF2A8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21.412" v="457"/>
          <ac:spMkLst>
            <pc:docMk/>
            <pc:sldMk cId="1011611992" sldId="270"/>
            <ac:spMk id="4" creationId="{6FD4E887-D56E-428B-BE47-61D613F48645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39:50.125" v="913" actId="20577"/>
          <ac:spMkLst>
            <pc:docMk/>
            <pc:sldMk cId="1011611992" sldId="270"/>
            <ac:spMk id="8" creationId="{2D167C8E-3BFA-44A9-A476-DBE9A7D2CD0A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5:00.662" v="486"/>
          <ac:spMkLst>
            <pc:docMk/>
            <pc:sldMk cId="1011611992" sldId="270"/>
            <ac:spMk id="9" creationId="{101CFE02-C91F-43B4-85E8-5B5848167CF4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59.209" v="485"/>
          <ac:spMkLst>
            <pc:docMk/>
            <pc:sldMk cId="1011611992" sldId="270"/>
            <ac:spMk id="11" creationId="{21069F9C-A52D-4308-9782-B3945EBBB652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59.209" v="484"/>
          <ac:spMkLst>
            <pc:docMk/>
            <pc:sldMk cId="1011611992" sldId="270"/>
            <ac:spMk id="12" creationId="{2BBAF656-6B22-4391-86C0-14D2CF606CB1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35.693" v="467"/>
          <ac:spMkLst>
            <pc:docMk/>
            <pc:sldMk cId="1011611992" sldId="270"/>
            <ac:spMk id="14" creationId="{A475430E-A173-448D-8934-34CF67766962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48.006" v="470"/>
          <ac:spMkLst>
            <pc:docMk/>
            <pc:sldMk cId="1011611992" sldId="270"/>
            <ac:spMk id="15" creationId="{64E0D842-1A78-4839-BD9B-2C4F5961C964}"/>
          </ac:spMkLst>
        </pc:spChg>
        <pc:spChg chg="add del mod">
          <ac:chgData name="Grégory Koenig" userId="S::gregory.koenig@epitech.eu::ab400993-958e-48b5-8c16-4e84f48ab379" providerId="AD" clId="Web-{9340593C-46DD-42DD-893B-801EB21157D6}" dt="2020-12-17T09:54:51.553" v="474"/>
          <ac:spMkLst>
            <pc:docMk/>
            <pc:sldMk cId="1011611992" sldId="270"/>
            <ac:spMk id="16" creationId="{8888F1CE-58B1-41F1-B05D-38B3B6A3EC3C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59.209" v="483"/>
          <ac:spMkLst>
            <pc:docMk/>
            <pc:sldMk cId="1011611992" sldId="270"/>
            <ac:spMk id="17" creationId="{AC115B00-D47D-4F6E-ADF4-76C25CFD16A5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59.209" v="482"/>
          <ac:spMkLst>
            <pc:docMk/>
            <pc:sldMk cId="1011611992" sldId="270"/>
            <ac:spMk id="18" creationId="{11FA1FDC-AFFF-4216-B530-F9D9D319E1C2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59.209" v="481"/>
          <ac:spMkLst>
            <pc:docMk/>
            <pc:sldMk cId="1011611992" sldId="270"/>
            <ac:spMk id="19" creationId="{B32DE7DB-F12A-4C2A-9355-52DA3F7AA9D1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59.209" v="480"/>
          <ac:spMkLst>
            <pc:docMk/>
            <pc:sldMk cId="1011611992" sldId="270"/>
            <ac:spMk id="20" creationId="{3ACE0093-5AEC-4DC5-A2EA-71CF03B03CD8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59.209" v="479"/>
          <ac:spMkLst>
            <pc:docMk/>
            <pc:sldMk cId="1011611992" sldId="270"/>
            <ac:spMk id="21" creationId="{B78C520B-221A-4687-AB6A-61DDECDCFBF3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59.209" v="478"/>
          <ac:spMkLst>
            <pc:docMk/>
            <pc:sldMk cId="1011611992" sldId="270"/>
            <ac:spMk id="22" creationId="{A55810D5-B8EB-4140-8C4D-0E1E45372D16}"/>
          </ac:spMkLst>
        </pc:spChg>
        <pc:spChg chg="add del mod">
          <ac:chgData name="Grégory Koenig" userId="S::gregory.koenig@epitech.eu::ab400993-958e-48b5-8c16-4e84f48ab379" providerId="AD" clId="Web-{9340593C-46DD-42DD-893B-801EB21157D6}" dt="2020-12-17T09:54:28.412" v="464"/>
          <ac:spMkLst>
            <pc:docMk/>
            <pc:sldMk cId="1011611992" sldId="270"/>
            <ac:spMk id="23" creationId="{122F547C-96C5-4A87-9193-BE37F20AF20C}"/>
          </ac:spMkLst>
        </pc:spChg>
        <pc:spChg chg="del">
          <ac:chgData name="Grégory Koenig" userId="S::gregory.koenig@epitech.eu::ab400993-958e-48b5-8c16-4e84f48ab379" providerId="AD" clId="Web-{9340593C-46DD-42DD-893B-801EB21157D6}" dt="2020-12-17T09:54:33.318" v="466"/>
          <ac:spMkLst>
            <pc:docMk/>
            <pc:sldMk cId="1011611992" sldId="270"/>
            <ac:spMk id="24" creationId="{2A93E696-CCD0-4833-9709-7134A4E106CA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25.912" v="460"/>
          <ac:spMkLst>
            <pc:docMk/>
            <pc:sldMk cId="1011611992" sldId="270"/>
            <ac:spMk id="25" creationId="{80DB328E-4788-44C5-B9AA-B87168B567D7}"/>
          </ac:spMkLst>
        </pc:spChg>
        <pc:spChg chg="del">
          <ac:chgData name="Grégory Koenig" userId="S::gregory.koenig@epitech.eu::ab400993-958e-48b5-8c16-4e84f48ab379" providerId="AD" clId="Web-{9340593C-46DD-42DD-893B-801EB21157D6}" dt="2020-12-17T09:54:24.381" v="459"/>
          <ac:spMkLst>
            <pc:docMk/>
            <pc:sldMk cId="1011611992" sldId="270"/>
            <ac:spMk id="26" creationId="{4CCA8520-A1BB-4D98-B51B-9EAAC1322F2B}"/>
          </ac:spMkLst>
        </pc:spChg>
        <pc:spChg chg="add del">
          <ac:chgData name="Grégory Koenig" userId="S::gregory.koenig@epitech.eu::ab400993-958e-48b5-8c16-4e84f48ab379" providerId="AD" clId="Web-{9340593C-46DD-42DD-893B-801EB21157D6}" dt="2020-12-17T09:54:23.599" v="458"/>
          <ac:spMkLst>
            <pc:docMk/>
            <pc:sldMk cId="1011611992" sldId="270"/>
            <ac:spMk id="27" creationId="{727AE8B6-6A0F-49F7-9DF8-CF16BD955AED}"/>
          </ac:spMkLst>
        </pc:spChg>
        <pc:spChg chg="del">
          <ac:chgData name="Grégory Koenig" userId="S::gregory.koenig@epitech.eu::ab400993-958e-48b5-8c16-4e84f48ab379" providerId="AD" clId="Web-{9340593C-46DD-42DD-893B-801EB21157D6}" dt="2020-12-17T09:54:30.709" v="465"/>
          <ac:spMkLst>
            <pc:docMk/>
            <pc:sldMk cId="1011611992" sldId="270"/>
            <ac:spMk id="29" creationId="{64D08AD0-8D87-49AC-9C88-AD10C7C85051}"/>
          </ac:spMkLst>
        </pc:spChg>
        <pc:picChg chg="del">
          <ac:chgData name="Grégory Koenig" userId="S::gregory.koenig@epitech.eu::ab400993-958e-48b5-8c16-4e84f48ab379" providerId="AD" clId="Web-{9340593C-46DD-42DD-893B-801EB21157D6}" dt="2020-12-17T09:54:04.474" v="418"/>
          <ac:picMkLst>
            <pc:docMk/>
            <pc:sldMk cId="1011611992" sldId="270"/>
            <ac:picMk id="2" creationId="{2DD22242-4C94-4E41-A7D8-6EB9A2885BD5}"/>
          </ac:picMkLst>
        </pc:picChg>
        <pc:picChg chg="add mod">
          <ac:chgData name="Grégory Koenig" userId="S::gregory.koenig@epitech.eu::ab400993-958e-48b5-8c16-4e84f48ab379" providerId="AD" clId="Web-{9340593C-46DD-42DD-893B-801EB21157D6}" dt="2020-12-17T10:30:19.870" v="748" actId="1076"/>
          <ac:picMkLst>
            <pc:docMk/>
            <pc:sldMk cId="1011611992" sldId="270"/>
            <ac:picMk id="10" creationId="{091A7D7D-BF02-492C-BAE4-5AB86EC2F547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10:04:39.919" v="619"/>
          <ac:picMkLst>
            <pc:docMk/>
            <pc:sldMk cId="1011611992" sldId="270"/>
            <ac:picMk id="13" creationId="{261F9BB9-2E2D-4532-B95A-94EC7637F431}"/>
          </ac:picMkLst>
        </pc:picChg>
        <pc:picChg chg="add mod">
          <ac:chgData name="Grégory Koenig" userId="S::gregory.koenig@epitech.eu::ab400993-958e-48b5-8c16-4e84f48ab379" providerId="AD" clId="Web-{9340593C-46DD-42DD-893B-801EB21157D6}" dt="2020-12-17T10:04:51.278" v="624" actId="1076"/>
          <ac:picMkLst>
            <pc:docMk/>
            <pc:sldMk cId="1011611992" sldId="270"/>
            <ac:picMk id="28" creationId="{814CD69E-6E1D-4531-BAD0-A4DBD80DDE39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30:15.260" v="747"/>
          <ac:picMkLst>
            <pc:docMk/>
            <pc:sldMk cId="1011611992" sldId="270"/>
            <ac:picMk id="30" creationId="{54C9A7C6-EAD0-4920-8FD3-6B94E2AB0066}"/>
          </ac:picMkLst>
        </pc:picChg>
        <pc:picChg chg="add del">
          <ac:chgData name="Grégory Koenig" userId="S::gregory.koenig@epitech.eu::ab400993-958e-48b5-8c16-4e84f48ab379" providerId="AD" clId="Web-{9340593C-46DD-42DD-893B-801EB21157D6}" dt="2020-12-17T09:54:53.396" v="475"/>
          <ac:picMkLst>
            <pc:docMk/>
            <pc:sldMk cId="1011611992" sldId="270"/>
            <ac:picMk id="31" creationId="{22030761-747F-4FC7-AE0D-89428A098F27}"/>
          </ac:picMkLst>
        </pc:picChg>
        <pc:picChg chg="add del">
          <ac:chgData name="Grégory Koenig" userId="S::gregory.koenig@epitech.eu::ab400993-958e-48b5-8c16-4e84f48ab379" providerId="AD" clId="Web-{9340593C-46DD-42DD-893B-801EB21157D6}" dt="2020-12-17T09:54:55.006" v="476"/>
          <ac:picMkLst>
            <pc:docMk/>
            <pc:sldMk cId="1011611992" sldId="270"/>
            <ac:picMk id="38" creationId="{C2A46287-1DC4-4BD3-8D27-8FF505049744}"/>
          </ac:picMkLst>
        </pc:picChg>
        <pc:picChg chg="add del">
          <ac:chgData name="Grégory Koenig" userId="S::gregory.koenig@epitech.eu::ab400993-958e-48b5-8c16-4e84f48ab379" providerId="AD" clId="Web-{9340593C-46DD-42DD-893B-801EB21157D6}" dt="2020-12-17T09:54:56.771" v="477"/>
          <ac:picMkLst>
            <pc:docMk/>
            <pc:sldMk cId="1011611992" sldId="270"/>
            <ac:picMk id="39" creationId="{4F9F5385-5E82-4EF2-8D70-F34A2D6B7482}"/>
          </ac:picMkLst>
        </pc:picChg>
      </pc:sldChg>
      <pc:sldChg chg="addSp modSp add replId">
        <pc:chgData name="Grégory Koenig" userId="S::gregory.koenig@epitech.eu::ab400993-958e-48b5-8c16-4e84f48ab379" providerId="AD" clId="Web-{9340593C-46DD-42DD-893B-801EB21157D6}" dt="2020-12-17T10:40:00.328" v="919" actId="20577"/>
        <pc:sldMkLst>
          <pc:docMk/>
          <pc:sldMk cId="3989807235" sldId="271"/>
        </pc:sldMkLst>
        <pc:spChg chg="mod">
          <ac:chgData name="Grégory Koenig" userId="S::gregory.koenig@epitech.eu::ab400993-958e-48b5-8c16-4e84f48ab379" providerId="AD" clId="Web-{9340593C-46DD-42DD-893B-801EB21157D6}" dt="2020-12-17T10:39:57.250" v="916" actId="20577"/>
          <ac:spMkLst>
            <pc:docMk/>
            <pc:sldMk cId="3989807235" sldId="271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40:00.328" v="919" actId="20577"/>
          <ac:spMkLst>
            <pc:docMk/>
            <pc:sldMk cId="3989807235" sldId="271"/>
            <ac:spMk id="8" creationId="{2D167C8E-3BFA-44A9-A476-DBE9A7D2CD0A}"/>
          </ac:spMkLst>
        </pc:spChg>
        <pc:picChg chg="add mod">
          <ac:chgData name="Grégory Koenig" userId="S::gregory.koenig@epitech.eu::ab400993-958e-48b5-8c16-4e84f48ab379" providerId="AD" clId="Web-{9340593C-46DD-42DD-893B-801EB21157D6}" dt="2020-12-17T10:13:48.096" v="667" actId="1076"/>
          <ac:picMkLst>
            <pc:docMk/>
            <pc:sldMk cId="3989807235" sldId="271"/>
            <ac:picMk id="2" creationId="{357A9FA1-63A4-4079-825F-1A44DBFF4836}"/>
          </ac:picMkLst>
        </pc:picChg>
        <pc:picChg chg="add mod">
          <ac:chgData name="Grégory Koenig" userId="S::gregory.koenig@epitech.eu::ab400993-958e-48b5-8c16-4e84f48ab379" providerId="AD" clId="Web-{9340593C-46DD-42DD-893B-801EB21157D6}" dt="2020-12-17T10:13:37.830" v="665" actId="1076"/>
          <ac:picMkLst>
            <pc:docMk/>
            <pc:sldMk cId="3989807235" sldId="271"/>
            <ac:picMk id="4" creationId="{0450DB7F-37EB-4144-AC70-A162EA5DF7DA}"/>
          </ac:picMkLst>
        </pc:picChg>
        <pc:picChg chg="add mod ord">
          <ac:chgData name="Grégory Koenig" userId="S::gregory.koenig@epitech.eu::ab400993-958e-48b5-8c16-4e84f48ab379" providerId="AD" clId="Web-{9340593C-46DD-42DD-893B-801EB21157D6}" dt="2020-12-17T10:13:19.955" v="659" actId="1076"/>
          <ac:picMkLst>
            <pc:docMk/>
            <pc:sldMk cId="3989807235" sldId="271"/>
            <ac:picMk id="9" creationId="{9D68D625-7E89-4969-88CA-2E19F0F93BE9}"/>
          </ac:picMkLst>
        </pc:picChg>
        <pc:picChg chg="add mod ord">
          <ac:chgData name="Grégory Koenig" userId="S::gregory.koenig@epitech.eu::ab400993-958e-48b5-8c16-4e84f48ab379" providerId="AD" clId="Web-{9340593C-46DD-42DD-893B-801EB21157D6}" dt="2020-12-17T10:30:27.417" v="750" actId="1076"/>
          <ac:picMkLst>
            <pc:docMk/>
            <pc:sldMk cId="3989807235" sldId="271"/>
            <ac:picMk id="10" creationId="{90628BB4-19F7-46EF-BB81-D9FCEA6A0D91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30:22.729" v="749"/>
          <ac:picMkLst>
            <pc:docMk/>
            <pc:sldMk cId="3989807235" sldId="271"/>
            <ac:picMk id="12" creationId="{D0D9022F-E2CB-4D1D-BD14-E99F3D09F80C}"/>
          </ac:picMkLst>
        </pc:picChg>
      </pc:sldChg>
      <pc:sldChg chg="addSp delSp modSp add replId">
        <pc:chgData name="Grégory Koenig" userId="S::gregory.koenig@epitech.eu::ab400993-958e-48b5-8c16-4e84f48ab379" providerId="AD" clId="Web-{9340593C-46DD-42DD-893B-801EB21157D6}" dt="2020-12-17T10:40:09.125" v="925" actId="20577"/>
        <pc:sldMkLst>
          <pc:docMk/>
          <pc:sldMk cId="3987445654" sldId="272"/>
        </pc:sldMkLst>
        <pc:spChg chg="mod">
          <ac:chgData name="Grégory Koenig" userId="S::gregory.koenig@epitech.eu::ab400993-958e-48b5-8c16-4e84f48ab379" providerId="AD" clId="Web-{9340593C-46DD-42DD-893B-801EB21157D6}" dt="2020-12-17T10:40:06.140" v="922" actId="20577"/>
          <ac:spMkLst>
            <pc:docMk/>
            <pc:sldMk cId="3987445654" sldId="272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40:09.125" v="925" actId="20577"/>
          <ac:spMkLst>
            <pc:docMk/>
            <pc:sldMk cId="3987445654" sldId="272"/>
            <ac:spMk id="8" creationId="{2D167C8E-3BFA-44A9-A476-DBE9A7D2CD0A}"/>
          </ac:spMkLst>
        </pc:spChg>
        <pc:picChg chg="add mod">
          <ac:chgData name="Grégory Koenig" userId="S::gregory.koenig@epitech.eu::ab400993-958e-48b5-8c16-4e84f48ab379" providerId="AD" clId="Web-{9340593C-46DD-42DD-893B-801EB21157D6}" dt="2020-12-17T10:26:16.665" v="706" actId="1076"/>
          <ac:picMkLst>
            <pc:docMk/>
            <pc:sldMk cId="3987445654" sldId="272"/>
            <ac:picMk id="2" creationId="{E15C7823-A079-45A7-A690-A5D586092A39}"/>
          </ac:picMkLst>
        </pc:picChg>
        <pc:picChg chg="add del mod">
          <ac:chgData name="Grégory Koenig" userId="S::gregory.koenig@epitech.eu::ab400993-958e-48b5-8c16-4e84f48ab379" providerId="AD" clId="Web-{9340593C-46DD-42DD-893B-801EB21157D6}" dt="2020-12-17T10:25:11.851" v="682"/>
          <ac:picMkLst>
            <pc:docMk/>
            <pc:sldMk cId="3987445654" sldId="272"/>
            <ac:picMk id="4" creationId="{E0992406-3624-4410-B451-464CA54EB66D}"/>
          </ac:picMkLst>
        </pc:picChg>
        <pc:picChg chg="add mod">
          <ac:chgData name="Grégory Koenig" userId="S::gregory.koenig@epitech.eu::ab400993-958e-48b5-8c16-4e84f48ab379" providerId="AD" clId="Web-{9340593C-46DD-42DD-893B-801EB21157D6}" dt="2020-12-17T10:30:34.011" v="752" actId="1076"/>
          <ac:picMkLst>
            <pc:docMk/>
            <pc:sldMk cId="3987445654" sldId="272"/>
            <ac:picMk id="9" creationId="{94080AB0-D7BF-4D52-BFBD-2D2A43F345E5}"/>
          </ac:picMkLst>
        </pc:picChg>
        <pc:picChg chg="add mod ord">
          <ac:chgData name="Grégory Koenig" userId="S::gregory.koenig@epitech.eu::ab400993-958e-48b5-8c16-4e84f48ab379" providerId="AD" clId="Web-{9340593C-46DD-42DD-893B-801EB21157D6}" dt="2020-12-17T10:26:43.243" v="714" actId="1076"/>
          <ac:picMkLst>
            <pc:docMk/>
            <pc:sldMk cId="3987445654" sldId="272"/>
            <ac:picMk id="10" creationId="{6C2DCD44-CE2F-4143-9425-99099C86B24B}"/>
          </ac:picMkLst>
        </pc:picChg>
        <pc:picChg chg="add">
          <ac:chgData name="Grégory Koenig" userId="S::gregory.koenig@epitech.eu::ab400993-958e-48b5-8c16-4e84f48ab379" providerId="AD" clId="Web-{9340593C-46DD-42DD-893B-801EB21157D6}" dt="2020-12-17T10:30:30.901" v="751"/>
          <ac:picMkLst>
            <pc:docMk/>
            <pc:sldMk cId="3987445654" sldId="272"/>
            <ac:picMk id="12" creationId="{7E396E57-F7AB-4F54-81C9-EB1DDB9E13B4}"/>
          </ac:picMkLst>
        </pc:picChg>
      </pc:sldChg>
      <pc:sldChg chg="addSp modSp add replId">
        <pc:chgData name="Grégory Koenig" userId="S::gregory.koenig@epitech.eu::ab400993-958e-48b5-8c16-4e84f48ab379" providerId="AD" clId="Web-{9340593C-46DD-42DD-893B-801EB21157D6}" dt="2020-12-17T10:40:18.109" v="931" actId="20577"/>
        <pc:sldMkLst>
          <pc:docMk/>
          <pc:sldMk cId="3604462794" sldId="273"/>
        </pc:sldMkLst>
        <pc:spChg chg="mod">
          <ac:chgData name="Grégory Koenig" userId="S::gregory.koenig@epitech.eu::ab400993-958e-48b5-8c16-4e84f48ab379" providerId="AD" clId="Web-{9340593C-46DD-42DD-893B-801EB21157D6}" dt="2020-12-17T10:40:15.672" v="928" actId="20577"/>
          <ac:spMkLst>
            <pc:docMk/>
            <pc:sldMk cId="3604462794" sldId="273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40:18.109" v="931" actId="20577"/>
          <ac:spMkLst>
            <pc:docMk/>
            <pc:sldMk cId="3604462794" sldId="273"/>
            <ac:spMk id="8" creationId="{2D167C8E-3BFA-44A9-A476-DBE9A7D2CD0A}"/>
          </ac:spMkLst>
        </pc:spChg>
        <pc:picChg chg="add">
          <ac:chgData name="Grégory Koenig" userId="S::gregory.koenig@epitech.eu::ab400993-958e-48b5-8c16-4e84f48ab379" providerId="AD" clId="Web-{9340593C-46DD-42DD-893B-801EB21157D6}" dt="2020-12-17T10:30:36.807" v="753"/>
          <ac:picMkLst>
            <pc:docMk/>
            <pc:sldMk cId="3604462794" sldId="273"/>
            <ac:picMk id="10" creationId="{3FEF42DA-E186-47BA-8968-882275634734}"/>
          </ac:picMkLst>
        </pc:picChg>
      </pc:sldChg>
      <pc:sldChg chg="addSp modSp add replId">
        <pc:chgData name="Grégory Koenig" userId="S::gregory.koenig@epitech.eu::ab400993-958e-48b5-8c16-4e84f48ab379" providerId="AD" clId="Web-{9340593C-46DD-42DD-893B-801EB21157D6}" dt="2020-12-17T10:40:24.828" v="937" actId="20577"/>
        <pc:sldMkLst>
          <pc:docMk/>
          <pc:sldMk cId="1900392057" sldId="274"/>
        </pc:sldMkLst>
        <pc:spChg chg="mod">
          <ac:chgData name="Grégory Koenig" userId="S::gregory.koenig@epitech.eu::ab400993-958e-48b5-8c16-4e84f48ab379" providerId="AD" clId="Web-{9340593C-46DD-42DD-893B-801EB21157D6}" dt="2020-12-17T10:40:22.469" v="934" actId="20577"/>
          <ac:spMkLst>
            <pc:docMk/>
            <pc:sldMk cId="1900392057" sldId="274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40:24.828" v="937" actId="20577"/>
          <ac:spMkLst>
            <pc:docMk/>
            <pc:sldMk cId="1900392057" sldId="274"/>
            <ac:spMk id="8" creationId="{2D167C8E-3BFA-44A9-A476-DBE9A7D2CD0A}"/>
          </ac:spMkLst>
        </pc:spChg>
        <pc:picChg chg="add">
          <ac:chgData name="Grégory Koenig" userId="S::gregory.koenig@epitech.eu::ab400993-958e-48b5-8c16-4e84f48ab379" providerId="AD" clId="Web-{9340593C-46DD-42DD-893B-801EB21157D6}" dt="2020-12-17T10:30:39.417" v="754"/>
          <ac:picMkLst>
            <pc:docMk/>
            <pc:sldMk cId="1900392057" sldId="274"/>
            <ac:picMk id="12" creationId="{58CC270F-3143-4BDE-98D2-D050C9CB243F}"/>
          </ac:picMkLst>
        </pc:picChg>
      </pc:sldChg>
      <pc:sldChg chg="addSp modSp add replId">
        <pc:chgData name="Grégory Koenig" userId="S::gregory.koenig@epitech.eu::ab400993-958e-48b5-8c16-4e84f48ab379" providerId="AD" clId="Web-{9340593C-46DD-42DD-893B-801EB21157D6}" dt="2020-12-17T10:40:32.938" v="943" actId="20577"/>
        <pc:sldMkLst>
          <pc:docMk/>
          <pc:sldMk cId="1332343316" sldId="275"/>
        </pc:sldMkLst>
        <pc:spChg chg="mod">
          <ac:chgData name="Grégory Koenig" userId="S::gregory.koenig@epitech.eu::ab400993-958e-48b5-8c16-4e84f48ab379" providerId="AD" clId="Web-{9340593C-46DD-42DD-893B-801EB21157D6}" dt="2020-12-17T10:40:32.938" v="943" actId="20577"/>
          <ac:spMkLst>
            <pc:docMk/>
            <pc:sldMk cId="1332343316" sldId="275"/>
            <ac:spMk id="3" creationId="{67F2C4DF-B6BE-422F-9934-D9635CACF2A8}"/>
          </ac:spMkLst>
        </pc:spChg>
        <pc:spChg chg="mod">
          <ac:chgData name="Grégory Koenig" userId="S::gregory.koenig@epitech.eu::ab400993-958e-48b5-8c16-4e84f48ab379" providerId="AD" clId="Web-{9340593C-46DD-42DD-893B-801EB21157D6}" dt="2020-12-17T10:40:30.688" v="940" actId="20577"/>
          <ac:spMkLst>
            <pc:docMk/>
            <pc:sldMk cId="1332343316" sldId="275"/>
            <ac:spMk id="8" creationId="{2D167C8E-3BFA-44A9-A476-DBE9A7D2CD0A}"/>
          </ac:spMkLst>
        </pc:spChg>
        <pc:picChg chg="add">
          <ac:chgData name="Grégory Koenig" userId="S::gregory.koenig@epitech.eu::ab400993-958e-48b5-8c16-4e84f48ab379" providerId="AD" clId="Web-{9340593C-46DD-42DD-893B-801EB21157D6}" dt="2020-12-17T10:30:42.245" v="755"/>
          <ac:picMkLst>
            <pc:docMk/>
            <pc:sldMk cId="1332343316" sldId="275"/>
            <ac:picMk id="4" creationId="{8EBB2D13-DEFA-40B9-9476-933412223378}"/>
          </ac:picMkLst>
        </pc:picChg>
      </pc:sldChg>
    </pc:docChg>
  </pc:docChgLst>
  <pc:docChgLst>
    <pc:chgData name="Grégory Koenig" userId="S::gregory.koenig@epitech.eu::ab400993-958e-48b5-8c16-4e84f48ab379" providerId="AD" clId="Web-{600D9823-0D6C-4A0E-A6BE-3386439650CD}"/>
    <pc:docChg chg="modSld">
      <pc:chgData name="Grégory Koenig" userId="S::gregory.koenig@epitech.eu::ab400993-958e-48b5-8c16-4e84f48ab379" providerId="AD" clId="Web-{600D9823-0D6C-4A0E-A6BE-3386439650CD}" dt="2020-12-17T10:56:10.431" v="170" actId="1076"/>
      <pc:docMkLst>
        <pc:docMk/>
      </pc:docMkLst>
      <pc:sldChg chg="addSp modSp">
        <pc:chgData name="Grégory Koenig" userId="S::gregory.koenig@epitech.eu::ab400993-958e-48b5-8c16-4e84f48ab379" providerId="AD" clId="Web-{600D9823-0D6C-4A0E-A6BE-3386439650CD}" dt="2020-12-17T10:53:42.005" v="152" actId="20577"/>
        <pc:sldMkLst>
          <pc:docMk/>
          <pc:sldMk cId="3991648997" sldId="266"/>
        </pc:sldMkLst>
        <pc:spChg chg="add mod">
          <ac:chgData name="Grégory Koenig" userId="S::gregory.koenig@epitech.eu::ab400993-958e-48b5-8c16-4e84f48ab379" providerId="AD" clId="Web-{600D9823-0D6C-4A0E-A6BE-3386439650CD}" dt="2020-12-17T10:53:29.864" v="135" actId="20577"/>
          <ac:spMkLst>
            <pc:docMk/>
            <pc:sldMk cId="3991648997" sldId="266"/>
            <ac:spMk id="31" creationId="{C624A4FB-EF3D-4E47-92DC-1FE9813E388A}"/>
          </ac:spMkLst>
        </pc:spChg>
        <pc:spChg chg="add mod">
          <ac:chgData name="Grégory Koenig" userId="S::gregory.koenig@epitech.eu::ab400993-958e-48b5-8c16-4e84f48ab379" providerId="AD" clId="Web-{600D9823-0D6C-4A0E-A6BE-3386439650CD}" dt="2020-12-17T10:53:37.990" v="145" actId="20577"/>
          <ac:spMkLst>
            <pc:docMk/>
            <pc:sldMk cId="3991648997" sldId="266"/>
            <ac:spMk id="36" creationId="{A27720CB-6D49-43D8-AC3E-7297CDF4B00E}"/>
          </ac:spMkLst>
        </pc:spChg>
        <pc:spChg chg="add mod">
          <ac:chgData name="Grégory Koenig" userId="S::gregory.koenig@epitech.eu::ab400993-958e-48b5-8c16-4e84f48ab379" providerId="AD" clId="Web-{600D9823-0D6C-4A0E-A6BE-3386439650CD}" dt="2020-12-17T10:50:00.359" v="86" actId="1076"/>
          <ac:spMkLst>
            <pc:docMk/>
            <pc:sldMk cId="3991648997" sldId="266"/>
            <ac:spMk id="37" creationId="{05D39BDD-CE48-4EDD-9890-EE0BBC2F0D83}"/>
          </ac:spMkLst>
        </pc:spChg>
        <pc:spChg chg="add mod">
          <ac:chgData name="Grégory Koenig" userId="S::gregory.koenig@epitech.eu::ab400993-958e-48b5-8c16-4e84f48ab379" providerId="AD" clId="Web-{600D9823-0D6C-4A0E-A6BE-3386439650CD}" dt="2020-12-17T10:53:42.005" v="152" actId="20577"/>
          <ac:spMkLst>
            <pc:docMk/>
            <pc:sldMk cId="3991648997" sldId="266"/>
            <ac:spMk id="38" creationId="{4998F22D-AF19-4552-94F1-40E06A68E1E5}"/>
          </ac:spMkLst>
        </pc:spChg>
      </pc:sldChg>
      <pc:sldChg chg="addSp modSp">
        <pc:chgData name="Grégory Koenig" userId="S::gregory.koenig@epitech.eu::ab400993-958e-48b5-8c16-4e84f48ab379" providerId="AD" clId="Web-{600D9823-0D6C-4A0E-A6BE-3386439650CD}" dt="2020-12-17T10:56:10.431" v="170" actId="1076"/>
        <pc:sldMkLst>
          <pc:docMk/>
          <pc:sldMk cId="3987445654" sldId="272"/>
        </pc:sldMkLst>
        <pc:picChg chg="mod">
          <ac:chgData name="Grégory Koenig" userId="S::gregory.koenig@epitech.eu::ab400993-958e-48b5-8c16-4e84f48ab379" providerId="AD" clId="Web-{600D9823-0D6C-4A0E-A6BE-3386439650CD}" dt="2020-12-17T10:55:33.586" v="161" actId="1076"/>
          <ac:picMkLst>
            <pc:docMk/>
            <pc:sldMk cId="3987445654" sldId="272"/>
            <ac:picMk id="2" creationId="{E15C7823-A079-45A7-A690-A5D586092A39}"/>
          </ac:picMkLst>
        </pc:picChg>
        <pc:picChg chg="add mod">
          <ac:chgData name="Grégory Koenig" userId="S::gregory.koenig@epitech.eu::ab400993-958e-48b5-8c16-4e84f48ab379" providerId="AD" clId="Web-{600D9823-0D6C-4A0E-A6BE-3386439650CD}" dt="2020-12-17T10:56:10.431" v="170" actId="1076"/>
          <ac:picMkLst>
            <pc:docMk/>
            <pc:sldMk cId="3987445654" sldId="272"/>
            <ac:picMk id="4" creationId="{DABE0CA1-4DD1-4834-A0F9-838923946F54}"/>
          </ac:picMkLst>
        </pc:picChg>
        <pc:picChg chg="mod">
          <ac:chgData name="Grégory Koenig" userId="S::gregory.koenig@epitech.eu::ab400993-958e-48b5-8c16-4e84f48ab379" providerId="AD" clId="Web-{600D9823-0D6C-4A0E-A6BE-3386439650CD}" dt="2020-12-17T10:55:52.681" v="168" actId="1076"/>
          <ac:picMkLst>
            <pc:docMk/>
            <pc:sldMk cId="3987445654" sldId="272"/>
            <ac:picMk id="9" creationId="{94080AB0-D7BF-4D52-BFBD-2D2A43F345E5}"/>
          </ac:picMkLst>
        </pc:picChg>
        <pc:picChg chg="mod">
          <ac:chgData name="Grégory Koenig" userId="S::gregory.koenig@epitech.eu::ab400993-958e-48b5-8c16-4e84f48ab379" providerId="AD" clId="Web-{600D9823-0D6C-4A0E-A6BE-3386439650CD}" dt="2020-12-17T10:55:50.040" v="167" actId="1076"/>
          <ac:picMkLst>
            <pc:docMk/>
            <pc:sldMk cId="3987445654" sldId="272"/>
            <ac:picMk id="10" creationId="{6C2DCD44-CE2F-4143-9425-99099C86B24B}"/>
          </ac:picMkLst>
        </pc:picChg>
      </pc:sldChg>
    </pc:docChg>
  </pc:docChgLst>
  <pc:docChgLst>
    <pc:chgData name="Mathieu Blindron" userId="S::mathieu.blindron@epitech.eu::841bae27-c46b-4533-bb65-4b6cdc45782a" providerId="AD" clId="Web-{3DBE82EC-D22C-4319-BFC9-FB38EF1E819A}"/>
    <pc:docChg chg="modSld">
      <pc:chgData name="Mathieu Blindron" userId="S::mathieu.blindron@epitech.eu::841bae27-c46b-4533-bb65-4b6cdc45782a" providerId="AD" clId="Web-{3DBE82EC-D22C-4319-BFC9-FB38EF1E819A}" dt="2020-12-17T10:50:16.987" v="417" actId="1076"/>
      <pc:docMkLst>
        <pc:docMk/>
      </pc:docMkLst>
      <pc:sldChg chg="modSp">
        <pc:chgData name="Mathieu Blindron" userId="S::mathieu.blindron@epitech.eu::841bae27-c46b-4533-bb65-4b6cdc45782a" providerId="AD" clId="Web-{3DBE82EC-D22C-4319-BFC9-FB38EF1E819A}" dt="2020-12-17T10:34:36.838" v="296" actId="20577"/>
        <pc:sldMkLst>
          <pc:docMk/>
          <pc:sldMk cId="2679456003" sldId="263"/>
        </pc:sldMkLst>
        <pc:spChg chg="mod">
          <ac:chgData name="Mathieu Blindron" userId="S::mathieu.blindron@epitech.eu::841bae27-c46b-4533-bb65-4b6cdc45782a" providerId="AD" clId="Web-{3DBE82EC-D22C-4319-BFC9-FB38EF1E819A}" dt="2020-12-17T10:34:31.010" v="288" actId="20577"/>
          <ac:spMkLst>
            <pc:docMk/>
            <pc:sldMk cId="2679456003" sldId="263"/>
            <ac:spMk id="12" creationId="{0A9F77BD-2139-4BE5-A4B7-0E74D7DA05BA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4:33.666" v="292" actId="20577"/>
          <ac:spMkLst>
            <pc:docMk/>
            <pc:sldMk cId="2679456003" sldId="263"/>
            <ac:spMk id="14" creationId="{36452F22-F6E1-4215-8CC0-B023ED3E8950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4:36.838" v="296" actId="20577"/>
          <ac:spMkLst>
            <pc:docMk/>
            <pc:sldMk cId="2679456003" sldId="263"/>
            <ac:spMk id="15" creationId="{FD33F0F2-BD0C-42FD-89EC-5EC315F41F99}"/>
          </ac:spMkLst>
        </pc:spChg>
        <pc:cxnChg chg="mod">
          <ac:chgData name="Mathieu Blindron" userId="S::mathieu.blindron@epitech.eu::841bae27-c46b-4533-bb65-4b6cdc45782a" providerId="AD" clId="Web-{3DBE82EC-D22C-4319-BFC9-FB38EF1E819A}" dt="2020-12-17T10:20:48.661" v="261" actId="14100"/>
          <ac:cxnSpMkLst>
            <pc:docMk/>
            <pc:sldMk cId="2679456003" sldId="263"/>
            <ac:cxnSpMk id="22" creationId="{7E1B663F-EAF1-4B04-A59E-B3AEEE21D3C1}"/>
          </ac:cxnSpMkLst>
        </pc:cxnChg>
        <pc:cxnChg chg="mod">
          <ac:chgData name="Mathieu Blindron" userId="S::mathieu.blindron@epitech.eu::841bae27-c46b-4533-bb65-4b6cdc45782a" providerId="AD" clId="Web-{3DBE82EC-D22C-4319-BFC9-FB38EF1E819A}" dt="2020-12-17T10:21:01.224" v="262" actId="14100"/>
          <ac:cxnSpMkLst>
            <pc:docMk/>
            <pc:sldMk cId="2679456003" sldId="263"/>
            <ac:cxnSpMk id="23" creationId="{03B38BF1-19BD-44EA-A0A8-4FC6FC04A585}"/>
          </ac:cxnSpMkLst>
        </pc:cxnChg>
      </pc:sldChg>
      <pc:sldChg chg="modSp">
        <pc:chgData name="Mathieu Blindron" userId="S::mathieu.blindron@epitech.eu::841bae27-c46b-4533-bb65-4b6cdc45782a" providerId="AD" clId="Web-{3DBE82EC-D22C-4319-BFC9-FB38EF1E819A}" dt="2020-12-17T10:34:55.182" v="312" actId="20577"/>
        <pc:sldMkLst>
          <pc:docMk/>
          <pc:sldMk cId="1938876063" sldId="264"/>
        </pc:sldMkLst>
        <pc:spChg chg="mod">
          <ac:chgData name="Mathieu Blindron" userId="S::mathieu.blindron@epitech.eu::841bae27-c46b-4533-bb65-4b6cdc45782a" providerId="AD" clId="Web-{3DBE82EC-D22C-4319-BFC9-FB38EF1E819A}" dt="2020-12-17T10:34:47.542" v="304" actId="20577"/>
          <ac:spMkLst>
            <pc:docMk/>
            <pc:sldMk cId="1938876063" sldId="264"/>
            <ac:spMk id="19" creationId="{2590D813-B1D6-4F17-82B3-356978C13521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4:55.182" v="312" actId="20577"/>
          <ac:spMkLst>
            <pc:docMk/>
            <pc:sldMk cId="1938876063" sldId="264"/>
            <ac:spMk id="20" creationId="{BE1E977E-D104-4D01-AF16-148602F29F57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4:50.167" v="308" actId="20577"/>
          <ac:spMkLst>
            <pc:docMk/>
            <pc:sldMk cId="1938876063" sldId="264"/>
            <ac:spMk id="21" creationId="{5A604EFA-643A-4217-A14A-9580BB4B01A2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4:44.838" v="300" actId="20577"/>
          <ac:spMkLst>
            <pc:docMk/>
            <pc:sldMk cId="1938876063" sldId="264"/>
            <ac:spMk id="22" creationId="{E77C8A75-D80E-4B68-A1D2-5E40A17579EF}"/>
          </ac:spMkLst>
        </pc:spChg>
      </pc:sldChg>
      <pc:sldChg chg="modSp">
        <pc:chgData name="Mathieu Blindron" userId="S::mathieu.blindron@epitech.eu::841bae27-c46b-4533-bb65-4b6cdc45782a" providerId="AD" clId="Web-{3DBE82EC-D22C-4319-BFC9-FB38EF1E819A}" dt="2020-12-17T10:50:16.987" v="417" actId="1076"/>
        <pc:sldMkLst>
          <pc:docMk/>
          <pc:sldMk cId="3991648997" sldId="266"/>
        </pc:sldMkLst>
        <pc:spChg chg="mod">
          <ac:chgData name="Mathieu Blindron" userId="S::mathieu.blindron@epitech.eu::841bae27-c46b-4533-bb65-4b6cdc45782a" providerId="AD" clId="Web-{3DBE82EC-D22C-4319-BFC9-FB38EF1E819A}" dt="2020-12-17T10:49:53.455" v="415" actId="1076"/>
          <ac:spMkLst>
            <pc:docMk/>
            <pc:sldMk cId="3991648997" sldId="266"/>
            <ac:spMk id="36" creationId="{A27720CB-6D49-43D8-AC3E-7297CDF4B00E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50:16.987" v="417" actId="1076"/>
          <ac:spMkLst>
            <pc:docMk/>
            <pc:sldMk cId="3991648997" sldId="266"/>
            <ac:spMk id="37" creationId="{05D39BDD-CE48-4EDD-9890-EE0BBC2F0D83}"/>
          </ac:spMkLst>
        </pc:spChg>
        <pc:picChg chg="mod">
          <ac:chgData name="Mathieu Blindron" userId="S::mathieu.blindron@epitech.eu::841bae27-c46b-4533-bb65-4b6cdc45782a" providerId="AD" clId="Web-{3DBE82EC-D22C-4319-BFC9-FB38EF1E819A}" dt="2020-12-17T10:38:24.281" v="357" actId="1076"/>
          <ac:picMkLst>
            <pc:docMk/>
            <pc:sldMk cId="3991648997" sldId="266"/>
            <ac:picMk id="33" creationId="{911D1FF4-9D85-4303-AD1D-22CAB74F59B4}"/>
          </ac:picMkLst>
        </pc:picChg>
      </pc:sldChg>
      <pc:sldChg chg="addSp delSp modSp">
        <pc:chgData name="Mathieu Blindron" userId="S::mathieu.blindron@epitech.eu::841bae27-c46b-4533-bb65-4b6cdc45782a" providerId="AD" clId="Web-{3DBE82EC-D22C-4319-BFC9-FB38EF1E819A}" dt="2020-12-17T10:43:26.258" v="406" actId="20577"/>
        <pc:sldMkLst>
          <pc:docMk/>
          <pc:sldMk cId="3620381292" sldId="267"/>
        </pc:sldMkLst>
        <pc:spChg chg="add mod">
          <ac:chgData name="Mathieu Blindron" userId="S::mathieu.blindron@epitech.eu::841bae27-c46b-4533-bb65-4b6cdc45782a" providerId="AD" clId="Web-{3DBE82EC-D22C-4319-BFC9-FB38EF1E819A}" dt="2020-12-17T10:35:28.449" v="338" actId="20577"/>
          <ac:spMkLst>
            <pc:docMk/>
            <pc:sldMk cId="3620381292" sldId="267"/>
            <ac:spMk id="15" creationId="{E6CC7627-E761-4904-B8FC-5DE3D5FD0BEA}"/>
          </ac:spMkLst>
        </pc:spChg>
        <pc:spChg chg="add mod">
          <ac:chgData name="Mathieu Blindron" userId="S::mathieu.blindron@epitech.eu::841bae27-c46b-4533-bb65-4b6cdc45782a" providerId="AD" clId="Web-{3DBE82EC-D22C-4319-BFC9-FB38EF1E819A}" dt="2020-12-17T10:43:26.258" v="406" actId="20577"/>
          <ac:spMkLst>
            <pc:docMk/>
            <pc:sldMk cId="3620381292" sldId="267"/>
            <ac:spMk id="20" creationId="{D733A148-35EB-4C34-A65A-41D1A1542F3F}"/>
          </ac:spMkLst>
        </pc:spChg>
        <pc:spChg chg="add mod">
          <ac:chgData name="Mathieu Blindron" userId="S::mathieu.blindron@epitech.eu::841bae27-c46b-4533-bb65-4b6cdc45782a" providerId="AD" clId="Web-{3DBE82EC-D22C-4319-BFC9-FB38EF1E819A}" dt="2020-12-17T10:41:24.208" v="372"/>
          <ac:spMkLst>
            <pc:docMk/>
            <pc:sldMk cId="3620381292" sldId="267"/>
            <ac:spMk id="21" creationId="{7A67F8B4-0FF9-48A4-AC31-889FDAEFA8C2}"/>
          </ac:spMkLst>
        </pc:spChg>
        <pc:spChg chg="add mod">
          <ac:chgData name="Mathieu Blindron" userId="S::mathieu.blindron@epitech.eu::841bae27-c46b-4533-bb65-4b6cdc45782a" providerId="AD" clId="Web-{3DBE82EC-D22C-4319-BFC9-FB38EF1E819A}" dt="2020-12-17T10:41:24.223" v="373"/>
          <ac:spMkLst>
            <pc:docMk/>
            <pc:sldMk cId="3620381292" sldId="267"/>
            <ac:spMk id="22" creationId="{7379348A-2340-43AD-BD2D-DA618C3C5438}"/>
          </ac:spMkLst>
        </pc:spChg>
        <pc:spChg chg="add mod">
          <ac:chgData name="Mathieu Blindron" userId="S::mathieu.blindron@epitech.eu::841bae27-c46b-4533-bb65-4b6cdc45782a" providerId="AD" clId="Web-{3DBE82EC-D22C-4319-BFC9-FB38EF1E819A}" dt="2020-12-17T10:43:06.710" v="403" actId="20577"/>
          <ac:spMkLst>
            <pc:docMk/>
            <pc:sldMk cId="3620381292" sldId="267"/>
            <ac:spMk id="23" creationId="{D5C47620-35D9-4429-920F-E07280B49856}"/>
          </ac:spMkLst>
        </pc:spChg>
        <pc:spChg chg="add mod">
          <ac:chgData name="Mathieu Blindron" userId="S::mathieu.blindron@epitech.eu::841bae27-c46b-4533-bb65-4b6cdc45782a" providerId="AD" clId="Web-{3DBE82EC-D22C-4319-BFC9-FB38EF1E819A}" dt="2020-12-17T10:41:24.239" v="374"/>
          <ac:spMkLst>
            <pc:docMk/>
            <pc:sldMk cId="3620381292" sldId="267"/>
            <ac:spMk id="25" creationId="{D5C508A3-914E-448D-B088-695B9F1CEA5A}"/>
          </ac:spMkLst>
        </pc:spChg>
        <pc:spChg chg="add mod">
          <ac:chgData name="Mathieu Blindron" userId="S::mathieu.blindron@epitech.eu::841bae27-c46b-4533-bb65-4b6cdc45782a" providerId="AD" clId="Web-{3DBE82EC-D22C-4319-BFC9-FB38EF1E819A}" dt="2020-12-17T10:41:10.004" v="370" actId="20577"/>
          <ac:spMkLst>
            <pc:docMk/>
            <pc:sldMk cId="3620381292" sldId="267"/>
            <ac:spMk id="28" creationId="{7DCAC8CD-0380-4B83-904F-4606E0240749}"/>
          </ac:spMkLst>
        </pc:spChg>
        <pc:spChg chg="add del">
          <ac:chgData name="Mathieu Blindron" userId="S::mathieu.blindron@epitech.eu::841bae27-c46b-4533-bb65-4b6cdc45782a" providerId="AD" clId="Web-{3DBE82EC-D22C-4319-BFC9-FB38EF1E819A}" dt="2020-12-17T10:14:51.980" v="235"/>
          <ac:spMkLst>
            <pc:docMk/>
            <pc:sldMk cId="3620381292" sldId="267"/>
            <ac:spMk id="29" creationId="{9F926971-82E3-4BBC-9CEF-9C91AC5D1657}"/>
          </ac:spMkLst>
        </pc:spChg>
        <pc:spChg chg="add del">
          <ac:chgData name="Mathieu Blindron" userId="S::mathieu.blindron@epitech.eu::841bae27-c46b-4533-bb65-4b6cdc45782a" providerId="AD" clId="Web-{3DBE82EC-D22C-4319-BFC9-FB38EF1E819A}" dt="2020-12-17T10:14:49.340" v="234"/>
          <ac:spMkLst>
            <pc:docMk/>
            <pc:sldMk cId="3620381292" sldId="267"/>
            <ac:spMk id="30" creationId="{EA8A1CB5-822E-4EC0-AA69-B125B4DC30C1}"/>
          </ac:spMkLst>
        </pc:spChg>
        <pc:spChg chg="add mod">
          <ac:chgData name="Mathieu Blindron" userId="S::mathieu.blindron@epitech.eu::841bae27-c46b-4533-bb65-4b6cdc45782a" providerId="AD" clId="Web-{3DBE82EC-D22C-4319-BFC9-FB38EF1E819A}" dt="2020-12-17T10:41:24.255" v="375"/>
          <ac:spMkLst>
            <pc:docMk/>
            <pc:sldMk cId="3620381292" sldId="267"/>
            <ac:spMk id="31" creationId="{83FC85A6-1418-45A4-BE9E-7AD5D083312B}"/>
          </ac:spMkLst>
        </pc:spChg>
        <pc:picChg chg="mod">
          <ac:chgData name="Mathieu Blindron" userId="S::mathieu.blindron@epitech.eu::841bae27-c46b-4533-bb65-4b6cdc45782a" providerId="AD" clId="Web-{3DBE82EC-D22C-4319-BFC9-FB38EF1E819A}" dt="2020-12-17T10:41:30.005" v="376"/>
          <ac:picMkLst>
            <pc:docMk/>
            <pc:sldMk cId="3620381292" sldId="267"/>
            <ac:picMk id="10" creationId="{640D33A5-F45C-4C00-B2E4-4C88997CD3C6}"/>
          </ac:picMkLst>
        </pc:picChg>
        <pc:picChg chg="mod">
          <ac:chgData name="Mathieu Blindron" userId="S::mathieu.blindron@epitech.eu::841bae27-c46b-4533-bb65-4b6cdc45782a" providerId="AD" clId="Web-{3DBE82EC-D22C-4319-BFC9-FB38EF1E819A}" dt="2020-12-17T10:41:30.020" v="377"/>
          <ac:picMkLst>
            <pc:docMk/>
            <pc:sldMk cId="3620381292" sldId="267"/>
            <ac:picMk id="11" creationId="{2FBDB991-B871-4F87-8CA4-CCB70E3D05F6}"/>
          </ac:picMkLst>
        </pc:picChg>
        <pc:picChg chg="mod">
          <ac:chgData name="Mathieu Blindron" userId="S::mathieu.blindron@epitech.eu::841bae27-c46b-4533-bb65-4b6cdc45782a" providerId="AD" clId="Web-{3DBE82EC-D22C-4319-BFC9-FB38EF1E819A}" dt="2020-12-17T10:41:43.224" v="382"/>
          <ac:picMkLst>
            <pc:docMk/>
            <pc:sldMk cId="3620381292" sldId="267"/>
            <ac:picMk id="12" creationId="{8200BF6A-9BE9-4675-8959-388CF3F3612C}"/>
          </ac:picMkLst>
        </pc:picChg>
        <pc:picChg chg="mod">
          <ac:chgData name="Mathieu Blindron" userId="S::mathieu.blindron@epitech.eu::841bae27-c46b-4533-bb65-4b6cdc45782a" providerId="AD" clId="Web-{3DBE82EC-D22C-4319-BFC9-FB38EF1E819A}" dt="2020-12-17T10:42:05.162" v="384"/>
          <ac:picMkLst>
            <pc:docMk/>
            <pc:sldMk cId="3620381292" sldId="267"/>
            <ac:picMk id="13" creationId="{2C7B5A64-1231-42D7-9CC2-A455EA23AD5C}"/>
          </ac:picMkLst>
        </pc:picChg>
        <pc:picChg chg="mod">
          <ac:chgData name="Mathieu Blindron" userId="S::mathieu.blindron@epitech.eu::841bae27-c46b-4533-bb65-4b6cdc45782a" providerId="AD" clId="Web-{3DBE82EC-D22C-4319-BFC9-FB38EF1E819A}" dt="2020-12-17T10:41:30.052" v="378"/>
          <ac:picMkLst>
            <pc:docMk/>
            <pc:sldMk cId="3620381292" sldId="267"/>
            <ac:picMk id="24" creationId="{2D530A76-8C61-404A-BF1A-73550161E6B7}"/>
          </ac:picMkLst>
        </pc:picChg>
        <pc:cxnChg chg="mod">
          <ac:chgData name="Mathieu Blindron" userId="S::mathieu.blindron@epitech.eu::841bae27-c46b-4533-bb65-4b6cdc45782a" providerId="AD" clId="Web-{3DBE82EC-D22C-4319-BFC9-FB38EF1E819A}" dt="2020-12-17T09:49:43.973" v="21"/>
          <ac:cxnSpMkLst>
            <pc:docMk/>
            <pc:sldMk cId="3620381292" sldId="267"/>
            <ac:cxnSpMk id="4" creationId="{23CACDCC-7032-4AD4-8215-2BE43E698BBF}"/>
          </ac:cxnSpMkLst>
        </pc:cxnChg>
        <pc:cxnChg chg="mod">
          <ac:chgData name="Mathieu Blindron" userId="S::mathieu.blindron@epitech.eu::841bae27-c46b-4533-bb65-4b6cdc45782a" providerId="AD" clId="Web-{3DBE82EC-D22C-4319-BFC9-FB38EF1E819A}" dt="2020-12-17T10:42:54.241" v="399"/>
          <ac:cxnSpMkLst>
            <pc:docMk/>
            <pc:sldMk cId="3620381292" sldId="267"/>
            <ac:cxnSpMk id="9" creationId="{286C5ED7-2A79-45C4-9104-030F039CE2B0}"/>
          </ac:cxnSpMkLst>
        </pc:cxnChg>
        <pc:cxnChg chg="mod">
          <ac:chgData name="Mathieu Blindron" userId="S::mathieu.blindron@epitech.eu::841bae27-c46b-4533-bb65-4b6cdc45782a" providerId="AD" clId="Web-{3DBE82EC-D22C-4319-BFC9-FB38EF1E819A}" dt="2020-12-17T10:36:34.982" v="352" actId="14100"/>
          <ac:cxnSpMkLst>
            <pc:docMk/>
            <pc:sldMk cId="3620381292" sldId="267"/>
            <ac:cxnSpMk id="16" creationId="{976DB3A7-8A41-46F0-B120-88F8FD022ECC}"/>
          </ac:cxnSpMkLst>
        </pc:cxnChg>
        <pc:cxnChg chg="mod">
          <ac:chgData name="Mathieu Blindron" userId="S::mathieu.blindron@epitech.eu::841bae27-c46b-4533-bb65-4b6cdc45782a" providerId="AD" clId="Web-{3DBE82EC-D22C-4319-BFC9-FB38EF1E819A}" dt="2020-12-17T10:42:54.257" v="400"/>
          <ac:cxnSpMkLst>
            <pc:docMk/>
            <pc:sldMk cId="3620381292" sldId="267"/>
            <ac:cxnSpMk id="17" creationId="{E6894574-36CF-414F-B096-D96B9BA6D816}"/>
          </ac:cxnSpMkLst>
        </pc:cxnChg>
        <pc:cxnChg chg="mod">
          <ac:chgData name="Mathieu Blindron" userId="S::mathieu.blindron@epitech.eu::841bae27-c46b-4533-bb65-4b6cdc45782a" providerId="AD" clId="Web-{3DBE82EC-D22C-4319-BFC9-FB38EF1E819A}" dt="2020-12-17T09:55:15.575" v="162" actId="14100"/>
          <ac:cxnSpMkLst>
            <pc:docMk/>
            <pc:sldMk cId="3620381292" sldId="267"/>
            <ac:cxnSpMk id="19" creationId="{D634763D-8CCE-4682-913F-80F90DD52CFD}"/>
          </ac:cxnSpMkLst>
        </pc:cxnChg>
        <pc:cxnChg chg="add mod">
          <ac:chgData name="Mathieu Blindron" userId="S::mathieu.blindron@epitech.eu::841bae27-c46b-4533-bb65-4b6cdc45782a" providerId="AD" clId="Web-{3DBE82EC-D22C-4319-BFC9-FB38EF1E819A}" dt="2020-12-17T10:42:54.257" v="401"/>
          <ac:cxnSpMkLst>
            <pc:docMk/>
            <pc:sldMk cId="3620381292" sldId="267"/>
            <ac:cxnSpMk id="26" creationId="{AFCF9AE0-588C-493F-AC4C-18CD73141F07}"/>
          </ac:cxnSpMkLst>
        </pc:cxnChg>
        <pc:cxnChg chg="add mod">
          <ac:chgData name="Mathieu Blindron" userId="S::mathieu.blindron@epitech.eu::841bae27-c46b-4533-bb65-4b6cdc45782a" providerId="AD" clId="Web-{3DBE82EC-D22C-4319-BFC9-FB38EF1E819A}" dt="2020-12-17T10:42:54.273" v="402"/>
          <ac:cxnSpMkLst>
            <pc:docMk/>
            <pc:sldMk cId="3620381292" sldId="267"/>
            <ac:cxnSpMk id="27" creationId="{D366DA69-809F-4C01-9E0D-5B3823A53FCA}"/>
          </ac:cxnSpMkLst>
        </pc:cxnChg>
      </pc:sldChg>
      <pc:sldChg chg="modSp">
        <pc:chgData name="Mathieu Blindron" userId="S::mathieu.blindron@epitech.eu::841bae27-c46b-4533-bb65-4b6cdc45782a" providerId="AD" clId="Web-{3DBE82EC-D22C-4319-BFC9-FB38EF1E819A}" dt="2020-12-17T10:40:44.316" v="365"/>
        <pc:sldMkLst>
          <pc:docMk/>
          <pc:sldMk cId="2013550475" sldId="269"/>
        </pc:sldMkLst>
        <pc:spChg chg="mod">
          <ac:chgData name="Mathieu Blindron" userId="S::mathieu.blindron@epitech.eu::841bae27-c46b-4533-bb65-4b6cdc45782a" providerId="AD" clId="Web-{3DBE82EC-D22C-4319-BFC9-FB38EF1E819A}" dt="2020-12-17T10:32:50.117" v="266" actId="14100"/>
          <ac:spMkLst>
            <pc:docMk/>
            <pc:sldMk cId="2013550475" sldId="269"/>
            <ac:spMk id="33" creationId="{51FE2FD1-2293-4D38-BF43-3BD43D1D7167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3:45.884" v="275" actId="20577"/>
          <ac:spMkLst>
            <pc:docMk/>
            <pc:sldMk cId="2013550475" sldId="269"/>
            <ac:spMk id="34" creationId="{B7878F26-F836-401A-B70B-CB9F6862E0CB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4:11.884" v="279" actId="20577"/>
          <ac:spMkLst>
            <pc:docMk/>
            <pc:sldMk cId="2013550475" sldId="269"/>
            <ac:spMk id="35" creationId="{F2445D95-1E51-4AF7-BA4A-D96BA92E7711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4:15.260" v="282" actId="20577"/>
          <ac:spMkLst>
            <pc:docMk/>
            <pc:sldMk cId="2013550475" sldId="269"/>
            <ac:spMk id="36" creationId="{BDB96AF8-3725-4738-9EAE-AA7D00B32985}"/>
          </ac:spMkLst>
        </pc:spChg>
        <pc:spChg chg="mod">
          <ac:chgData name="Mathieu Blindron" userId="S::mathieu.blindron@epitech.eu::841bae27-c46b-4533-bb65-4b6cdc45782a" providerId="AD" clId="Web-{3DBE82EC-D22C-4319-BFC9-FB38EF1E819A}" dt="2020-12-17T10:34:21.103" v="284" actId="20577"/>
          <ac:spMkLst>
            <pc:docMk/>
            <pc:sldMk cId="2013550475" sldId="269"/>
            <ac:spMk id="37" creationId="{763F4473-1C83-4244-9812-443A2C5D07D1}"/>
          </ac:spMkLst>
        </pc:spChg>
        <pc:picChg chg="mod">
          <ac:chgData name="Mathieu Blindron" userId="S::mathieu.blindron@epitech.eu::841bae27-c46b-4533-bb65-4b6cdc45782a" providerId="AD" clId="Web-{3DBE82EC-D22C-4319-BFC9-FB38EF1E819A}" dt="2020-12-17T10:40:44.316" v="365"/>
          <ac:picMkLst>
            <pc:docMk/>
            <pc:sldMk cId="2013550475" sldId="269"/>
            <ac:picMk id="4" creationId="{79D7EAF0-F885-4202-9DF8-40126C668AF2}"/>
          </ac:picMkLst>
        </pc:picChg>
      </pc:sldChg>
      <pc:sldChg chg="modSp">
        <pc:chgData name="Mathieu Blindron" userId="S::mathieu.blindron@epitech.eu::841bae27-c46b-4533-bb65-4b6cdc45782a" providerId="AD" clId="Web-{3DBE82EC-D22C-4319-BFC9-FB38EF1E819A}" dt="2020-12-17T10:35:57.293" v="350" actId="20577"/>
        <pc:sldMkLst>
          <pc:docMk/>
          <pc:sldMk cId="3604462794" sldId="273"/>
        </pc:sldMkLst>
        <pc:spChg chg="mod">
          <ac:chgData name="Mathieu Blindron" userId="S::mathieu.blindron@epitech.eu::841bae27-c46b-4533-bb65-4b6cdc45782a" providerId="AD" clId="Web-{3DBE82EC-D22C-4319-BFC9-FB38EF1E819A}" dt="2020-12-17T10:35:57.293" v="350" actId="20577"/>
          <ac:spMkLst>
            <pc:docMk/>
            <pc:sldMk cId="3604462794" sldId="273"/>
            <ac:spMk id="4" creationId="{62A0B433-BC00-4B9C-A82E-863F45C5FBE2}"/>
          </ac:spMkLst>
        </pc:spChg>
      </pc:sldChg>
    </pc:docChg>
  </pc:docChgLst>
  <pc:docChgLst>
    <pc:chgData name="Mathieu Blindron" userId="S::mathieu.blindron@epitech.eu::841bae27-c46b-4533-bb65-4b6cdc45782a" providerId="AD" clId="Web-{71D463DF-6916-4AA5-8917-AD16158D9F7B}"/>
    <pc:docChg chg="modSld">
      <pc:chgData name="Mathieu Blindron" userId="S::mathieu.blindron@epitech.eu::841bae27-c46b-4533-bb65-4b6cdc45782a" providerId="AD" clId="Web-{71D463DF-6916-4AA5-8917-AD16158D9F7B}" dt="2020-12-17T12:46:15.126" v="1137"/>
      <pc:docMkLst>
        <pc:docMk/>
      </pc:docMkLst>
      <pc:sldChg chg="modNotes">
        <pc:chgData name="Mathieu Blindron" userId="S::mathieu.blindron@epitech.eu::841bae27-c46b-4533-bb65-4b6cdc45782a" providerId="AD" clId="Web-{71D463DF-6916-4AA5-8917-AD16158D9F7B}" dt="2020-12-17T12:37:16.504" v="753"/>
        <pc:sldMkLst>
          <pc:docMk/>
          <pc:sldMk cId="3875018642" sldId="256"/>
        </pc:sldMkLst>
      </pc:sldChg>
      <pc:sldChg chg="modSp modNotes">
        <pc:chgData name="Mathieu Blindron" userId="S::mathieu.blindron@epitech.eu::841bae27-c46b-4533-bb65-4b6cdc45782a" providerId="AD" clId="Web-{71D463DF-6916-4AA5-8917-AD16158D9F7B}" dt="2020-12-17T12:45:05.718" v="1045" actId="20577"/>
        <pc:sldMkLst>
          <pc:docMk/>
          <pc:sldMk cId="2071003440" sldId="257"/>
        </pc:sldMkLst>
        <pc:spChg chg="mod">
          <ac:chgData name="Mathieu Blindron" userId="S::mathieu.blindron@epitech.eu::841bae27-c46b-4533-bb65-4b6cdc45782a" providerId="AD" clId="Web-{71D463DF-6916-4AA5-8917-AD16158D9F7B}" dt="2020-12-17T12:23:24.641" v="129" actId="20577"/>
          <ac:spMkLst>
            <pc:docMk/>
            <pc:sldMk cId="2071003440" sldId="257"/>
            <ac:spMk id="8" creationId="{2D167C8E-3BFA-44A9-A476-DBE9A7D2CD0A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45:05.718" v="1045" actId="20577"/>
          <ac:spMkLst>
            <pc:docMk/>
            <pc:sldMk cId="2071003440" sldId="257"/>
            <ac:spMk id="16" creationId="{C7E8BC11-2119-4B04-8A17-A2B1D95CD566}"/>
          </ac:spMkLst>
        </pc:spChg>
      </pc:sldChg>
      <pc:sldChg chg="modNotes">
        <pc:chgData name="Mathieu Blindron" userId="S::mathieu.blindron@epitech.eu::841bae27-c46b-4533-bb65-4b6cdc45782a" providerId="AD" clId="Web-{71D463DF-6916-4AA5-8917-AD16158D9F7B}" dt="2020-12-17T12:40:32.305" v="815"/>
        <pc:sldMkLst>
          <pc:docMk/>
          <pc:sldMk cId="3526455118" sldId="262"/>
        </pc:sldMkLst>
      </pc:sldChg>
      <pc:sldChg chg="modNotes">
        <pc:chgData name="Mathieu Blindron" userId="S::mathieu.blindron@epitech.eu::841bae27-c46b-4533-bb65-4b6cdc45782a" providerId="AD" clId="Web-{71D463DF-6916-4AA5-8917-AD16158D9F7B}" dt="2020-12-17T12:40:36.665" v="817"/>
        <pc:sldMkLst>
          <pc:docMk/>
          <pc:sldMk cId="2679456003" sldId="263"/>
        </pc:sldMkLst>
      </pc:sldChg>
      <pc:sldChg chg="modNotes">
        <pc:chgData name="Mathieu Blindron" userId="S::mathieu.blindron@epitech.eu::841bae27-c46b-4533-bb65-4b6cdc45782a" providerId="AD" clId="Web-{71D463DF-6916-4AA5-8917-AD16158D9F7B}" dt="2020-12-17T12:40:39.274" v="818"/>
        <pc:sldMkLst>
          <pc:docMk/>
          <pc:sldMk cId="1938876063" sldId="264"/>
        </pc:sldMkLst>
      </pc:sldChg>
      <pc:sldChg chg="modNotes">
        <pc:chgData name="Mathieu Blindron" userId="S::mathieu.blindron@epitech.eu::841bae27-c46b-4533-bb65-4b6cdc45782a" providerId="AD" clId="Web-{71D463DF-6916-4AA5-8917-AD16158D9F7B}" dt="2020-12-17T12:37:51.473" v="782"/>
        <pc:sldMkLst>
          <pc:docMk/>
          <pc:sldMk cId="169519365" sldId="265"/>
        </pc:sldMkLst>
      </pc:sldChg>
      <pc:sldChg chg="modNotes">
        <pc:chgData name="Mathieu Blindron" userId="S::mathieu.blindron@epitech.eu::841bae27-c46b-4533-bb65-4b6cdc45782a" providerId="AD" clId="Web-{71D463DF-6916-4AA5-8917-AD16158D9F7B}" dt="2020-12-17T12:37:30.473" v="759"/>
        <pc:sldMkLst>
          <pc:docMk/>
          <pc:sldMk cId="3991648997" sldId="266"/>
        </pc:sldMkLst>
      </pc:sldChg>
      <pc:sldChg chg="modSp modNotes">
        <pc:chgData name="Mathieu Blindron" userId="S::mathieu.blindron@epitech.eu::841bae27-c46b-4533-bb65-4b6cdc45782a" providerId="AD" clId="Web-{71D463DF-6916-4AA5-8917-AD16158D9F7B}" dt="2020-12-17T12:37:47.879" v="776"/>
        <pc:sldMkLst>
          <pc:docMk/>
          <pc:sldMk cId="3620381292" sldId="267"/>
        </pc:sldMkLst>
        <pc:spChg chg="mod">
          <ac:chgData name="Mathieu Blindron" userId="S::mathieu.blindron@epitech.eu::841bae27-c46b-4533-bb65-4b6cdc45782a" providerId="AD" clId="Web-{71D463DF-6916-4AA5-8917-AD16158D9F7B}" dt="2020-12-17T12:18:17.209" v="8" actId="20577"/>
          <ac:spMkLst>
            <pc:docMk/>
            <pc:sldMk cId="3620381292" sldId="267"/>
            <ac:spMk id="3" creationId="{67F2C4DF-B6BE-422F-9934-D9635CACF2A8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18:20.881" v="11" actId="20577"/>
          <ac:spMkLst>
            <pc:docMk/>
            <pc:sldMk cId="3620381292" sldId="267"/>
            <ac:spMk id="8" creationId="{2D167C8E-3BFA-44A9-A476-DBE9A7D2CD0A}"/>
          </ac:spMkLst>
        </pc:spChg>
      </pc:sldChg>
      <pc:sldChg chg="modSp modNotes">
        <pc:chgData name="Mathieu Blindron" userId="S::mathieu.blindron@epitech.eu::841bae27-c46b-4533-bb65-4b6cdc45782a" providerId="AD" clId="Web-{71D463DF-6916-4AA5-8917-AD16158D9F7B}" dt="2020-12-17T12:37:26.566" v="755"/>
        <pc:sldMkLst>
          <pc:docMk/>
          <pc:sldMk cId="2013550475" sldId="269"/>
        </pc:sldMkLst>
        <pc:spChg chg="mod">
          <ac:chgData name="Mathieu Blindron" userId="S::mathieu.blindron@epitech.eu::841bae27-c46b-4533-bb65-4b6cdc45782a" providerId="AD" clId="Web-{71D463DF-6916-4AA5-8917-AD16158D9F7B}" dt="2020-12-17T12:20:00.086" v="14" actId="20577"/>
          <ac:spMkLst>
            <pc:docMk/>
            <pc:sldMk cId="2013550475" sldId="269"/>
            <ac:spMk id="33" creationId="{51FE2FD1-2293-4D38-BF43-3BD43D1D7167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14.227" v="32" actId="20577"/>
          <ac:spMkLst>
            <pc:docMk/>
            <pc:sldMk cId="2013550475" sldId="269"/>
            <ac:spMk id="39" creationId="{BC8245DD-8090-4D5C-9606-3920D0B5318C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16.696" v="35" actId="20577"/>
          <ac:spMkLst>
            <pc:docMk/>
            <pc:sldMk cId="2013550475" sldId="269"/>
            <ac:spMk id="40" creationId="{552BFFD7-9B9F-4891-B8A9-6087CFAD43DA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19.237" v="38" actId="20577"/>
          <ac:spMkLst>
            <pc:docMk/>
            <pc:sldMk cId="2013550475" sldId="269"/>
            <ac:spMk id="41" creationId="{FEA39EAA-C4AE-44FE-838D-9F79E2AD7576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21.821" v="41" actId="20577"/>
          <ac:spMkLst>
            <pc:docMk/>
            <pc:sldMk cId="2013550475" sldId="269"/>
            <ac:spMk id="42" creationId="{075EB9E4-B0CB-4BD0-A234-CBB1A125E1D2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24.565" v="44" actId="20577"/>
          <ac:spMkLst>
            <pc:docMk/>
            <pc:sldMk cId="2013550475" sldId="269"/>
            <ac:spMk id="43" creationId="{6D8AD020-B36F-43D8-A22D-C1F1972B3BEE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27.440" v="47" actId="20577"/>
          <ac:spMkLst>
            <pc:docMk/>
            <pc:sldMk cId="2013550475" sldId="269"/>
            <ac:spMk id="44" creationId="{F014B038-0893-456A-AE99-293D1784D951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02.680" v="17" actId="20577"/>
          <ac:spMkLst>
            <pc:docMk/>
            <pc:sldMk cId="2013550475" sldId="269"/>
            <ac:spMk id="45" creationId="{786D69DF-0053-43DC-AED6-FE8C81BB93DC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04.946" v="20" actId="20577"/>
          <ac:spMkLst>
            <pc:docMk/>
            <pc:sldMk cId="2013550475" sldId="269"/>
            <ac:spMk id="48" creationId="{8E9009E8-C60A-4850-A803-09996725A7B1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07.180" v="23" actId="20577"/>
          <ac:spMkLst>
            <pc:docMk/>
            <pc:sldMk cId="2013550475" sldId="269"/>
            <ac:spMk id="49" creationId="{485C58E8-3BDC-421C-980C-EAC1E9AB3BE0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09.836" v="26" actId="20577"/>
          <ac:spMkLst>
            <pc:docMk/>
            <pc:sldMk cId="2013550475" sldId="269"/>
            <ac:spMk id="51" creationId="{4BD779DC-A3CA-42E3-AEF5-20D060FE8FD4}"/>
          </ac:spMkLst>
        </pc:spChg>
        <pc:spChg chg="mod">
          <ac:chgData name="Mathieu Blindron" userId="S::mathieu.blindron@epitech.eu::841bae27-c46b-4533-bb65-4b6cdc45782a" providerId="AD" clId="Web-{71D463DF-6916-4AA5-8917-AD16158D9F7B}" dt="2020-12-17T12:20:11.977" v="29" actId="20577"/>
          <ac:spMkLst>
            <pc:docMk/>
            <pc:sldMk cId="2013550475" sldId="269"/>
            <ac:spMk id="52" creationId="{C22C87B9-42A0-476F-9F57-EBA8ECB0DB6A}"/>
          </ac:spMkLst>
        </pc:spChg>
      </pc:sldChg>
      <pc:sldChg chg="modNotes">
        <pc:chgData name="Mathieu Blindron" userId="S::mathieu.blindron@epitech.eu::841bae27-c46b-4533-bb65-4b6cdc45782a" providerId="AD" clId="Web-{71D463DF-6916-4AA5-8917-AD16158D9F7B}" dt="2020-12-17T12:38:14.240" v="789"/>
        <pc:sldMkLst>
          <pc:docMk/>
          <pc:sldMk cId="1011611992" sldId="270"/>
        </pc:sldMkLst>
      </pc:sldChg>
      <pc:sldChg chg="modNotes">
        <pc:chgData name="Mathieu Blindron" userId="S::mathieu.blindron@epitech.eu::841bae27-c46b-4533-bb65-4b6cdc45782a" providerId="AD" clId="Web-{71D463DF-6916-4AA5-8917-AD16158D9F7B}" dt="2020-12-17T12:38:25.068" v="792"/>
        <pc:sldMkLst>
          <pc:docMk/>
          <pc:sldMk cId="3989807235" sldId="271"/>
        </pc:sldMkLst>
      </pc:sldChg>
      <pc:sldChg chg="modNotes">
        <pc:chgData name="Mathieu Blindron" userId="S::mathieu.blindron@epitech.eu::841bae27-c46b-4533-bb65-4b6cdc45782a" providerId="AD" clId="Web-{71D463DF-6916-4AA5-8917-AD16158D9F7B}" dt="2020-12-17T12:46:15.126" v="1137"/>
        <pc:sldMkLst>
          <pc:docMk/>
          <pc:sldMk cId="3987445654" sldId="272"/>
        </pc:sldMkLst>
      </pc:sldChg>
      <pc:sldChg chg="modSp modNotes">
        <pc:chgData name="Mathieu Blindron" userId="S::mathieu.blindron@epitech.eu::841bae27-c46b-4533-bb65-4b6cdc45782a" providerId="AD" clId="Web-{71D463DF-6916-4AA5-8917-AD16158D9F7B}" dt="2020-12-17T12:38:34.084" v="801"/>
        <pc:sldMkLst>
          <pc:docMk/>
          <pc:sldMk cId="3604462794" sldId="273"/>
        </pc:sldMkLst>
        <pc:picChg chg="mod">
          <ac:chgData name="Mathieu Blindron" userId="S::mathieu.blindron@epitech.eu::841bae27-c46b-4533-bb65-4b6cdc45782a" providerId="AD" clId="Web-{71D463DF-6916-4AA5-8917-AD16158D9F7B}" dt="2020-12-17T12:10:22.681" v="1" actId="14100"/>
          <ac:picMkLst>
            <pc:docMk/>
            <pc:sldMk cId="3604462794" sldId="273"/>
            <ac:picMk id="2" creationId="{5D4D1EE5-5A4E-4FBB-BB75-02CFE235B07E}"/>
          </ac:picMkLst>
        </pc:picChg>
      </pc:sldChg>
      <pc:sldChg chg="modNotes">
        <pc:chgData name="Mathieu Blindron" userId="S::mathieu.blindron@epitech.eu::841bae27-c46b-4533-bb65-4b6cdc45782a" providerId="AD" clId="Web-{71D463DF-6916-4AA5-8917-AD16158D9F7B}" dt="2020-12-17T12:38:40.334" v="804"/>
        <pc:sldMkLst>
          <pc:docMk/>
          <pc:sldMk cId="1900392057" sldId="274"/>
        </pc:sldMkLst>
      </pc:sldChg>
      <pc:sldChg chg="modNotes">
        <pc:chgData name="Mathieu Blindron" userId="S::mathieu.blindron@epitech.eu::841bae27-c46b-4533-bb65-4b6cdc45782a" providerId="AD" clId="Web-{71D463DF-6916-4AA5-8917-AD16158D9F7B}" dt="2020-12-17T12:38:50.615" v="813"/>
        <pc:sldMkLst>
          <pc:docMk/>
          <pc:sldMk cId="1332343316" sldId="275"/>
        </pc:sldMkLst>
      </pc:sldChg>
    </pc:docChg>
  </pc:docChgLst>
  <pc:docChgLst>
    <pc:chgData name="Mathieu Blindron" userId="S::mathieu.blindron@epitech.eu::841bae27-c46b-4533-bb65-4b6cdc45782a" providerId="AD" clId="Web-{47CCACF2-831B-4ADD-B607-CDF1A3AF549F}"/>
    <pc:docChg chg="modSld">
      <pc:chgData name="Mathieu Blindron" userId="S::mathieu.blindron@epitech.eu::841bae27-c46b-4533-bb65-4b6cdc45782a" providerId="AD" clId="Web-{47CCACF2-831B-4ADD-B607-CDF1A3AF549F}" dt="2020-12-17T09:39:03.702" v="14" actId="14100"/>
      <pc:docMkLst>
        <pc:docMk/>
      </pc:docMkLst>
      <pc:sldChg chg="addSp delSp modSp">
        <pc:chgData name="Mathieu Blindron" userId="S::mathieu.blindron@epitech.eu::841bae27-c46b-4533-bb65-4b6cdc45782a" providerId="AD" clId="Web-{47CCACF2-831B-4ADD-B607-CDF1A3AF549F}" dt="2020-12-17T09:39:03.702" v="14" actId="14100"/>
        <pc:sldMkLst>
          <pc:docMk/>
          <pc:sldMk cId="3620381292" sldId="267"/>
        </pc:sldMkLst>
        <pc:picChg chg="add mod">
          <ac:chgData name="Mathieu Blindron" userId="S::mathieu.blindron@epitech.eu::841bae27-c46b-4533-bb65-4b6cdc45782a" providerId="AD" clId="Web-{47CCACF2-831B-4ADD-B607-CDF1A3AF549F}" dt="2020-12-17T09:38:06.309" v="5" actId="1076"/>
          <ac:picMkLst>
            <pc:docMk/>
            <pc:sldMk cId="3620381292" sldId="267"/>
            <ac:picMk id="2" creationId="{6EA7CC57-F809-4A4A-9022-28B71CDCEDD8}"/>
          </ac:picMkLst>
        </pc:picChg>
        <pc:picChg chg="add del mod">
          <ac:chgData name="Mathieu Blindron" userId="S::mathieu.blindron@epitech.eu::841bae27-c46b-4533-bb65-4b6cdc45782a" providerId="AD" clId="Web-{47CCACF2-831B-4ADD-B607-CDF1A3AF549F}" dt="2020-12-17T09:38:37.482" v="10"/>
          <ac:picMkLst>
            <pc:docMk/>
            <pc:sldMk cId="3620381292" sldId="267"/>
            <ac:picMk id="4" creationId="{8CD51F38-3B38-420B-BE90-EB6E17786F1E}"/>
          </ac:picMkLst>
        </pc:picChg>
        <pc:picChg chg="mod">
          <ac:chgData name="Mathieu Blindron" userId="S::mathieu.blindron@epitech.eu::841bae27-c46b-4533-bb65-4b6cdc45782a" providerId="AD" clId="Web-{47CCACF2-831B-4ADD-B607-CDF1A3AF549F}" dt="2020-12-17T09:38:01.418" v="3" actId="1076"/>
          <ac:picMkLst>
            <pc:docMk/>
            <pc:sldMk cId="3620381292" sldId="267"/>
            <ac:picMk id="13" creationId="{2C7B5A64-1231-42D7-9CC2-A455EA23AD5C}"/>
          </ac:picMkLst>
        </pc:picChg>
        <pc:cxnChg chg="add mod">
          <ac:chgData name="Mathieu Blindron" userId="S::mathieu.blindron@epitech.eu::841bae27-c46b-4533-bb65-4b6cdc45782a" providerId="AD" clId="Web-{47CCACF2-831B-4ADD-B607-CDF1A3AF549F}" dt="2020-12-17T09:39:03.702" v="14" actId="14100"/>
          <ac:cxnSpMkLst>
            <pc:docMk/>
            <pc:sldMk cId="3620381292" sldId="267"/>
            <ac:cxnSpMk id="9" creationId="{286C5ED7-2A79-45C4-9104-030F039CE2B0}"/>
          </ac:cxnSpMkLst>
        </pc:cxnChg>
      </pc:sldChg>
    </pc:docChg>
  </pc:docChgLst>
  <pc:docChgLst>
    <pc:chgData name="ugo leroy" userId="S::ugo.leroy@epitech.eu::65932dbf-d78e-4753-a4b3-ddb5d707c2b2" providerId="AD" clId="Web-{3409B21A-664D-91B3-84D5-95784A557486}"/>
    <pc:docChg chg="addSld modSld">
      <pc:chgData name="ugo leroy" userId="S::ugo.leroy@epitech.eu::65932dbf-d78e-4753-a4b3-ddb5d707c2b2" providerId="AD" clId="Web-{3409B21A-664D-91B3-84D5-95784A557486}" dt="2020-12-17T12:25:42.535" v="991" actId="1076"/>
      <pc:docMkLst>
        <pc:docMk/>
      </pc:docMkLst>
      <pc:sldChg chg="addSp delSp modSp">
        <pc:chgData name="ugo leroy" userId="S::ugo.leroy@epitech.eu::65932dbf-d78e-4753-a4b3-ddb5d707c2b2" providerId="AD" clId="Web-{3409B21A-664D-91B3-84D5-95784A557486}" dt="2020-12-17T09:34:36.970" v="236" actId="1076"/>
        <pc:sldMkLst>
          <pc:docMk/>
          <pc:sldMk cId="3526455118" sldId="262"/>
        </pc:sldMkLst>
        <pc:spChg chg="del mod">
          <ac:chgData name="ugo leroy" userId="S::ugo.leroy@epitech.eu::65932dbf-d78e-4753-a4b3-ddb5d707c2b2" providerId="AD" clId="Web-{3409B21A-664D-91B3-84D5-95784A557486}" dt="2020-12-17T09:25:22.579" v="196"/>
          <ac:spMkLst>
            <pc:docMk/>
            <pc:sldMk cId="3526455118" sldId="262"/>
            <ac:spMk id="15" creationId="{3601A2B3-75B9-45AA-B4C2-E29B646E5AFF}"/>
          </ac:spMkLst>
        </pc:spChg>
        <pc:spChg chg="del">
          <ac:chgData name="ugo leroy" userId="S::ugo.leroy@epitech.eu::65932dbf-d78e-4753-a4b3-ddb5d707c2b2" providerId="AD" clId="Web-{3409B21A-664D-91B3-84D5-95784A557486}" dt="2020-12-17T09:26:23.268" v="209"/>
          <ac:spMkLst>
            <pc:docMk/>
            <pc:sldMk cId="3526455118" sldId="262"/>
            <ac:spMk id="16" creationId="{975AC887-FEC8-46E1-96FE-A6066B847D05}"/>
          </ac:spMkLst>
        </pc:spChg>
        <pc:picChg chg="add mod">
          <ac:chgData name="ugo leroy" userId="S::ugo.leroy@epitech.eu::65932dbf-d78e-4753-a4b3-ddb5d707c2b2" providerId="AD" clId="Web-{3409B21A-664D-91B3-84D5-95784A557486}" dt="2020-12-17T09:25:57.549" v="202" actId="1076"/>
          <ac:picMkLst>
            <pc:docMk/>
            <pc:sldMk cId="3526455118" sldId="262"/>
            <ac:picMk id="9" creationId="{6B51F07D-F527-4202-8939-A710B00BF68F}"/>
          </ac:picMkLst>
        </pc:picChg>
        <pc:picChg chg="add mod">
          <ac:chgData name="ugo leroy" userId="S::ugo.leroy@epitech.eu::65932dbf-d78e-4753-a4b3-ddb5d707c2b2" providerId="AD" clId="Web-{3409B21A-664D-91B3-84D5-95784A557486}" dt="2020-12-17T09:25:54.314" v="201" actId="1076"/>
          <ac:picMkLst>
            <pc:docMk/>
            <pc:sldMk cId="3526455118" sldId="262"/>
            <ac:picMk id="11" creationId="{9E615B62-83A9-40DF-A0D1-E5660BECB88E}"/>
          </ac:picMkLst>
        </pc:picChg>
        <pc:picChg chg="add mod">
          <ac:chgData name="ugo leroy" userId="S::ugo.leroy@epitech.eu::65932dbf-d78e-4753-a4b3-ddb5d707c2b2" providerId="AD" clId="Web-{3409B21A-664D-91B3-84D5-95784A557486}" dt="2020-12-17T09:26:20.971" v="208" actId="1076"/>
          <ac:picMkLst>
            <pc:docMk/>
            <pc:sldMk cId="3526455118" sldId="262"/>
            <ac:picMk id="14" creationId="{A0DD44A6-A0CF-4AF5-A773-43EE1B32DD4E}"/>
          </ac:picMkLst>
        </pc:picChg>
        <pc:picChg chg="add mod">
          <ac:chgData name="ugo leroy" userId="S::ugo.leroy@epitech.eu::65932dbf-d78e-4753-a4b3-ddb5d707c2b2" providerId="AD" clId="Web-{3409B21A-664D-91B3-84D5-95784A557486}" dt="2020-12-17T09:26:44.888" v="211" actId="1076"/>
          <ac:picMkLst>
            <pc:docMk/>
            <pc:sldMk cId="3526455118" sldId="262"/>
            <ac:picMk id="18" creationId="{1A5B3979-DA83-480A-9462-C851205FB547}"/>
          </ac:picMkLst>
        </pc:picChg>
        <pc:picChg chg="add mod">
          <ac:chgData name="ugo leroy" userId="S::ugo.leroy@epitech.eu::65932dbf-d78e-4753-a4b3-ddb5d707c2b2" providerId="AD" clId="Web-{3409B21A-664D-91B3-84D5-95784A557486}" dt="2020-12-17T09:34:36.970" v="236" actId="1076"/>
          <ac:picMkLst>
            <pc:docMk/>
            <pc:sldMk cId="3526455118" sldId="262"/>
            <ac:picMk id="19" creationId="{88337716-A895-452A-8E26-EB11EE626EF1}"/>
          </ac:picMkLst>
        </pc:picChg>
      </pc:sldChg>
      <pc:sldChg chg="addSp delSp modSp">
        <pc:chgData name="ugo leroy" userId="S::ugo.leroy@epitech.eu::65932dbf-d78e-4753-a4b3-ddb5d707c2b2" providerId="AD" clId="Web-{3409B21A-664D-91B3-84D5-95784A557486}" dt="2020-12-17T10:32:17.793" v="938"/>
        <pc:sldMkLst>
          <pc:docMk/>
          <pc:sldMk cId="2679456003" sldId="263"/>
        </pc:sldMkLst>
        <pc:spChg chg="add mod">
          <ac:chgData name="ugo leroy" userId="S::ugo.leroy@epitech.eu::65932dbf-d78e-4753-a4b3-ddb5d707c2b2" providerId="AD" clId="Web-{3409B21A-664D-91B3-84D5-95784A557486}" dt="2020-12-17T09:18:21.964" v="146" actId="1076"/>
          <ac:spMkLst>
            <pc:docMk/>
            <pc:sldMk cId="2679456003" sldId="263"/>
            <ac:spMk id="12" creationId="{0A9F77BD-2139-4BE5-A4B7-0E74D7DA05BA}"/>
          </ac:spMkLst>
        </pc:spChg>
        <pc:spChg chg="add del mod">
          <ac:chgData name="ugo leroy" userId="S::ugo.leroy@epitech.eu::65932dbf-d78e-4753-a4b3-ddb5d707c2b2" providerId="AD" clId="Web-{3409B21A-664D-91B3-84D5-95784A557486}" dt="2020-12-17T09:18:09.292" v="142"/>
          <ac:spMkLst>
            <pc:docMk/>
            <pc:sldMk cId="2679456003" sldId="263"/>
            <ac:spMk id="13" creationId="{9A3916AC-B3B2-4E06-9D70-56155461BE3C}"/>
          </ac:spMkLst>
        </pc:spChg>
        <pc:spChg chg="add mod">
          <ac:chgData name="ugo leroy" userId="S::ugo.leroy@epitech.eu::65932dbf-d78e-4753-a4b3-ddb5d707c2b2" providerId="AD" clId="Web-{3409B21A-664D-91B3-84D5-95784A557486}" dt="2020-12-17T09:18:21.979" v="147" actId="1076"/>
          <ac:spMkLst>
            <pc:docMk/>
            <pc:sldMk cId="2679456003" sldId="263"/>
            <ac:spMk id="14" creationId="{36452F22-F6E1-4215-8CC0-B023ED3E8950}"/>
          </ac:spMkLst>
        </pc:spChg>
        <pc:spChg chg="add mod">
          <ac:chgData name="ugo leroy" userId="S::ugo.leroy@epitech.eu::65932dbf-d78e-4753-a4b3-ddb5d707c2b2" providerId="AD" clId="Web-{3409B21A-664D-91B3-84D5-95784A557486}" dt="2020-12-17T09:18:26.823" v="149" actId="1076"/>
          <ac:spMkLst>
            <pc:docMk/>
            <pc:sldMk cId="2679456003" sldId="263"/>
            <ac:spMk id="15" creationId="{FD33F0F2-BD0C-42FD-89EC-5EC315F41F99}"/>
          </ac:spMkLst>
        </pc:spChg>
        <pc:spChg chg="add mod">
          <ac:chgData name="ugo leroy" userId="S::ugo.leroy@epitech.eu::65932dbf-d78e-4753-a4b3-ddb5d707c2b2" providerId="AD" clId="Web-{3409B21A-664D-91B3-84D5-95784A557486}" dt="2020-12-17T09:18:21.979" v="148" actId="1076"/>
          <ac:spMkLst>
            <pc:docMk/>
            <pc:sldMk cId="2679456003" sldId="263"/>
            <ac:spMk id="16" creationId="{3ABA7082-0179-4CA5-AD5A-862E819ACDBF}"/>
          </ac:spMkLst>
        </pc:spChg>
        <pc:picChg chg="add del mod">
          <ac:chgData name="ugo leroy" userId="S::ugo.leroy@epitech.eu::65932dbf-d78e-4753-a4b3-ddb5d707c2b2" providerId="AD" clId="Web-{3409B21A-664D-91B3-84D5-95784A557486}" dt="2020-12-17T09:09:52.050" v="6"/>
          <ac:picMkLst>
            <pc:docMk/>
            <pc:sldMk cId="2679456003" sldId="263"/>
            <ac:picMk id="2" creationId="{FF968FB6-58E9-489A-A176-38B389CDCD34}"/>
          </ac:picMkLst>
        </pc:picChg>
        <pc:picChg chg="add mod">
          <ac:chgData name="ugo leroy" userId="S::ugo.leroy@epitech.eu::65932dbf-d78e-4753-a4b3-ddb5d707c2b2" providerId="AD" clId="Web-{3409B21A-664D-91B3-84D5-95784A557486}" dt="2020-12-17T09:22:00.795" v="181" actId="1076"/>
          <ac:picMkLst>
            <pc:docMk/>
            <pc:sldMk cId="2679456003" sldId="263"/>
            <ac:picMk id="4" creationId="{324D2629-AEA0-41AA-B378-DF68BEC72143}"/>
          </ac:picMkLst>
        </pc:picChg>
        <pc:picChg chg="add mod">
          <ac:chgData name="ugo leroy" userId="S::ugo.leroy@epitech.eu::65932dbf-d78e-4753-a4b3-ddb5d707c2b2" providerId="AD" clId="Web-{3409B21A-664D-91B3-84D5-95784A557486}" dt="2020-12-17T09:18:21.964" v="144" actId="1076"/>
          <ac:picMkLst>
            <pc:docMk/>
            <pc:sldMk cId="2679456003" sldId="263"/>
            <ac:picMk id="9" creationId="{1BFA403C-4CDB-4B68-9DB8-C10418FE723E}"/>
          </ac:picMkLst>
        </pc:picChg>
        <pc:picChg chg="add del mod">
          <ac:chgData name="ugo leroy" userId="S::ugo.leroy@epitech.eu::65932dbf-d78e-4753-a4b3-ddb5d707c2b2" providerId="AD" clId="Web-{3409B21A-664D-91B3-84D5-95784A557486}" dt="2020-12-17T09:10:52.020" v="21"/>
          <ac:picMkLst>
            <pc:docMk/>
            <pc:sldMk cId="2679456003" sldId="263"/>
            <ac:picMk id="10" creationId="{A968A989-AF9C-4799-84F8-299DBD83323E}"/>
          </ac:picMkLst>
        </pc:picChg>
        <pc:picChg chg="add mod">
          <ac:chgData name="ugo leroy" userId="S::ugo.leroy@epitech.eu::65932dbf-d78e-4753-a4b3-ddb5d707c2b2" providerId="AD" clId="Web-{3409B21A-664D-91B3-84D5-95784A557486}" dt="2020-12-17T09:18:21.964" v="145" actId="1076"/>
          <ac:picMkLst>
            <pc:docMk/>
            <pc:sldMk cId="2679456003" sldId="263"/>
            <ac:picMk id="11" creationId="{882A085E-4117-4EC6-BD2A-68BB7079A778}"/>
          </ac:picMkLst>
        </pc:picChg>
        <pc:picChg chg="add mod">
          <ac:chgData name="ugo leroy" userId="S::ugo.leroy@epitech.eu::65932dbf-d78e-4753-a4b3-ddb5d707c2b2" providerId="AD" clId="Web-{3409B21A-664D-91B3-84D5-95784A557486}" dt="2020-12-17T09:19:40.027" v="163" actId="1076"/>
          <ac:picMkLst>
            <pc:docMk/>
            <pc:sldMk cId="2679456003" sldId="263"/>
            <ac:picMk id="19" creationId="{1FE69991-6546-4D6A-9803-99D8FD428559}"/>
          </ac:picMkLst>
        </pc:picChg>
        <pc:cxnChg chg="add del mod">
          <ac:chgData name="ugo leroy" userId="S::ugo.leroy@epitech.eu::65932dbf-d78e-4753-a4b3-ddb5d707c2b2" providerId="AD" clId="Web-{3409B21A-664D-91B3-84D5-95784A557486}" dt="2020-12-17T09:17:12.775" v="135"/>
          <ac:cxnSpMkLst>
            <pc:docMk/>
            <pc:sldMk cId="2679456003" sldId="263"/>
            <ac:cxnSpMk id="17" creationId="{610A4039-D49B-4303-8CE0-9E0CDC1603F5}"/>
          </ac:cxnSpMkLst>
        </pc:cxnChg>
        <pc:cxnChg chg="add mod">
          <ac:chgData name="ugo leroy" userId="S::ugo.leroy@epitech.eu::65932dbf-d78e-4753-a4b3-ddb5d707c2b2" providerId="AD" clId="Web-{3409B21A-664D-91B3-84D5-95784A557486}" dt="2020-12-17T10:32:17.762" v="934"/>
          <ac:cxnSpMkLst>
            <pc:docMk/>
            <pc:sldMk cId="2679456003" sldId="263"/>
            <ac:cxnSpMk id="18" creationId="{493518CE-5BF0-4B40-ACD4-FC8CFED75FF6}"/>
          </ac:cxnSpMkLst>
        </pc:cxnChg>
        <pc:cxnChg chg="add mod">
          <ac:chgData name="ugo leroy" userId="S::ugo.leroy@epitech.eu::65932dbf-d78e-4753-a4b3-ddb5d707c2b2" providerId="AD" clId="Web-{3409B21A-664D-91B3-84D5-95784A557486}" dt="2020-12-17T10:32:17.777" v="935"/>
          <ac:cxnSpMkLst>
            <pc:docMk/>
            <pc:sldMk cId="2679456003" sldId="263"/>
            <ac:cxnSpMk id="20" creationId="{08EDB7F6-909B-4A84-82B2-A60C25476C90}"/>
          </ac:cxnSpMkLst>
        </pc:cxnChg>
        <pc:cxnChg chg="add mod">
          <ac:chgData name="ugo leroy" userId="S::ugo.leroy@epitech.eu::65932dbf-d78e-4753-a4b3-ddb5d707c2b2" providerId="AD" clId="Web-{3409B21A-664D-91B3-84D5-95784A557486}" dt="2020-12-17T10:32:17.777" v="936"/>
          <ac:cxnSpMkLst>
            <pc:docMk/>
            <pc:sldMk cId="2679456003" sldId="263"/>
            <ac:cxnSpMk id="21" creationId="{9F6ECCC4-395A-480C-A08F-FB09ECAA79E1}"/>
          </ac:cxnSpMkLst>
        </pc:cxnChg>
        <pc:cxnChg chg="add mod">
          <ac:chgData name="ugo leroy" userId="S::ugo.leroy@epitech.eu::65932dbf-d78e-4753-a4b3-ddb5d707c2b2" providerId="AD" clId="Web-{3409B21A-664D-91B3-84D5-95784A557486}" dt="2020-12-17T10:32:17.777" v="937"/>
          <ac:cxnSpMkLst>
            <pc:docMk/>
            <pc:sldMk cId="2679456003" sldId="263"/>
            <ac:cxnSpMk id="22" creationId="{7E1B663F-EAF1-4B04-A59E-B3AEEE21D3C1}"/>
          </ac:cxnSpMkLst>
        </pc:cxnChg>
        <pc:cxnChg chg="add mod">
          <ac:chgData name="ugo leroy" userId="S::ugo.leroy@epitech.eu::65932dbf-d78e-4753-a4b3-ddb5d707c2b2" providerId="AD" clId="Web-{3409B21A-664D-91B3-84D5-95784A557486}" dt="2020-12-17T10:32:17.793" v="938"/>
          <ac:cxnSpMkLst>
            <pc:docMk/>
            <pc:sldMk cId="2679456003" sldId="263"/>
            <ac:cxnSpMk id="23" creationId="{03B38BF1-19BD-44EA-A0A8-4FC6FC04A585}"/>
          </ac:cxnSpMkLst>
        </pc:cxnChg>
      </pc:sldChg>
      <pc:sldChg chg="addSp delSp modSp">
        <pc:chgData name="ugo leroy" userId="S::ugo.leroy@epitech.eu::65932dbf-d78e-4753-a4b3-ddb5d707c2b2" providerId="AD" clId="Web-{3409B21A-664D-91B3-84D5-95784A557486}" dt="2020-12-17T10:35:32.874" v="983"/>
        <pc:sldMkLst>
          <pc:docMk/>
          <pc:sldMk cId="1938876063" sldId="264"/>
        </pc:sldMkLst>
        <pc:spChg chg="add mod">
          <ac:chgData name="ugo leroy" userId="S::ugo.leroy@epitech.eu::65932dbf-d78e-4753-a4b3-ddb5d707c2b2" providerId="AD" clId="Web-{3409B21A-664D-91B3-84D5-95784A557486}" dt="2020-12-17T10:30:28.932" v="927" actId="1076"/>
          <ac:spMkLst>
            <pc:docMk/>
            <pc:sldMk cId="1938876063" sldId="264"/>
            <ac:spMk id="17" creationId="{FB665372-9233-41E1-9E9B-441FE4E6E206}"/>
          </ac:spMkLst>
        </pc:spChg>
        <pc:spChg chg="add mod">
          <ac:chgData name="ugo leroy" userId="S::ugo.leroy@epitech.eu::65932dbf-d78e-4753-a4b3-ddb5d707c2b2" providerId="AD" clId="Web-{3409B21A-664D-91B3-84D5-95784A557486}" dt="2020-12-17T09:51:31.148" v="337" actId="20577"/>
          <ac:spMkLst>
            <pc:docMk/>
            <pc:sldMk cId="1938876063" sldId="264"/>
            <ac:spMk id="19" creationId="{2590D813-B1D6-4F17-82B3-356978C13521}"/>
          </ac:spMkLst>
        </pc:spChg>
        <pc:spChg chg="add mod">
          <ac:chgData name="ugo leroy" userId="S::ugo.leroy@epitech.eu::65932dbf-d78e-4753-a4b3-ddb5d707c2b2" providerId="AD" clId="Web-{3409B21A-664D-91B3-84D5-95784A557486}" dt="2020-12-17T10:34:06.841" v="962" actId="1076"/>
          <ac:spMkLst>
            <pc:docMk/>
            <pc:sldMk cId="1938876063" sldId="264"/>
            <ac:spMk id="20" creationId="{BE1E977E-D104-4D01-AF16-148602F29F57}"/>
          </ac:spMkLst>
        </pc:spChg>
        <pc:spChg chg="add mod">
          <ac:chgData name="ugo leroy" userId="S::ugo.leroy@epitech.eu::65932dbf-d78e-4753-a4b3-ddb5d707c2b2" providerId="AD" clId="Web-{3409B21A-664D-91B3-84D5-95784A557486}" dt="2020-12-17T10:30:28.932" v="928" actId="1076"/>
          <ac:spMkLst>
            <pc:docMk/>
            <pc:sldMk cId="1938876063" sldId="264"/>
            <ac:spMk id="21" creationId="{5A604EFA-643A-4217-A14A-9580BB4B01A2}"/>
          </ac:spMkLst>
        </pc:spChg>
        <pc:spChg chg="add mod">
          <ac:chgData name="ugo leroy" userId="S::ugo.leroy@epitech.eu::65932dbf-d78e-4753-a4b3-ddb5d707c2b2" providerId="AD" clId="Web-{3409B21A-664D-91B3-84D5-95784A557486}" dt="2020-12-17T09:47:39.848" v="304" actId="1076"/>
          <ac:spMkLst>
            <pc:docMk/>
            <pc:sldMk cId="1938876063" sldId="264"/>
            <ac:spMk id="22" creationId="{E77C8A75-D80E-4B68-A1D2-5E40A17579EF}"/>
          </ac:spMkLst>
        </pc:spChg>
        <pc:grpChg chg="mod">
          <ac:chgData name="ugo leroy" userId="S::ugo.leroy@epitech.eu::65932dbf-d78e-4753-a4b3-ddb5d707c2b2" providerId="AD" clId="Web-{3409B21A-664D-91B3-84D5-95784A557486}" dt="2020-12-17T10:30:16.838" v="924" actId="1076"/>
          <ac:grpSpMkLst>
            <pc:docMk/>
            <pc:sldMk cId="1938876063" sldId="264"/>
            <ac:grpSpMk id="2" creationId="{E14F4FBB-4F95-4FE9-951D-D0F5360D6259}"/>
          </ac:grpSpMkLst>
        </pc:grpChg>
        <pc:grpChg chg="mod">
          <ac:chgData name="ugo leroy" userId="S::ugo.leroy@epitech.eu::65932dbf-d78e-4753-a4b3-ddb5d707c2b2" providerId="AD" clId="Web-{3409B21A-664D-91B3-84D5-95784A557486}" dt="2020-12-17T09:51:01.632" v="322" actId="1076"/>
          <ac:grpSpMkLst>
            <pc:docMk/>
            <pc:sldMk cId="1938876063" sldId="264"/>
            <ac:grpSpMk id="7" creationId="{56FB0271-3C82-4F6B-8188-9C1FE09CC85B}"/>
          </ac:grpSpMkLst>
        </pc:grpChg>
        <pc:picChg chg="add mod">
          <ac:chgData name="ugo leroy" userId="S::ugo.leroy@epitech.eu::65932dbf-d78e-4753-a4b3-ddb5d707c2b2" providerId="AD" clId="Web-{3409B21A-664D-91B3-84D5-95784A557486}" dt="2020-12-17T09:46:07.893" v="273" actId="1076"/>
          <ac:picMkLst>
            <pc:docMk/>
            <pc:sldMk cId="1938876063" sldId="264"/>
            <ac:picMk id="4" creationId="{DD16D4A9-1733-43EB-AC1F-9D255E8B3F4D}"/>
          </ac:picMkLst>
        </pc:picChg>
        <pc:picChg chg="add mod">
          <ac:chgData name="ugo leroy" userId="S::ugo.leroy@epitech.eu::65932dbf-d78e-4753-a4b3-ddb5d707c2b2" providerId="AD" clId="Web-{3409B21A-664D-91B3-84D5-95784A557486}" dt="2020-12-17T10:34:31.545" v="966"/>
          <ac:picMkLst>
            <pc:docMk/>
            <pc:sldMk cId="1938876063" sldId="264"/>
            <ac:picMk id="9" creationId="{83B9F5FA-7A11-454F-91E9-D5FD61BDC2AA}"/>
          </ac:picMkLst>
        </pc:picChg>
        <pc:picChg chg="add mod">
          <ac:chgData name="ugo leroy" userId="S::ugo.leroy@epitech.eu::65932dbf-d78e-4753-a4b3-ddb5d707c2b2" providerId="AD" clId="Web-{3409B21A-664D-91B3-84D5-95784A557486}" dt="2020-12-17T10:34:31.560" v="967"/>
          <ac:picMkLst>
            <pc:docMk/>
            <pc:sldMk cId="1938876063" sldId="264"/>
            <ac:picMk id="11" creationId="{6FE2F6C8-D787-4602-A3E6-6E3C97D3851D}"/>
          </ac:picMkLst>
        </pc:picChg>
        <pc:picChg chg="add mod">
          <ac:chgData name="ugo leroy" userId="S::ugo.leroy@epitech.eu::65932dbf-d78e-4753-a4b3-ddb5d707c2b2" providerId="AD" clId="Web-{3409B21A-664D-91B3-84D5-95784A557486}" dt="2020-12-17T10:34:31.560" v="968"/>
          <ac:picMkLst>
            <pc:docMk/>
            <pc:sldMk cId="1938876063" sldId="264"/>
            <ac:picMk id="12" creationId="{AD0B4A17-FAF9-41F3-B13B-E734949F0053}"/>
          </ac:picMkLst>
        </pc:picChg>
        <pc:picChg chg="add del mod">
          <ac:chgData name="ugo leroy" userId="S::ugo.leroy@epitech.eu::65932dbf-d78e-4753-a4b3-ddb5d707c2b2" providerId="AD" clId="Web-{3409B21A-664D-91B3-84D5-95784A557486}" dt="2020-12-17T09:30:59.725" v="232"/>
          <ac:picMkLst>
            <pc:docMk/>
            <pc:sldMk cId="1938876063" sldId="264"/>
            <ac:picMk id="13" creationId="{BEC591FB-5AA3-4B72-9B8C-9799CDEDEFB3}"/>
          </ac:picMkLst>
        </pc:picChg>
        <pc:picChg chg="add mod">
          <ac:chgData name="ugo leroy" userId="S::ugo.leroy@epitech.eu::65932dbf-d78e-4753-a4b3-ddb5d707c2b2" providerId="AD" clId="Web-{3409B21A-664D-91B3-84D5-95784A557486}" dt="2020-12-17T09:46:02.331" v="272"/>
          <ac:picMkLst>
            <pc:docMk/>
            <pc:sldMk cId="1938876063" sldId="264"/>
            <ac:picMk id="14" creationId="{2DE46635-93ED-4E98-AB87-3134263D16AE}"/>
          </ac:picMkLst>
        </pc:picChg>
        <pc:picChg chg="add mod">
          <ac:chgData name="ugo leroy" userId="S::ugo.leroy@epitech.eu::65932dbf-d78e-4753-a4b3-ddb5d707c2b2" providerId="AD" clId="Web-{3409B21A-664D-91B3-84D5-95784A557486}" dt="2020-12-17T10:30:28.916" v="925" actId="1076"/>
          <ac:picMkLst>
            <pc:docMk/>
            <pc:sldMk cId="1938876063" sldId="264"/>
            <ac:picMk id="15" creationId="{560D1E83-962A-495F-98EF-BF78CF6A1E00}"/>
          </ac:picMkLst>
        </pc:picChg>
        <pc:picChg chg="add mod">
          <ac:chgData name="ugo leroy" userId="S::ugo.leroy@epitech.eu::65932dbf-d78e-4753-a4b3-ddb5d707c2b2" providerId="AD" clId="Web-{3409B21A-664D-91B3-84D5-95784A557486}" dt="2020-12-17T10:30:28.916" v="926" actId="1076"/>
          <ac:picMkLst>
            <pc:docMk/>
            <pc:sldMk cId="1938876063" sldId="264"/>
            <ac:picMk id="16" creationId="{FFD8F146-4D56-4FF8-9B45-7B1E94111B98}"/>
          </ac:picMkLst>
        </pc:picChg>
        <pc:picChg chg="add mod">
          <ac:chgData name="ugo leroy" userId="S::ugo.leroy@epitech.eu::65932dbf-d78e-4753-a4b3-ddb5d707c2b2" providerId="AD" clId="Web-{3409B21A-664D-91B3-84D5-95784A557486}" dt="2020-12-17T09:46:38.941" v="275" actId="1076"/>
          <ac:picMkLst>
            <pc:docMk/>
            <pc:sldMk cId="1938876063" sldId="264"/>
            <ac:picMk id="18" creationId="{6A5FB3D8-7155-48F7-872C-276F219742A4}"/>
          </ac:picMkLst>
        </pc:picChg>
        <pc:cxnChg chg="add mod">
          <ac:chgData name="ugo leroy" userId="S::ugo.leroy@epitech.eu::65932dbf-d78e-4753-a4b3-ddb5d707c2b2" providerId="AD" clId="Web-{3409B21A-664D-91B3-84D5-95784A557486}" dt="2020-12-17T10:33:49.622" v="954"/>
          <ac:cxnSpMkLst>
            <pc:docMk/>
            <pc:sldMk cId="1938876063" sldId="264"/>
            <ac:cxnSpMk id="5" creationId="{939C1856-3060-4344-8321-1FCF9ECF04C3}"/>
          </ac:cxnSpMkLst>
        </pc:cxnChg>
        <pc:cxnChg chg="add mod">
          <ac:chgData name="ugo leroy" userId="S::ugo.leroy@epitech.eu::65932dbf-d78e-4753-a4b3-ddb5d707c2b2" providerId="AD" clId="Web-{3409B21A-664D-91B3-84D5-95784A557486}" dt="2020-12-17T10:33:31.575" v="952"/>
          <ac:cxnSpMkLst>
            <pc:docMk/>
            <pc:sldMk cId="1938876063" sldId="264"/>
            <ac:cxnSpMk id="6" creationId="{23CF6F10-AC65-4569-B6D3-23B2D2AD577B}"/>
          </ac:cxnSpMkLst>
        </pc:cxnChg>
        <pc:cxnChg chg="add mod">
          <ac:chgData name="ugo leroy" userId="S::ugo.leroy@epitech.eu::65932dbf-d78e-4753-a4b3-ddb5d707c2b2" providerId="AD" clId="Web-{3409B21A-664D-91B3-84D5-95784A557486}" dt="2020-12-17T10:33:39.060" v="953"/>
          <ac:cxnSpMkLst>
            <pc:docMk/>
            <pc:sldMk cId="1938876063" sldId="264"/>
            <ac:cxnSpMk id="26" creationId="{B898E881-2D73-4D45-9AB2-245993FA2853}"/>
          </ac:cxnSpMkLst>
        </pc:cxnChg>
        <pc:cxnChg chg="add del mod">
          <ac:chgData name="ugo leroy" userId="S::ugo.leroy@epitech.eu::65932dbf-d78e-4753-a4b3-ddb5d707c2b2" providerId="AD" clId="Web-{3409B21A-664D-91B3-84D5-95784A557486}" dt="2020-12-17T10:35:03.733" v="977"/>
          <ac:cxnSpMkLst>
            <pc:docMk/>
            <pc:sldMk cId="1938876063" sldId="264"/>
            <ac:cxnSpMk id="27" creationId="{9E406172-B1ED-4989-A668-FA4BFF25BDD7}"/>
          </ac:cxnSpMkLst>
        </pc:cxnChg>
        <pc:cxnChg chg="add del mod">
          <ac:chgData name="ugo leroy" userId="S::ugo.leroy@epitech.eu::65932dbf-d78e-4753-a4b3-ddb5d707c2b2" providerId="AD" clId="Web-{3409B21A-664D-91B3-84D5-95784A557486}" dt="2020-12-17T10:35:05.483" v="978"/>
          <ac:cxnSpMkLst>
            <pc:docMk/>
            <pc:sldMk cId="1938876063" sldId="264"/>
            <ac:cxnSpMk id="28" creationId="{5E1AF3FF-F66B-42D2-A805-B68FA5472FC1}"/>
          </ac:cxnSpMkLst>
        </pc:cxnChg>
        <pc:cxnChg chg="add mod">
          <ac:chgData name="ugo leroy" userId="S::ugo.leroy@epitech.eu::65932dbf-d78e-4753-a4b3-ddb5d707c2b2" providerId="AD" clId="Web-{3409B21A-664D-91B3-84D5-95784A557486}" dt="2020-12-17T10:35:32.874" v="983"/>
          <ac:cxnSpMkLst>
            <pc:docMk/>
            <pc:sldMk cId="1938876063" sldId="264"/>
            <ac:cxnSpMk id="29" creationId="{6B157298-A041-472E-B28F-8E3A676CAAFA}"/>
          </ac:cxnSpMkLst>
        </pc:cxnChg>
      </pc:sldChg>
      <pc:sldChg chg="modSp new">
        <pc:chgData name="ugo leroy" userId="S::ugo.leroy@epitech.eu::65932dbf-d78e-4753-a4b3-ddb5d707c2b2" providerId="AD" clId="Web-{3409B21A-664D-91B3-84D5-95784A557486}" dt="2020-12-17T10:37:45.579" v="984"/>
        <pc:sldMkLst>
          <pc:docMk/>
          <pc:sldMk cId="3991648997" sldId="266"/>
        </pc:sldMkLst>
        <pc:picChg chg="mod">
          <ac:chgData name="ugo leroy" userId="S::ugo.leroy@epitech.eu::65932dbf-d78e-4753-a4b3-ddb5d707c2b2" providerId="AD" clId="Web-{3409B21A-664D-91B3-84D5-95784A557486}" dt="2020-12-17T10:37:45.579" v="984"/>
          <ac:picMkLst>
            <pc:docMk/>
            <pc:sldMk cId="3991648997" sldId="266"/>
            <ac:picMk id="34" creationId="{CFB04559-74D7-4E9C-B560-B09D786017B5}"/>
          </ac:picMkLst>
        </pc:picChg>
      </pc:sldChg>
      <pc:sldChg chg="addSp modSp">
        <pc:chgData name="ugo leroy" userId="S::ugo.leroy@epitech.eu::65932dbf-d78e-4753-a4b3-ddb5d707c2b2" providerId="AD" clId="Web-{3409B21A-664D-91B3-84D5-95784A557486}" dt="2020-12-17T10:04:24.972" v="436" actId="1076"/>
        <pc:sldMkLst>
          <pc:docMk/>
          <pc:sldMk cId="3620381292" sldId="267"/>
        </pc:sldMkLst>
        <pc:grpChg chg="mod">
          <ac:chgData name="ugo leroy" userId="S::ugo.leroy@epitech.eu::65932dbf-d78e-4753-a4b3-ddb5d707c2b2" providerId="AD" clId="Web-{3409B21A-664D-91B3-84D5-95784A557486}" dt="2020-12-17T10:04:24.972" v="436" actId="1076"/>
          <ac:grpSpMkLst>
            <pc:docMk/>
            <pc:sldMk cId="3620381292" sldId="267"/>
            <ac:grpSpMk id="14" creationId="{C1A8B0C7-3145-470B-8101-C360199FB15E}"/>
          </ac:grpSpMkLst>
        </pc:grpChg>
        <pc:picChg chg="add mod">
          <ac:chgData name="ugo leroy" userId="S::ugo.leroy@epitech.eu::65932dbf-d78e-4753-a4b3-ddb5d707c2b2" providerId="AD" clId="Web-{3409B21A-664D-91B3-84D5-95784A557486}" dt="2020-12-17T10:04:08.393" v="434" actId="1076"/>
          <ac:picMkLst>
            <pc:docMk/>
            <pc:sldMk cId="3620381292" sldId="267"/>
            <ac:picMk id="24" creationId="{2D530A76-8C61-404A-BF1A-73550161E6B7}"/>
          </ac:picMkLst>
        </pc:picChg>
      </pc:sldChg>
      <pc:sldChg chg="addSp delSp modSp">
        <pc:chgData name="ugo leroy" userId="S::ugo.leroy@epitech.eu::65932dbf-d78e-4753-a4b3-ddb5d707c2b2" providerId="AD" clId="Web-{3409B21A-664D-91B3-84D5-95784A557486}" dt="2020-12-17T12:25:42.535" v="991" actId="1076"/>
        <pc:sldMkLst>
          <pc:docMk/>
          <pc:sldMk cId="2013550475" sldId="269"/>
        </pc:sldMkLst>
        <pc:spChg chg="del">
          <ac:chgData name="ugo leroy" userId="S::ugo.leroy@epitech.eu::65932dbf-d78e-4753-a4b3-ddb5d707c2b2" providerId="AD" clId="Web-{3409B21A-664D-91B3-84D5-95784A557486}" dt="2020-12-17T09:52:26.664" v="346"/>
          <ac:spMkLst>
            <pc:docMk/>
            <pc:sldMk cId="2013550475" sldId="269"/>
            <ac:spMk id="9" creationId="{357596A9-A192-4D88-B0DD-320026AD1B45}"/>
          </ac:spMkLst>
        </pc:spChg>
        <pc:spChg chg="del mod">
          <ac:chgData name="ugo leroy" userId="S::ugo.leroy@epitech.eu::65932dbf-d78e-4753-a4b3-ddb5d707c2b2" providerId="AD" clId="Web-{3409B21A-664D-91B3-84D5-95784A557486}" dt="2020-12-17T09:52:33.727" v="350"/>
          <ac:spMkLst>
            <pc:docMk/>
            <pc:sldMk cId="2013550475" sldId="269"/>
            <ac:spMk id="11" creationId="{8FDD56D6-AEF8-4A01-847D-C541DE87AFA6}"/>
          </ac:spMkLst>
        </pc:spChg>
        <pc:spChg chg="del">
          <ac:chgData name="ugo leroy" userId="S::ugo.leroy@epitech.eu::65932dbf-d78e-4753-a4b3-ddb5d707c2b2" providerId="AD" clId="Web-{3409B21A-664D-91B3-84D5-95784A557486}" dt="2020-12-17T09:52:26.664" v="345"/>
          <ac:spMkLst>
            <pc:docMk/>
            <pc:sldMk cId="2013550475" sldId="269"/>
            <ac:spMk id="12" creationId="{EE227272-85A7-4AD4-BE03-F0275D53699D}"/>
          </ac:spMkLst>
        </pc:spChg>
        <pc:spChg chg="del">
          <ac:chgData name="ugo leroy" userId="S::ugo.leroy@epitech.eu::65932dbf-d78e-4753-a4b3-ddb5d707c2b2" providerId="AD" clId="Web-{3409B21A-664D-91B3-84D5-95784A557486}" dt="2020-12-17T09:52:26.664" v="344"/>
          <ac:spMkLst>
            <pc:docMk/>
            <pc:sldMk cId="2013550475" sldId="269"/>
            <ac:spMk id="13" creationId="{3FCF8341-78A6-479D-8FEF-7DCB2B6A99E7}"/>
          </ac:spMkLst>
        </pc:spChg>
        <pc:spChg chg="del">
          <ac:chgData name="ugo leroy" userId="S::ugo.leroy@epitech.eu::65932dbf-d78e-4753-a4b3-ddb5d707c2b2" providerId="AD" clId="Web-{3409B21A-664D-91B3-84D5-95784A557486}" dt="2020-12-17T09:52:26.664" v="343"/>
          <ac:spMkLst>
            <pc:docMk/>
            <pc:sldMk cId="2013550475" sldId="269"/>
            <ac:spMk id="14" creationId="{FB63C2ED-33AA-4031-9D0A-948717DD821B}"/>
          </ac:spMkLst>
        </pc:spChg>
        <pc:spChg chg="del">
          <ac:chgData name="ugo leroy" userId="S::ugo.leroy@epitech.eu::65932dbf-d78e-4753-a4b3-ddb5d707c2b2" providerId="AD" clId="Web-{3409B21A-664D-91B3-84D5-95784A557486}" dt="2020-12-17T09:52:26.664" v="342"/>
          <ac:spMkLst>
            <pc:docMk/>
            <pc:sldMk cId="2013550475" sldId="269"/>
            <ac:spMk id="15" creationId="{4AECC393-D1B6-4505-B8B9-F4D67A7C5445}"/>
          </ac:spMkLst>
        </pc:spChg>
        <pc:spChg chg="del">
          <ac:chgData name="ugo leroy" userId="S::ugo.leroy@epitech.eu::65932dbf-d78e-4753-a4b3-ddb5d707c2b2" providerId="AD" clId="Web-{3409B21A-664D-91B3-84D5-95784A557486}" dt="2020-12-17T09:52:26.664" v="341"/>
          <ac:spMkLst>
            <pc:docMk/>
            <pc:sldMk cId="2013550475" sldId="269"/>
            <ac:spMk id="16" creationId="{DC24A274-A8BB-42FD-92A4-DC85B47EB72D}"/>
          </ac:spMkLst>
        </pc:spChg>
        <pc:spChg chg="del">
          <ac:chgData name="ugo leroy" userId="S::ugo.leroy@epitech.eu::65932dbf-d78e-4753-a4b3-ddb5d707c2b2" providerId="AD" clId="Web-{3409B21A-664D-91B3-84D5-95784A557486}" dt="2020-12-17T09:52:26.664" v="340"/>
          <ac:spMkLst>
            <pc:docMk/>
            <pc:sldMk cId="2013550475" sldId="269"/>
            <ac:spMk id="17" creationId="{AFA80EDA-1D94-491B-B1C9-89494C52D988}"/>
          </ac:spMkLst>
        </pc:spChg>
        <pc:spChg chg="del">
          <ac:chgData name="ugo leroy" userId="S::ugo.leroy@epitech.eu::65932dbf-d78e-4753-a4b3-ddb5d707c2b2" providerId="AD" clId="Web-{3409B21A-664D-91B3-84D5-95784A557486}" dt="2020-12-17T09:52:36.118" v="351"/>
          <ac:spMkLst>
            <pc:docMk/>
            <pc:sldMk cId="2013550475" sldId="269"/>
            <ac:spMk id="18" creationId="{6680E1AC-892F-4DBD-A089-23F1CA763FC2}"/>
          </ac:spMkLst>
        </pc:spChg>
        <pc:spChg chg="add del">
          <ac:chgData name="ugo leroy" userId="S::ugo.leroy@epitech.eu::65932dbf-d78e-4753-a4b3-ddb5d707c2b2" providerId="AD" clId="Web-{3409B21A-664D-91B3-84D5-95784A557486}" dt="2020-12-17T10:15:04.200" v="560"/>
          <ac:spMkLst>
            <pc:docMk/>
            <pc:sldMk cId="2013550475" sldId="269"/>
            <ac:spMk id="32" creationId="{12DE5EB5-5128-4462-984A-D5AC3B204B5E}"/>
          </ac:spMkLst>
        </pc:spChg>
        <pc:spChg chg="add mod">
          <ac:chgData name="ugo leroy" userId="S::ugo.leroy@epitech.eu::65932dbf-d78e-4753-a4b3-ddb5d707c2b2" providerId="AD" clId="Web-{3409B21A-664D-91B3-84D5-95784A557486}" dt="2020-12-17T10:14:57.372" v="559" actId="14100"/>
          <ac:spMkLst>
            <pc:docMk/>
            <pc:sldMk cId="2013550475" sldId="269"/>
            <ac:spMk id="33" creationId="{51FE2FD1-2293-4D38-BF43-3BD43D1D7167}"/>
          </ac:spMkLst>
        </pc:spChg>
        <pc:spChg chg="add mod">
          <ac:chgData name="ugo leroy" userId="S::ugo.leroy@epitech.eu::65932dbf-d78e-4753-a4b3-ddb5d707c2b2" providerId="AD" clId="Web-{3409B21A-664D-91B3-84D5-95784A557486}" dt="2020-12-17T10:18:32.656" v="599" actId="20577"/>
          <ac:spMkLst>
            <pc:docMk/>
            <pc:sldMk cId="2013550475" sldId="269"/>
            <ac:spMk id="34" creationId="{B7878F26-F836-401A-B70B-CB9F6862E0CB}"/>
          </ac:spMkLst>
        </pc:spChg>
        <pc:spChg chg="add mod">
          <ac:chgData name="ugo leroy" userId="S::ugo.leroy@epitech.eu::65932dbf-d78e-4753-a4b3-ddb5d707c2b2" providerId="AD" clId="Web-{3409B21A-664D-91B3-84D5-95784A557486}" dt="2020-12-17T10:18:49.937" v="666" actId="1076"/>
          <ac:spMkLst>
            <pc:docMk/>
            <pc:sldMk cId="2013550475" sldId="269"/>
            <ac:spMk id="35" creationId="{F2445D95-1E51-4AF7-BA4A-D96BA92E7711}"/>
          </ac:spMkLst>
        </pc:spChg>
        <pc:spChg chg="add mod">
          <ac:chgData name="ugo leroy" userId="S::ugo.leroy@epitech.eu::65932dbf-d78e-4753-a4b3-ddb5d707c2b2" providerId="AD" clId="Web-{3409B21A-664D-91B3-84D5-95784A557486}" dt="2020-12-17T10:19:32.329" v="736" actId="1076"/>
          <ac:spMkLst>
            <pc:docMk/>
            <pc:sldMk cId="2013550475" sldId="269"/>
            <ac:spMk id="36" creationId="{BDB96AF8-3725-4738-9EAE-AA7D00B32985}"/>
          </ac:spMkLst>
        </pc:spChg>
        <pc:spChg chg="add mod">
          <ac:chgData name="ugo leroy" userId="S::ugo.leroy@epitech.eu::65932dbf-d78e-4753-a4b3-ddb5d707c2b2" providerId="AD" clId="Web-{3409B21A-664D-91B3-84D5-95784A557486}" dt="2020-12-17T10:19:15.844" v="713" actId="20577"/>
          <ac:spMkLst>
            <pc:docMk/>
            <pc:sldMk cId="2013550475" sldId="269"/>
            <ac:spMk id="37" creationId="{763F4473-1C83-4244-9812-443A2C5D07D1}"/>
          </ac:spMkLst>
        </pc:spChg>
        <pc:spChg chg="add mod">
          <ac:chgData name="ugo leroy" userId="S::ugo.leroy@epitech.eu::65932dbf-d78e-4753-a4b3-ddb5d707c2b2" providerId="AD" clId="Web-{3409B21A-664D-91B3-84D5-95784A557486}" dt="2020-12-17T10:19:56.782" v="796" actId="1076"/>
          <ac:spMkLst>
            <pc:docMk/>
            <pc:sldMk cId="2013550475" sldId="269"/>
            <ac:spMk id="38" creationId="{C2CC580D-C3A7-4D79-B27E-04ED4394B3BB}"/>
          </ac:spMkLst>
        </pc:spChg>
        <pc:spChg chg="add mod">
          <ac:chgData name="ugo leroy" userId="S::ugo.leroy@epitech.eu::65932dbf-d78e-4753-a4b3-ddb5d707c2b2" providerId="AD" clId="Web-{3409B21A-664D-91B3-84D5-95784A557486}" dt="2020-12-17T10:20:05.907" v="813" actId="20577"/>
          <ac:spMkLst>
            <pc:docMk/>
            <pc:sldMk cId="2013550475" sldId="269"/>
            <ac:spMk id="39" creationId="{BC8245DD-8090-4D5C-9606-3920D0B5318C}"/>
          </ac:spMkLst>
        </pc:spChg>
        <pc:spChg chg="add mod">
          <ac:chgData name="ugo leroy" userId="S::ugo.leroy@epitech.eu::65932dbf-d78e-4753-a4b3-ddb5d707c2b2" providerId="AD" clId="Web-{3409B21A-664D-91B3-84D5-95784A557486}" dt="2020-12-17T10:20:34.220" v="833" actId="14100"/>
          <ac:spMkLst>
            <pc:docMk/>
            <pc:sldMk cId="2013550475" sldId="269"/>
            <ac:spMk id="40" creationId="{552BFFD7-9B9F-4891-B8A9-6087CFAD43DA}"/>
          </ac:spMkLst>
        </pc:spChg>
        <pc:spChg chg="add mod">
          <ac:chgData name="ugo leroy" userId="S::ugo.leroy@epitech.eu::65932dbf-d78e-4753-a4b3-ddb5d707c2b2" providerId="AD" clId="Web-{3409B21A-664D-91B3-84D5-95784A557486}" dt="2020-12-17T10:20:55.486" v="860" actId="1076"/>
          <ac:spMkLst>
            <pc:docMk/>
            <pc:sldMk cId="2013550475" sldId="269"/>
            <ac:spMk id="41" creationId="{FEA39EAA-C4AE-44FE-838D-9F79E2AD7576}"/>
          </ac:spMkLst>
        </pc:spChg>
        <pc:spChg chg="add mod">
          <ac:chgData name="ugo leroy" userId="S::ugo.leroy@epitech.eu::65932dbf-d78e-4753-a4b3-ddb5d707c2b2" providerId="AD" clId="Web-{3409B21A-664D-91B3-84D5-95784A557486}" dt="2020-12-17T10:21:12.768" v="885" actId="1076"/>
          <ac:spMkLst>
            <pc:docMk/>
            <pc:sldMk cId="2013550475" sldId="269"/>
            <ac:spMk id="42" creationId="{075EB9E4-B0CB-4BD0-A234-CBB1A125E1D2}"/>
          </ac:spMkLst>
        </pc:spChg>
        <pc:spChg chg="add mod">
          <ac:chgData name="ugo leroy" userId="S::ugo.leroy@epitech.eu::65932dbf-d78e-4753-a4b3-ddb5d707c2b2" providerId="AD" clId="Web-{3409B21A-664D-91B3-84D5-95784A557486}" dt="2020-12-17T10:29:40.650" v="901" actId="1076"/>
          <ac:spMkLst>
            <pc:docMk/>
            <pc:sldMk cId="2013550475" sldId="269"/>
            <ac:spMk id="43" creationId="{6D8AD020-B36F-43D8-A22D-C1F1972B3BEE}"/>
          </ac:spMkLst>
        </pc:spChg>
        <pc:spChg chg="add mod">
          <ac:chgData name="ugo leroy" userId="S::ugo.leroy@epitech.eu::65932dbf-d78e-4753-a4b3-ddb5d707c2b2" providerId="AD" clId="Web-{3409B21A-664D-91B3-84D5-95784A557486}" dt="2020-12-17T10:29:48.791" v="922" actId="14100"/>
          <ac:spMkLst>
            <pc:docMk/>
            <pc:sldMk cId="2013550475" sldId="269"/>
            <ac:spMk id="44" creationId="{F014B038-0893-456A-AE99-293D1784D951}"/>
          </ac:spMkLst>
        </pc:spChg>
        <pc:grpChg chg="add del">
          <ac:chgData name="ugo leroy" userId="S::ugo.leroy@epitech.eu::65932dbf-d78e-4753-a4b3-ddb5d707c2b2" providerId="AD" clId="Web-{3409B21A-664D-91B3-84D5-95784A557486}" dt="2020-12-17T09:52:56.415" v="354"/>
          <ac:grpSpMkLst>
            <pc:docMk/>
            <pc:sldMk cId="2013550475" sldId="269"/>
            <ac:grpSpMk id="7" creationId="{56FB0271-3C82-4F6B-8188-9C1FE09CC85B}"/>
          </ac:grpSpMkLst>
        </pc:grpChg>
        <pc:picChg chg="add mod">
          <ac:chgData name="ugo leroy" userId="S::ugo.leroy@epitech.eu::65932dbf-d78e-4753-a4b3-ddb5d707c2b2" providerId="AD" clId="Web-{3409B21A-664D-91B3-84D5-95784A557486}" dt="2020-12-17T10:06:52.661" v="460" actId="1076"/>
          <ac:picMkLst>
            <pc:docMk/>
            <pc:sldMk cId="2013550475" sldId="269"/>
            <ac:picMk id="4" creationId="{79D7EAF0-F885-4202-9DF8-40126C668AF2}"/>
          </ac:picMkLst>
        </pc:picChg>
        <pc:picChg chg="add mod">
          <ac:chgData name="ugo leroy" userId="S::ugo.leroy@epitech.eu::65932dbf-d78e-4753-a4b3-ddb5d707c2b2" providerId="AD" clId="Web-{3409B21A-664D-91B3-84D5-95784A557486}" dt="2020-12-17T10:06:52.677" v="461" actId="1076"/>
          <ac:picMkLst>
            <pc:docMk/>
            <pc:sldMk cId="2013550475" sldId="269"/>
            <ac:picMk id="19" creationId="{AA939458-83B7-4341-BAC4-9910886B55AE}"/>
          </ac:picMkLst>
        </pc:picChg>
        <pc:picChg chg="add mod">
          <ac:chgData name="ugo leroy" userId="S::ugo.leroy@epitech.eu::65932dbf-d78e-4753-a4b3-ddb5d707c2b2" providerId="AD" clId="Web-{3409B21A-664D-91B3-84D5-95784A557486}" dt="2020-12-17T10:07:11.334" v="469" actId="1076"/>
          <ac:picMkLst>
            <pc:docMk/>
            <pc:sldMk cId="2013550475" sldId="269"/>
            <ac:picMk id="20" creationId="{779E2DFA-F3E7-4AB4-A4E5-2741FE45CC06}"/>
          </ac:picMkLst>
        </pc:picChg>
        <pc:picChg chg="add mod">
          <ac:chgData name="ugo leroy" userId="S::ugo.leroy@epitech.eu::65932dbf-d78e-4753-a4b3-ddb5d707c2b2" providerId="AD" clId="Web-{3409B21A-664D-91B3-84D5-95784A557486}" dt="2020-12-17T10:06:52.677" v="463" actId="1076"/>
          <ac:picMkLst>
            <pc:docMk/>
            <pc:sldMk cId="2013550475" sldId="269"/>
            <ac:picMk id="21" creationId="{7D52AFFE-9D7C-4A4E-AF72-3BE99E904DAE}"/>
          </ac:picMkLst>
        </pc:picChg>
        <pc:picChg chg="add mod">
          <ac:chgData name="ugo leroy" userId="S::ugo.leroy@epitech.eu::65932dbf-d78e-4753-a4b3-ddb5d707c2b2" providerId="AD" clId="Web-{3409B21A-664D-91B3-84D5-95784A557486}" dt="2020-12-17T10:06:52.677" v="464" actId="1076"/>
          <ac:picMkLst>
            <pc:docMk/>
            <pc:sldMk cId="2013550475" sldId="269"/>
            <ac:picMk id="22" creationId="{D5FC84FA-2B1E-46CC-801B-FB50169F9062}"/>
          </ac:picMkLst>
        </pc:picChg>
        <pc:picChg chg="add del mod">
          <ac:chgData name="ugo leroy" userId="S::ugo.leroy@epitech.eu::65932dbf-d78e-4753-a4b3-ddb5d707c2b2" providerId="AD" clId="Web-{3409B21A-664D-91B3-84D5-95784A557486}" dt="2020-12-17T12:25:26.363" v="988"/>
          <ac:picMkLst>
            <pc:docMk/>
            <pc:sldMk cId="2013550475" sldId="269"/>
            <ac:picMk id="23" creationId="{5B0DD16F-F149-4891-8F72-C7E6B6BF148D}"/>
          </ac:picMkLst>
        </pc:picChg>
        <pc:picChg chg="add mod">
          <ac:chgData name="ugo leroy" userId="S::ugo.leroy@epitech.eu::65932dbf-d78e-4753-a4b3-ddb5d707c2b2" providerId="AD" clId="Web-{3409B21A-664D-91B3-84D5-95784A557486}" dt="2020-12-17T12:25:42.535" v="991" actId="1076"/>
          <ac:picMkLst>
            <pc:docMk/>
            <pc:sldMk cId="2013550475" sldId="269"/>
            <ac:picMk id="24" creationId="{8841A916-7764-4B00-827F-C920A61487A6}"/>
          </ac:picMkLst>
        </pc:picChg>
        <pc:picChg chg="add mod">
          <ac:chgData name="ugo leroy" userId="S::ugo.leroy@epitech.eu::65932dbf-d78e-4753-a4b3-ddb5d707c2b2" providerId="AD" clId="Web-{3409B21A-664D-91B3-84D5-95784A557486}" dt="2020-12-17T10:06:52.693" v="467" actId="1076"/>
          <ac:picMkLst>
            <pc:docMk/>
            <pc:sldMk cId="2013550475" sldId="269"/>
            <ac:picMk id="25" creationId="{6536AEDD-2CF2-41C8-8552-F822B9592582}"/>
          </ac:picMkLst>
        </pc:picChg>
        <pc:picChg chg="add mod">
          <ac:chgData name="ugo leroy" userId="S::ugo.leroy@epitech.eu::65932dbf-d78e-4753-a4b3-ddb5d707c2b2" providerId="AD" clId="Web-{3409B21A-664D-91B3-84D5-95784A557486}" dt="2020-12-17T10:11:11.665" v="507" actId="1076"/>
          <ac:picMkLst>
            <pc:docMk/>
            <pc:sldMk cId="2013550475" sldId="269"/>
            <ac:picMk id="26" creationId="{9D3EB728-B40C-40CA-B0DB-72A340B81C97}"/>
          </ac:picMkLst>
        </pc:picChg>
        <pc:picChg chg="add mod">
          <ac:chgData name="ugo leroy" userId="S::ugo.leroy@epitech.eu::65932dbf-d78e-4753-a4b3-ddb5d707c2b2" providerId="AD" clId="Web-{3409B21A-664D-91B3-84D5-95784A557486}" dt="2020-12-17T10:11:11.665" v="508" actId="1076"/>
          <ac:picMkLst>
            <pc:docMk/>
            <pc:sldMk cId="2013550475" sldId="269"/>
            <ac:picMk id="27" creationId="{3D0EAF46-3B2B-4066-82FE-56ADB8975950}"/>
          </ac:picMkLst>
        </pc:picChg>
        <pc:picChg chg="add mod">
          <ac:chgData name="ugo leroy" userId="S::ugo.leroy@epitech.eu::65932dbf-d78e-4753-a4b3-ddb5d707c2b2" providerId="AD" clId="Web-{3409B21A-664D-91B3-84D5-95784A557486}" dt="2020-12-17T10:11:11.665" v="509" actId="1076"/>
          <ac:picMkLst>
            <pc:docMk/>
            <pc:sldMk cId="2013550475" sldId="269"/>
            <ac:picMk id="28" creationId="{00CF7039-45FC-441D-A37D-A0160E2C1A9C}"/>
          </ac:picMkLst>
        </pc:picChg>
        <pc:picChg chg="add mod">
          <ac:chgData name="ugo leroy" userId="S::ugo.leroy@epitech.eu::65932dbf-d78e-4753-a4b3-ddb5d707c2b2" providerId="AD" clId="Web-{3409B21A-664D-91B3-84D5-95784A557486}" dt="2020-12-17T10:11:11.665" v="510" actId="1076"/>
          <ac:picMkLst>
            <pc:docMk/>
            <pc:sldMk cId="2013550475" sldId="269"/>
            <ac:picMk id="29" creationId="{1A46C2EE-AAF0-44F1-86EB-AD282FF42EA1}"/>
          </ac:picMkLst>
        </pc:picChg>
        <pc:picChg chg="add mod">
          <ac:chgData name="ugo leroy" userId="S::ugo.leroy@epitech.eu::65932dbf-d78e-4753-a4b3-ddb5d707c2b2" providerId="AD" clId="Web-{3409B21A-664D-91B3-84D5-95784A557486}" dt="2020-12-17T10:13:03.995" v="521" actId="1076"/>
          <ac:picMkLst>
            <pc:docMk/>
            <pc:sldMk cId="2013550475" sldId="269"/>
            <ac:picMk id="30" creationId="{4B5C9F98-EF88-4D82-A38C-26D8C49DE284}"/>
          </ac:picMkLst>
        </pc:picChg>
        <pc:picChg chg="add mod">
          <ac:chgData name="ugo leroy" userId="S::ugo.leroy@epitech.eu::65932dbf-d78e-4753-a4b3-ddb5d707c2b2" providerId="AD" clId="Web-{3409B21A-664D-91B3-84D5-95784A557486}" dt="2020-12-17T10:16:42.951" v="580" actId="1076"/>
          <ac:picMkLst>
            <pc:docMk/>
            <pc:sldMk cId="2013550475" sldId="269"/>
            <ac:picMk id="31" creationId="{67B6A7AE-BFDD-4743-AA73-21D47B1C3B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1DB5-2955-45FF-A3FB-17170C0C0D88}" type="datetimeFigureOut">
              <a:rPr lang="fr-FR"/>
              <a:t>17/12/2020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10418-1EF3-4691-BDF8-B04DFD946D48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00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99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Gregory</a:t>
            </a:r>
            <a:endParaRPr lang="fr-FR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Technique :</a:t>
            </a:r>
          </a:p>
          <a:p>
            <a:r>
              <a:rPr lang="en-US">
                <a:cs typeface="Calibri"/>
              </a:rPr>
              <a:t>Docker :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Génération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l'apk</a:t>
            </a:r>
            <a:r>
              <a:rPr lang="en-US">
                <a:cs typeface="Calibri"/>
              </a:rPr>
              <a:t> dans un container // Pas </a:t>
            </a:r>
            <a:r>
              <a:rPr lang="en-US" err="1">
                <a:cs typeface="Calibri"/>
              </a:rPr>
              <a:t>clair</a:t>
            </a:r>
            <a:r>
              <a:rPr lang="en-US">
                <a:cs typeface="Calibri"/>
              </a:rPr>
              <a:t> dans la </a:t>
            </a:r>
            <a:r>
              <a:rPr lang="en-US" err="1">
                <a:cs typeface="Calibri"/>
              </a:rPr>
              <a:t>consigne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Solution: Vu avec un </a:t>
            </a:r>
            <a:r>
              <a:rPr lang="en-US" err="1">
                <a:cs typeface="Calibri"/>
              </a:rPr>
              <a:t>réferent</a:t>
            </a:r>
            <a:r>
              <a:rPr lang="en-US">
                <a:cs typeface="Calibri"/>
              </a:rPr>
              <a:t> et </a:t>
            </a:r>
            <a:r>
              <a:rPr lang="en-US" err="1">
                <a:cs typeface="Calibri"/>
              </a:rPr>
              <a:t>travaille</a:t>
            </a:r>
            <a:r>
              <a:rPr lang="en-US">
                <a:cs typeface="Calibri"/>
              </a:rPr>
              <a:t> avec </a:t>
            </a:r>
            <a:r>
              <a:rPr lang="en-US" err="1">
                <a:cs typeface="Calibri"/>
              </a:rPr>
              <a:t>collègue</a:t>
            </a:r>
            <a:r>
              <a:rPr lang="en-US">
                <a:cs typeface="Calibri"/>
              </a:rPr>
              <a:t> // </a:t>
            </a:r>
            <a:r>
              <a:rPr lang="en-US" err="1">
                <a:cs typeface="Calibri"/>
              </a:rPr>
              <a:t>Essaie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erreur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Manque de </a:t>
            </a:r>
            <a:r>
              <a:rPr lang="en-US" err="1">
                <a:cs typeface="Calibri"/>
              </a:rPr>
              <a:t>connaissance</a:t>
            </a:r>
            <a:r>
              <a:rPr lang="en-US">
                <a:cs typeface="Calibri"/>
              </a:rPr>
              <a:t> des techno (</a:t>
            </a:r>
            <a:r>
              <a:rPr lang="en-US" err="1">
                <a:cs typeface="Calibri"/>
              </a:rPr>
              <a:t>kotlin</a:t>
            </a:r>
            <a:r>
              <a:rPr lang="en-US">
                <a:cs typeface="Calibri"/>
              </a:rPr>
              <a:t>//java)</a:t>
            </a:r>
          </a:p>
          <a:p>
            <a:r>
              <a:rPr lang="en-US">
                <a:cs typeface="Calibri"/>
              </a:rPr>
              <a:t>Solution: Pair-programming avec 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39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Gregory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Travail </a:t>
            </a:r>
            <a:r>
              <a:rPr lang="en-US" err="1">
                <a:cs typeface="Calibri"/>
              </a:rPr>
              <a:t>d'équipe</a:t>
            </a:r>
            <a:r>
              <a:rPr lang="en-US">
                <a:cs typeface="Calibri"/>
              </a:rPr>
              <a:t> avec des </a:t>
            </a:r>
            <a:r>
              <a:rPr lang="en-US" err="1">
                <a:cs typeface="Calibri"/>
              </a:rPr>
              <a:t>personnes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l'ont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connait</a:t>
            </a:r>
            <a:r>
              <a:rPr lang="en-US">
                <a:cs typeface="Calibri"/>
              </a:rPr>
              <a:t> pas et à distance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++ </a:t>
            </a:r>
            <a:r>
              <a:rPr lang="en-US" err="1">
                <a:cs typeface="Calibri"/>
              </a:rPr>
              <a:t>connaissance</a:t>
            </a:r>
            <a:r>
              <a:rPr lang="en-US">
                <a:cs typeface="Calibri"/>
              </a:rPr>
              <a:t> des techno (Kotlin, JAVA </a:t>
            </a:r>
            <a:r>
              <a:rPr lang="en-US" err="1">
                <a:cs typeface="Calibri"/>
              </a:rPr>
              <a:t>springboot</a:t>
            </a:r>
            <a:r>
              <a:rPr lang="en-US">
                <a:cs typeface="Calibri"/>
              </a:rPr>
              <a:t>) et architecture MVVM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29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Mathieu</a:t>
            </a:r>
            <a:endParaRPr lang="en-US"/>
          </a:p>
          <a:p>
            <a:r>
              <a:rPr lang="en-US" err="1"/>
              <a:t>Maintenir</a:t>
            </a:r>
            <a:r>
              <a:rPr lang="en-US"/>
              <a:t> les test, et </a:t>
            </a:r>
            <a:r>
              <a:rPr lang="en-US" err="1"/>
              <a:t>developpement</a:t>
            </a:r>
            <a:r>
              <a:rPr lang="en-US"/>
              <a:t> en TDD</a:t>
            </a:r>
            <a:endParaRPr lang="en-US">
              <a:cs typeface="Calibri"/>
            </a:endParaRPr>
          </a:p>
          <a:p>
            <a:r>
              <a:rPr lang="en-US"/>
              <a:t>Solution: </a:t>
            </a:r>
            <a:r>
              <a:rPr lang="en-US" err="1"/>
              <a:t>Reprendre</a:t>
            </a:r>
            <a:r>
              <a:rPr lang="en-US"/>
              <a:t> les tests et </a:t>
            </a:r>
            <a:r>
              <a:rPr lang="en-US" err="1"/>
              <a:t>reprendre</a:t>
            </a:r>
            <a:r>
              <a:rPr lang="en-US"/>
              <a:t> un dev en TDD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UI/UX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CI/CD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NFC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OAuth Google, Facebook, etc.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Détails des </a:t>
            </a:r>
            <a:r>
              <a:rPr lang="en-US" err="1">
                <a:cs typeface="Calibri"/>
              </a:rPr>
              <a:t>produits</a:t>
            </a:r>
            <a:r>
              <a:rPr lang="en-US">
                <a:cs typeface="Calibri"/>
              </a:rPr>
              <a:t> du precedente commande</a:t>
            </a:r>
          </a:p>
          <a:p>
            <a:r>
              <a:rPr lang="en-US">
                <a:cs typeface="Calibri"/>
              </a:rPr>
              <a:t>Amelioration du </a:t>
            </a:r>
            <a:r>
              <a:rPr lang="en-US" err="1">
                <a:cs typeface="Calibri"/>
              </a:rPr>
              <a:t>calcul</a:t>
            </a:r>
            <a:r>
              <a:rPr lang="en-US">
                <a:cs typeface="Calibri"/>
              </a:rPr>
              <a:t> de cashback</a:t>
            </a:r>
          </a:p>
          <a:p>
            <a:r>
              <a:rPr lang="en-US" err="1">
                <a:cs typeface="Calibri"/>
              </a:rPr>
              <a:t>Convertisseur</a:t>
            </a:r>
            <a:r>
              <a:rPr lang="en-US">
                <a:cs typeface="Calibri"/>
              </a:rPr>
              <a:t> de point en argent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2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31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Arthur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81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67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Arthur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1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Arthur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9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Arthur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02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Arthur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34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Ugo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74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Ugo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89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78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Gregory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10418-1EF3-4691-BDF8-B04DFD946D48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92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DCDA-BFA2-449A-ADF3-3E5F1758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131E6A-AB55-4000-BF8B-DD8E5FB3A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78306-6E37-4348-B112-00893E12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B7272-9663-4A72-95C0-EA347D2F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40472-ABEC-4E97-BDCD-D3DAEBF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6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0951B-96F2-4DF5-9860-11B06633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8C2126-B276-41AD-A2C0-0882AE945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19EF4-0674-4B53-8DBE-41A920E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D657F-0D55-4CEB-B139-C6CDE03C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1DB29-01D5-4DF2-BBBA-BAED475D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F277C3-855C-407E-9335-C5F250A73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D16091-B2C3-42CE-A91B-519CD9870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0BD486-C867-4A02-8189-F2B90AAA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92DC7-E0CE-4867-A078-632F5FD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A58E2-E293-4D3C-AB78-39B33A6F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0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64DF-C110-43CC-9416-68C2D6AC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F592A-1640-4A65-AE3E-C36E73EE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8D44E-27A4-4338-9BF4-D681CD1F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3208B-0ADA-43A6-89CC-914CE876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8B8BB-D08F-4EEC-AD92-1C429996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0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F55AF-EA80-484D-AACD-97C7D875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326C93-099C-492F-A596-A9811041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21868-EFFF-4E5B-94AB-E47A5AFC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E361A-B9DA-4242-B16F-AFD77060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362C0-D7BF-4F40-B957-BE36E4EB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8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0E1A6-4B8F-4935-B1C8-B4736010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29EC4-014F-4E26-8C4D-2717376DA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F030FB-0B97-42D3-B261-0BEF13B4C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4E2A05-A049-4008-AA83-7BA0B505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970EB-9E76-44CF-8C56-C28A0EA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5E0EC-8B77-4DA6-AB88-8AA7257D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62D21-0769-4843-B8BC-C7889D51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C1F2A1-25D6-4CD0-A307-02EB9951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BD1A47-3D20-4F42-8DA3-0C2DB1E2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333ADE-E8AE-43DC-8CD6-C83A45A24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82A14E-97F1-45AA-A017-F08D3189E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47F1C8-D74B-4844-A67E-7E8D7EAA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D79383-7384-4463-9564-B9108954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7691DB-2E2B-4D4F-A9E8-564501D6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98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3A89-67B3-4440-8BED-FB8DE8C1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9E1CA9-2AFC-4ECF-89E5-2F6FBB31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A8554F-132D-4E17-B701-02574EA7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55CEC7-4F9F-4FCD-8B04-4875309C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D10C41-99C5-4C4B-88A2-47499465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34E60C-F5BE-4DAD-8BA6-37F318CB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8B982-1F06-4951-8EE6-4CA5D9D9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1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B8011-30E0-4B6C-A6A5-F53DC3E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13AA2-335A-492E-9BFB-416D1537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F18A3C-0DF9-4C8C-AA94-487AABDF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C4D066-56ED-4457-A77F-ECE711CD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56617C-8D8B-443F-9FB6-01ADB23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B93C90-65DF-4DFC-B562-94345DEB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6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D095E-A00F-447A-B28A-A46960C7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2106EE-439F-4A6D-9D27-6B8EAC397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70538D-C7C2-4C22-ABCF-B2B39A70E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E364D-15A3-4E64-9567-09763797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14CF9F-4C2E-4FB2-8A9D-7AC6E3CD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21D461-1049-4B45-A9C4-05D0E02C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5F966A-A56A-4F08-87C0-E4BE26CF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32302B-AD73-4B5F-8512-507146306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1B39-70CE-4345-A3D8-E5517B49C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B48F-C731-430E-84AF-2AFCD40B7603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16A3-81E1-42A9-BC0E-F8A361B5C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E3E5B-62D2-4247-BDB5-84E4EF7A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0D7-F277-46D6-A54D-30E5D9CFE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0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9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5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kfY5V654n0?feature=oembed" TargetMode="External"/><Relationship Id="rId6" Type="http://schemas.openxmlformats.org/officeDocument/2006/relationships/image" Target="../media/image87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5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46.sv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.svg"/><Relationship Id="rId5" Type="http://schemas.openxmlformats.org/officeDocument/2006/relationships/image" Target="../media/image44.svg"/><Relationship Id="rId10" Type="http://schemas.openxmlformats.org/officeDocument/2006/relationships/image" Target="../media/image3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svg"/><Relationship Id="rId18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50.svg"/><Relationship Id="rId12" Type="http://schemas.openxmlformats.org/officeDocument/2006/relationships/image" Target="../media/image47.png"/><Relationship Id="rId17" Type="http://schemas.openxmlformats.org/officeDocument/2006/relationships/image" Target="../media/image44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.svg"/><Relationship Id="rId15" Type="http://schemas.openxmlformats.org/officeDocument/2006/relationships/image" Target="../media/image56.svg"/><Relationship Id="rId10" Type="http://schemas.openxmlformats.org/officeDocument/2006/relationships/image" Target="../media/image53.png"/><Relationship Id="rId19" Type="http://schemas.openxmlformats.org/officeDocument/2006/relationships/image" Target="../media/image58.svg"/><Relationship Id="rId4" Type="http://schemas.openxmlformats.org/officeDocument/2006/relationships/image" Target="../media/image3.png"/><Relationship Id="rId9" Type="http://schemas.openxmlformats.org/officeDocument/2006/relationships/image" Target="../media/image52.sv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.pn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5" Type="http://schemas.openxmlformats.org/officeDocument/2006/relationships/image" Target="../media/image2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.png"/><Relationship Id="rId7" Type="http://schemas.openxmlformats.org/officeDocument/2006/relationships/image" Target="../media/image7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827F41-809A-46B3-BFFE-F7D26DDFB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C1DAA0-EFD0-4D8F-9E0E-DE42004F9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52462C-F82A-4A34-BC69-6E40453DE593}"/>
              </a:ext>
            </a:extLst>
          </p:cNvPr>
          <p:cNvSpPr txBox="1"/>
          <p:nvPr/>
        </p:nvSpPr>
        <p:spPr>
          <a:xfrm>
            <a:off x="0" y="2423888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6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49323E-3E42-4D58-B47F-693956008CF6}"/>
              </a:ext>
            </a:extLst>
          </p:cNvPr>
          <p:cNvSpPr txBox="1"/>
          <p:nvPr/>
        </p:nvSpPr>
        <p:spPr>
          <a:xfrm>
            <a:off x="0" y="3340217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600">
                <a:solidFill>
                  <a:srgbClr val="505050"/>
                </a:solidFill>
                <a:latin typeface="Acre-Extrabold"/>
              </a:rPr>
              <a:t>Application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A260D8-CAFA-4465-B51A-AF06FCDBD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Difficultés</a:t>
            </a:r>
            <a:endParaRPr lang="fr-FR">
              <a:solidFill>
                <a:srgbClr val="505050"/>
              </a:solidFill>
              <a:cs typeface="Calibri"/>
            </a:endParaRPr>
          </a:p>
        </p:txBody>
      </p:sp>
      <p:pic>
        <p:nvPicPr>
          <p:cNvPr id="10" name="Image 12">
            <a:extLst>
              <a:ext uri="{FF2B5EF4-FFF2-40B4-BE49-F238E27FC236}">
                <a16:creationId xmlns:a16="http://schemas.microsoft.com/office/drawing/2014/main" id="{091A7D7D-BF02-492C-BAE4-5AB86EC2F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1" y="1128161"/>
            <a:ext cx="4495800" cy="3088565"/>
          </a:xfrm>
          <a:prstGeom prst="rect">
            <a:avLst/>
          </a:prstGeom>
        </p:spPr>
      </p:pic>
      <p:pic>
        <p:nvPicPr>
          <p:cNvPr id="28" name="Image 29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814CD69E-6E1D-4531-BAD0-A4DBD80DD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57" y="3227062"/>
            <a:ext cx="5116285" cy="3070876"/>
          </a:xfrm>
          <a:prstGeom prst="rect">
            <a:avLst/>
          </a:prstGeom>
        </p:spPr>
      </p:pic>
      <p:pic>
        <p:nvPicPr>
          <p:cNvPr id="30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C9A7C6-EAD0-4920-8FD3-6B94E2AB0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1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>
            <a:extLst>
              <a:ext uri="{FF2B5EF4-FFF2-40B4-BE49-F238E27FC236}">
                <a16:creationId xmlns:a16="http://schemas.microsoft.com/office/drawing/2014/main" id="{90628BB4-19F7-46EF-BB81-D9FCEA6A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99" y="1003391"/>
            <a:ext cx="4060371" cy="2249532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9D68D625-7E89-4969-88CA-2E19F0F93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065308"/>
            <a:ext cx="2971800" cy="1669496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Compétences acquises</a:t>
            </a:r>
            <a:endParaRPr lang="fr-FR">
              <a:solidFill>
                <a:srgbClr val="505050"/>
              </a:solidFill>
              <a:cs typeface="Calibri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357A9FA1-63A4-4079-825F-1A44DBFF4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373" y="2439375"/>
            <a:ext cx="5845628" cy="3154906"/>
          </a:xfrm>
          <a:prstGeom prst="rect">
            <a:avLst/>
          </a:prstGeom>
        </p:spPr>
      </p:pic>
      <p:pic>
        <p:nvPicPr>
          <p:cNvPr id="4" name="Image 8">
            <a:extLst>
              <a:ext uri="{FF2B5EF4-FFF2-40B4-BE49-F238E27FC236}">
                <a16:creationId xmlns:a16="http://schemas.microsoft.com/office/drawing/2014/main" id="{0450DB7F-37EB-4144-AC70-A162EA5DF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403054"/>
            <a:ext cx="4201885" cy="2188464"/>
          </a:xfrm>
          <a:prstGeom prst="rect">
            <a:avLst/>
          </a:prstGeom>
        </p:spPr>
      </p:pic>
      <p:pic>
        <p:nvPicPr>
          <p:cNvPr id="1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D9022F-E2CB-4D1D-BD14-E99F3D09F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>
            <a:extLst>
              <a:ext uri="{FF2B5EF4-FFF2-40B4-BE49-F238E27FC236}">
                <a16:creationId xmlns:a16="http://schemas.microsoft.com/office/drawing/2014/main" id="{6C2DCD44-CE2F-4143-9425-99099C86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371" y="1295400"/>
            <a:ext cx="8262256" cy="549728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Améliorations</a:t>
            </a:r>
            <a:endParaRPr lang="fr-FR">
              <a:solidFill>
                <a:srgbClr val="505050"/>
              </a:solidFill>
              <a:cs typeface="Calibri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E15C7823-A079-45A7-A690-A5D586092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57" y="3574869"/>
            <a:ext cx="2656114" cy="2778034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94080AB0-D7BF-4D52-BFBD-2D2A43F34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515" y="503475"/>
            <a:ext cx="3385457" cy="1202852"/>
          </a:xfrm>
          <a:prstGeom prst="rect">
            <a:avLst/>
          </a:prstGeom>
        </p:spPr>
      </p:pic>
      <p:pic>
        <p:nvPicPr>
          <p:cNvPr id="1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396E57-F7AB-4F54-81C9-EB1DDB9E1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  <p:pic>
        <p:nvPicPr>
          <p:cNvPr id="4" name="Image 10">
            <a:extLst>
              <a:ext uri="{FF2B5EF4-FFF2-40B4-BE49-F238E27FC236}">
                <a16:creationId xmlns:a16="http://schemas.microsoft.com/office/drawing/2014/main" id="{DABE0CA1-4DD1-4834-A0F9-838923946F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4677360"/>
            <a:ext cx="4212771" cy="16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4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Démonstration</a:t>
            </a:r>
            <a:endParaRPr lang="fr-FR">
              <a:solidFill>
                <a:srgbClr val="505050"/>
              </a:solidFill>
              <a:cs typeface="Calibri"/>
            </a:endParaRPr>
          </a:p>
        </p:txBody>
      </p:sp>
      <p:pic>
        <p:nvPicPr>
          <p:cNvPr id="10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EF42DA-E186-47BA-8968-882275634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56C413C-964E-4DE9-A1E5-B7229C80B9F3}"/>
              </a:ext>
            </a:extLst>
          </p:cNvPr>
          <p:cNvSpPr txBox="1"/>
          <p:nvPr/>
        </p:nvSpPr>
        <p:spPr>
          <a:xfrm>
            <a:off x="3153643" y="2553352"/>
            <a:ext cx="588064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5400" b="1">
                <a:solidFill>
                  <a:srgbClr val="505050"/>
                </a:solidFill>
                <a:latin typeface="Acre-Extrabold"/>
              </a:rPr>
              <a:t>Vidéo de démonstration</a:t>
            </a:r>
          </a:p>
        </p:txBody>
      </p:sp>
      <p:pic>
        <p:nvPicPr>
          <p:cNvPr id="2" name="Image 3">
            <a:hlinkClick r:id="" action="ppaction://media"/>
            <a:extLst>
              <a:ext uri="{FF2B5EF4-FFF2-40B4-BE49-F238E27FC236}">
                <a16:creationId xmlns:a16="http://schemas.microsoft.com/office/drawing/2014/main" id="{5D4D1EE5-5A4E-4FBB-BB75-02CFE235B0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652889" y="1352903"/>
            <a:ext cx="6985000" cy="44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6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Questions</a:t>
            </a:r>
            <a:endParaRPr lang="fr-FR">
              <a:solidFill>
                <a:srgbClr val="505050"/>
              </a:solidFill>
              <a:cs typeface="Calibri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DA90E691-A1F4-4F68-92BC-79EDA51C7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164" y="1586164"/>
            <a:ext cx="3685673" cy="3685673"/>
          </a:xfrm>
          <a:prstGeom prst="rect">
            <a:avLst/>
          </a:prstGeom>
        </p:spPr>
      </p:pic>
      <p:pic>
        <p:nvPicPr>
          <p:cNvPr id="4" name="Image 9">
            <a:extLst>
              <a:ext uri="{FF2B5EF4-FFF2-40B4-BE49-F238E27FC236}">
                <a16:creationId xmlns:a16="http://schemas.microsoft.com/office/drawing/2014/main" id="{6624BC7D-BC8C-463C-90AA-60CBB75D6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843844"/>
            <a:ext cx="2192867" cy="2192867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FBE670F4-33B2-41AF-B60C-3C2A35551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400" y="3905954"/>
            <a:ext cx="2122312" cy="2122312"/>
          </a:xfrm>
          <a:prstGeom prst="rect">
            <a:avLst/>
          </a:prstGeom>
        </p:spPr>
      </p:pic>
      <p:pic>
        <p:nvPicPr>
          <p:cNvPr id="1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CC270F-3143-4BDE-98D2-D050C9CB2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>
            <a:extLst>
              <a:ext uri="{FF2B5EF4-FFF2-40B4-BE49-F238E27FC236}">
                <a16:creationId xmlns:a16="http://schemas.microsoft.com/office/drawing/2014/main" id="{17792C68-537B-4B0E-BDEB-7CD68AD1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1774"/>
            <a:ext cx="10447865" cy="685445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Remerciements</a:t>
            </a:r>
            <a:endParaRPr lang="fr-FR">
              <a:solidFill>
                <a:srgbClr val="505050"/>
              </a:solidFill>
              <a:cs typeface="Calibri"/>
            </a:endParaRPr>
          </a:p>
        </p:txBody>
      </p:sp>
      <p:pic>
        <p:nvPicPr>
          <p:cNvPr id="4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BB2D13-DEFA-40B9-9476-933412223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0" descr="Smartphone avec un remplissage uni">
            <a:extLst>
              <a:ext uri="{FF2B5EF4-FFF2-40B4-BE49-F238E27FC236}">
                <a16:creationId xmlns:a16="http://schemas.microsoft.com/office/drawing/2014/main" id="{8841A916-7764-4B00-827F-C920A614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0664" y="5124251"/>
            <a:ext cx="1323278" cy="1351156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6FAC2F17-B168-4813-ABE3-24CB64E79908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46" name="Image 4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BA16425A-A3C3-495D-8463-F6A54F1F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47" name="Image 46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114C109-2CB6-40C5-8B43-73E68328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Sommaire</a:t>
            </a:r>
            <a:endParaRPr lang="fr-FR" sz="2400">
              <a:solidFill>
                <a:srgbClr val="505050"/>
              </a:solidFill>
              <a:latin typeface="Acre-Semibold" panose="00000700000000000000" pitchFamily="2" charset="0"/>
            </a:endParaRPr>
          </a:p>
        </p:txBody>
      </p:sp>
      <p:pic>
        <p:nvPicPr>
          <p:cNvPr id="4" name="Graphique 18" descr="Informations avec un remplissage uni">
            <a:extLst>
              <a:ext uri="{FF2B5EF4-FFF2-40B4-BE49-F238E27FC236}">
                <a16:creationId xmlns:a16="http://schemas.microsoft.com/office/drawing/2014/main" id="{79D7EAF0-F885-4202-9DF8-40126C668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923" y="1438507"/>
            <a:ext cx="1128131" cy="1137424"/>
          </a:xfrm>
          <a:prstGeom prst="rect">
            <a:avLst/>
          </a:prstGeom>
        </p:spPr>
      </p:pic>
      <p:pic>
        <p:nvPicPr>
          <p:cNvPr id="19" name="Graphique 19" descr="Réunion avec un remplissage uni">
            <a:extLst>
              <a:ext uri="{FF2B5EF4-FFF2-40B4-BE49-F238E27FC236}">
                <a16:creationId xmlns:a16="http://schemas.microsoft.com/office/drawing/2014/main" id="{AA939458-83B7-4341-BAC4-9910886B5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8114" y="1330480"/>
            <a:ext cx="1351155" cy="1351155"/>
          </a:xfrm>
          <a:prstGeom prst="rect">
            <a:avLst/>
          </a:prstGeom>
        </p:spPr>
      </p:pic>
      <p:pic>
        <p:nvPicPr>
          <p:cNvPr id="20" name="Graphique 20" descr="Smartphone avec un remplissage uni">
            <a:extLst>
              <a:ext uri="{FF2B5EF4-FFF2-40B4-BE49-F238E27FC236}">
                <a16:creationId xmlns:a16="http://schemas.microsoft.com/office/drawing/2014/main" id="{779E2DFA-F3E7-4AB4-A4E5-2741FE45C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9794" y="1361842"/>
            <a:ext cx="1360448" cy="1360448"/>
          </a:xfrm>
          <a:prstGeom prst="rect">
            <a:avLst/>
          </a:prstGeom>
        </p:spPr>
      </p:pic>
      <p:pic>
        <p:nvPicPr>
          <p:cNvPr id="21" name="Graphique 21" descr="Engrenages avec un remplissage uni">
            <a:extLst>
              <a:ext uri="{FF2B5EF4-FFF2-40B4-BE49-F238E27FC236}">
                <a16:creationId xmlns:a16="http://schemas.microsoft.com/office/drawing/2014/main" id="{7D52AFFE-9D7C-4A4E-AF72-3BE99E904D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5158" y="1551182"/>
            <a:ext cx="914400" cy="914400"/>
          </a:xfrm>
          <a:prstGeom prst="rect">
            <a:avLst/>
          </a:prstGeom>
        </p:spPr>
      </p:pic>
      <p:pic>
        <p:nvPicPr>
          <p:cNvPr id="22" name="Graphique 22" descr="Engrenage avec un remplissage uni">
            <a:extLst>
              <a:ext uri="{FF2B5EF4-FFF2-40B4-BE49-F238E27FC236}">
                <a16:creationId xmlns:a16="http://schemas.microsoft.com/office/drawing/2014/main" id="{D5FC84FA-2B1E-46CC-801B-FB50169F90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6813" y="1814862"/>
            <a:ext cx="914400" cy="914400"/>
          </a:xfrm>
          <a:prstGeom prst="rect">
            <a:avLst/>
          </a:prstGeom>
        </p:spPr>
      </p:pic>
      <p:pic>
        <p:nvPicPr>
          <p:cNvPr id="23" name="Graphique 23" descr="Chariot de courses avec un remplissage uni">
            <a:extLst>
              <a:ext uri="{FF2B5EF4-FFF2-40B4-BE49-F238E27FC236}">
                <a16:creationId xmlns:a16="http://schemas.microsoft.com/office/drawing/2014/main" id="{5B0DD16F-F149-4891-8F72-C7E6B6BF14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18890" y="5602473"/>
            <a:ext cx="384718" cy="394010"/>
          </a:xfrm>
          <a:prstGeom prst="rect">
            <a:avLst/>
          </a:prstGeom>
        </p:spPr>
      </p:pic>
      <p:pic>
        <p:nvPicPr>
          <p:cNvPr id="25" name="Graphique 25" descr="Presse-papiers vérifié avec un remplissage uni">
            <a:extLst>
              <a:ext uri="{FF2B5EF4-FFF2-40B4-BE49-F238E27FC236}">
                <a16:creationId xmlns:a16="http://schemas.microsoft.com/office/drawing/2014/main" id="{6536AEDD-2CF2-41C8-8552-F822B95925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7898" y="1289825"/>
            <a:ext cx="1434790" cy="1434790"/>
          </a:xfrm>
          <a:prstGeom prst="rect">
            <a:avLst/>
          </a:prstGeom>
        </p:spPr>
      </p:pic>
      <p:pic>
        <p:nvPicPr>
          <p:cNvPr id="26" name="Graphique 26" descr="Mille avec un remplissage uni">
            <a:extLst>
              <a:ext uri="{FF2B5EF4-FFF2-40B4-BE49-F238E27FC236}">
                <a16:creationId xmlns:a16="http://schemas.microsoft.com/office/drawing/2014/main" id="{9D3EB728-B40C-40CA-B0DB-72A340B81C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3005" y="3402079"/>
            <a:ext cx="1323277" cy="1351155"/>
          </a:xfrm>
          <a:prstGeom prst="rect">
            <a:avLst/>
          </a:prstGeom>
        </p:spPr>
      </p:pic>
      <p:pic>
        <p:nvPicPr>
          <p:cNvPr id="27" name="Graphique 27" descr="Baleine avec un remplissage uni">
            <a:extLst>
              <a:ext uri="{FF2B5EF4-FFF2-40B4-BE49-F238E27FC236}">
                <a16:creationId xmlns:a16="http://schemas.microsoft.com/office/drawing/2014/main" id="{3D0EAF46-3B2B-4066-82FE-56ADB89759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6744" y="3355616"/>
            <a:ext cx="1397619" cy="1397619"/>
          </a:xfrm>
          <a:prstGeom prst="rect">
            <a:avLst/>
          </a:prstGeom>
        </p:spPr>
      </p:pic>
      <p:pic>
        <p:nvPicPr>
          <p:cNvPr id="28" name="Graphique 28" descr="Tête avec engrenages avec un remplissage uni">
            <a:extLst>
              <a:ext uri="{FF2B5EF4-FFF2-40B4-BE49-F238E27FC236}">
                <a16:creationId xmlns:a16="http://schemas.microsoft.com/office/drawing/2014/main" id="{00CF7039-45FC-441D-A37D-A0160E2C1A9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36581" y="3436434"/>
            <a:ext cx="1397619" cy="1397619"/>
          </a:xfrm>
          <a:prstGeom prst="rect">
            <a:avLst/>
          </a:prstGeom>
        </p:spPr>
      </p:pic>
      <p:pic>
        <p:nvPicPr>
          <p:cNvPr id="29" name="Graphique 29" descr="Santé mentale avec un remplissage uni">
            <a:extLst>
              <a:ext uri="{FF2B5EF4-FFF2-40B4-BE49-F238E27FC236}">
                <a16:creationId xmlns:a16="http://schemas.microsoft.com/office/drawing/2014/main" id="{1A46C2EE-AAF0-44F1-86EB-AD282FF42E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00582" y="3436434"/>
            <a:ext cx="1397620" cy="1397620"/>
          </a:xfrm>
          <a:prstGeom prst="rect">
            <a:avLst/>
          </a:prstGeom>
        </p:spPr>
      </p:pic>
      <p:pic>
        <p:nvPicPr>
          <p:cNvPr id="30" name="Graphique 30" descr="Graphique linéaire avec un remplissage uni">
            <a:extLst>
              <a:ext uri="{FF2B5EF4-FFF2-40B4-BE49-F238E27FC236}">
                <a16:creationId xmlns:a16="http://schemas.microsoft.com/office/drawing/2014/main" id="{4B5C9F98-EF88-4D82-A38C-26D8C49DE2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117873" y="3510777"/>
            <a:ext cx="1397619" cy="1360448"/>
          </a:xfrm>
          <a:prstGeom prst="rect">
            <a:avLst/>
          </a:prstGeom>
        </p:spPr>
      </p:pic>
      <p:pic>
        <p:nvPicPr>
          <p:cNvPr id="31" name="Graphique 31" descr="Questions avec un remplissage uni">
            <a:extLst>
              <a:ext uri="{FF2B5EF4-FFF2-40B4-BE49-F238E27FC236}">
                <a16:creationId xmlns:a16="http://schemas.microsoft.com/office/drawing/2014/main" id="{67B6A7AE-BFDD-4743-AA73-21D47B1C3B2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509215" y="5070256"/>
            <a:ext cx="1518424" cy="153701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1FE2FD1-2293-4D38-BF43-3BD43D1D7167}"/>
              </a:ext>
            </a:extLst>
          </p:cNvPr>
          <p:cNvSpPr txBox="1"/>
          <p:nvPr/>
        </p:nvSpPr>
        <p:spPr>
          <a:xfrm>
            <a:off x="704154" y="2578105"/>
            <a:ext cx="1162149" cy="374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Contexte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latin typeface="Acre-Semibold"/>
              <a:cs typeface="Calibri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52BFFD7-9B9F-4891-B8A9-6087CFAD43DA}"/>
              </a:ext>
            </a:extLst>
          </p:cNvPr>
          <p:cNvSpPr txBox="1"/>
          <p:nvPr/>
        </p:nvSpPr>
        <p:spPr>
          <a:xfrm>
            <a:off x="5541417" y="4755762"/>
            <a:ext cx="1219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Difficultés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latin typeface="Acre-Semibold"/>
              <a:cs typeface="Calibri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5EB9E4-B0CB-4BD0-A234-CBB1A125E1D2}"/>
              </a:ext>
            </a:extLst>
          </p:cNvPr>
          <p:cNvSpPr txBox="1"/>
          <p:nvPr/>
        </p:nvSpPr>
        <p:spPr>
          <a:xfrm>
            <a:off x="10080471" y="4830104"/>
            <a:ext cx="1479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Amélioration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D8AD020-B36F-43D8-A22D-C1F1972B3BEE}"/>
              </a:ext>
            </a:extLst>
          </p:cNvPr>
          <p:cNvSpPr txBox="1"/>
          <p:nvPr/>
        </p:nvSpPr>
        <p:spPr>
          <a:xfrm>
            <a:off x="3972644" y="6475190"/>
            <a:ext cx="14937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Présentation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latin typeface="Acre-Semibold"/>
              <a:cs typeface="Calibri"/>
            </a:endParaRPr>
          </a:p>
        </p:txBody>
      </p:sp>
      <p:pic>
        <p:nvPicPr>
          <p:cNvPr id="50" name="Image 2">
            <a:extLst>
              <a:ext uri="{FF2B5EF4-FFF2-40B4-BE49-F238E27FC236}">
                <a16:creationId xmlns:a16="http://schemas.microsoft.com/office/drawing/2014/main" id="{9DC5762D-EBDD-4990-A999-2AADE6C5729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786D69DF-0053-43DC-AED6-FE8C81BB93DC}"/>
              </a:ext>
            </a:extLst>
          </p:cNvPr>
          <p:cNvSpPr txBox="1"/>
          <p:nvPr/>
        </p:nvSpPr>
        <p:spPr>
          <a:xfrm>
            <a:off x="3047881" y="2624286"/>
            <a:ext cx="1162149" cy="374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L'équipe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E9009E8-C60A-4850-A803-09996725A7B1}"/>
              </a:ext>
            </a:extLst>
          </p:cNvPr>
          <p:cNvSpPr txBox="1"/>
          <p:nvPr/>
        </p:nvSpPr>
        <p:spPr>
          <a:xfrm>
            <a:off x="5322335" y="2682012"/>
            <a:ext cx="1566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Technologies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85C58E8-3BDC-421C-980C-EAC1E9AB3BE0}"/>
              </a:ext>
            </a:extLst>
          </p:cNvPr>
          <p:cNvSpPr txBox="1"/>
          <p:nvPr/>
        </p:nvSpPr>
        <p:spPr>
          <a:xfrm>
            <a:off x="7896970" y="2716648"/>
            <a:ext cx="1566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Backend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BD779DC-A3CA-42E3-AEF5-20D060FE8FD4}"/>
              </a:ext>
            </a:extLst>
          </p:cNvPr>
          <p:cNvSpPr txBox="1"/>
          <p:nvPr/>
        </p:nvSpPr>
        <p:spPr>
          <a:xfrm>
            <a:off x="9940516" y="2716648"/>
            <a:ext cx="1566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Frontend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22C87B9-42A0-476F-9F57-EBA8ECB0DB6A}"/>
              </a:ext>
            </a:extLst>
          </p:cNvPr>
          <p:cNvSpPr txBox="1"/>
          <p:nvPr/>
        </p:nvSpPr>
        <p:spPr>
          <a:xfrm>
            <a:off x="346243" y="4690920"/>
            <a:ext cx="17509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Fonctionnalités principales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9BEE8AF-EDFB-4DDD-94BD-A3E268F0EFCC}"/>
              </a:ext>
            </a:extLst>
          </p:cNvPr>
          <p:cNvSpPr txBox="1"/>
          <p:nvPr/>
        </p:nvSpPr>
        <p:spPr>
          <a:xfrm>
            <a:off x="2770789" y="4760193"/>
            <a:ext cx="1566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Docker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2137795-DDB6-4B29-A91E-E0C8C8AB0C22}"/>
              </a:ext>
            </a:extLst>
          </p:cNvPr>
          <p:cNvSpPr txBox="1"/>
          <p:nvPr/>
        </p:nvSpPr>
        <p:spPr>
          <a:xfrm>
            <a:off x="7850508" y="4755761"/>
            <a:ext cx="1612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Compétences</a:t>
            </a:r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C6BA935-FBCA-4F18-BDC1-25BC26EBAB93}"/>
              </a:ext>
            </a:extLst>
          </p:cNvPr>
          <p:cNvSpPr txBox="1"/>
          <p:nvPr/>
        </p:nvSpPr>
        <p:spPr>
          <a:xfrm>
            <a:off x="6615144" y="6476033"/>
            <a:ext cx="1612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Questions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Qu’est-ce que c’est ?</a:t>
            </a:r>
            <a:endParaRPr lang="fr-FR" sz="2400">
              <a:solidFill>
                <a:srgbClr val="505050"/>
              </a:solidFill>
              <a:latin typeface="Acre-Semibold" panose="00000700000000000000" pitchFamily="2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FC8E925-103C-43E1-AA1D-6614BA66BCBF}"/>
              </a:ext>
            </a:extLst>
          </p:cNvPr>
          <p:cNvGrpSpPr/>
          <p:nvPr/>
        </p:nvGrpSpPr>
        <p:grpSpPr>
          <a:xfrm>
            <a:off x="894849" y="1425775"/>
            <a:ext cx="5561622" cy="5432225"/>
            <a:chOff x="6703302" y="793171"/>
            <a:chExt cx="6064829" cy="6064829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08958D5-8055-4DB7-868B-87060C22C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302" y="793171"/>
              <a:ext cx="6064829" cy="6064829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991D01B-12DB-48AD-B931-32BE200C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254" y="2132983"/>
              <a:ext cx="1673529" cy="1673529"/>
            </a:xfrm>
            <a:prstGeom prst="rect">
              <a:avLst/>
            </a:prstGeom>
          </p:spPr>
        </p:pic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DC6BF60A-B38D-45B2-A1ED-A12F9E8F141B}"/>
                </a:ext>
              </a:extLst>
            </p:cNvPr>
            <p:cNvSpPr/>
            <p:nvPr/>
          </p:nvSpPr>
          <p:spPr>
            <a:xfrm>
              <a:off x="8531172" y="4770120"/>
              <a:ext cx="1105588" cy="484691"/>
            </a:xfrm>
            <a:prstGeom prst="roundRect">
              <a:avLst>
                <a:gd name="adj" fmla="val 313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C2E4110-C626-4DBF-ADE5-1F822B9994CF}"/>
                </a:ext>
              </a:extLst>
            </p:cNvPr>
            <p:cNvSpPr txBox="1"/>
            <p:nvPr/>
          </p:nvSpPr>
          <p:spPr>
            <a:xfrm>
              <a:off x="8250520" y="4781309"/>
              <a:ext cx="1662425" cy="5154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2400">
                  <a:solidFill>
                    <a:schemeClr val="bg1"/>
                  </a:solidFill>
                  <a:latin typeface="Acre-Extrabold"/>
                </a:rPr>
                <a:t>BUY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F894561A-371B-41A7-AAD5-8032A59F1FE5}"/>
              </a:ext>
            </a:extLst>
          </p:cNvPr>
          <p:cNvSpPr txBox="1"/>
          <p:nvPr/>
        </p:nvSpPr>
        <p:spPr>
          <a:xfrm>
            <a:off x="6092788" y="1707617"/>
            <a:ext cx="5071491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Application système de paiement</a:t>
            </a:r>
            <a:r>
              <a:rPr lang="fr-FR" sz="4000" b="1">
                <a:solidFill>
                  <a:srgbClr val="505050"/>
                </a:solidFill>
                <a:latin typeface="Acre-Extrabold"/>
              </a:rPr>
              <a:t> </a:t>
            </a:r>
            <a:endParaRPr lang="fr-FR" sz="4000">
              <a:solidFill>
                <a:srgbClr val="505050"/>
              </a:solidFill>
              <a:cs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E8BC11-2119-4B04-8A17-A2B1D95CD566}"/>
              </a:ext>
            </a:extLst>
          </p:cNvPr>
          <p:cNvSpPr txBox="1"/>
          <p:nvPr/>
        </p:nvSpPr>
        <p:spPr>
          <a:xfrm>
            <a:off x="6092787" y="3073465"/>
            <a:ext cx="5071491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>
                <a:solidFill>
                  <a:srgbClr val="505050"/>
                </a:solidFill>
                <a:ea typeface="+mn-lt"/>
                <a:cs typeface="+mn-lt"/>
              </a:rPr>
              <a:t>- Gestion de compte</a:t>
            </a:r>
            <a:endParaRPr lang="fr-FR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fr-FR" sz="3200">
                <a:solidFill>
                  <a:srgbClr val="505050"/>
                </a:solidFill>
                <a:cs typeface="Calibri"/>
              </a:rPr>
              <a:t>- QR scan</a:t>
            </a:r>
            <a:endParaRPr lang="fr-FR">
              <a:cs typeface="Calibri"/>
            </a:endParaRPr>
          </a:p>
          <a:p>
            <a:r>
              <a:rPr lang="fr-FR" sz="3200">
                <a:solidFill>
                  <a:srgbClr val="505050"/>
                </a:solidFill>
                <a:cs typeface="Calibri"/>
              </a:rPr>
              <a:t>- Paiement</a:t>
            </a:r>
          </a:p>
          <a:p>
            <a:r>
              <a:rPr lang="fr-FR" sz="3200">
                <a:solidFill>
                  <a:srgbClr val="505050"/>
                </a:solidFill>
                <a:ea typeface="+mn-lt"/>
                <a:cs typeface="+mn-lt"/>
              </a:rPr>
              <a:t>- Gestion de points de fidélité</a:t>
            </a:r>
            <a:endParaRPr lang="fr-FR" sz="3200">
              <a:ea typeface="+mn-lt"/>
              <a:cs typeface="+mn-lt"/>
            </a:endParaRPr>
          </a:p>
        </p:txBody>
      </p:sp>
      <p:pic>
        <p:nvPicPr>
          <p:cNvPr id="9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D37CFB-685D-49FC-A749-5212392BE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0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2FCD2E3C-5972-4EB6-BC04-3B68032C84F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15" name="Image 1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6FF14BB7-9E27-479A-93BD-C87457BF2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16" name="Image 1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2E4173A6-9823-4D9B-9BE1-5778DB65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56B93EFB-1F19-47F3-A14B-ADE4A8FEBE59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D681B76-5329-4716-B6F5-1D5EC596B594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L'équipe</a:t>
            </a:r>
            <a:endParaRPr lang="fr-FR" sz="2400">
              <a:solidFill>
                <a:srgbClr val="505050"/>
              </a:solidFill>
              <a:latin typeface="Acre-Semibold" panose="00000700000000000000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2EAA1D-C2F3-459F-A862-E52BB6A15778}"/>
              </a:ext>
            </a:extLst>
          </p:cNvPr>
          <p:cNvSpPr txBox="1"/>
          <p:nvPr/>
        </p:nvSpPr>
        <p:spPr>
          <a:xfrm>
            <a:off x="559859" y="4622094"/>
            <a:ext cx="29324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Mathieu </a:t>
            </a:r>
            <a:r>
              <a:rPr lang="fr-FR" b="1" err="1">
                <a:solidFill>
                  <a:srgbClr val="505050"/>
                </a:solidFill>
                <a:latin typeface="Acre-Extrabold"/>
              </a:rPr>
              <a:t>Blindron</a:t>
            </a:r>
            <a:endParaRPr lang="fr-FR">
              <a:solidFill>
                <a:srgbClr val="505050"/>
              </a:solidFill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2CA3A12-A61E-4320-AE02-965895343674}"/>
              </a:ext>
            </a:extLst>
          </p:cNvPr>
          <p:cNvSpPr txBox="1"/>
          <p:nvPr/>
        </p:nvSpPr>
        <p:spPr>
          <a:xfrm>
            <a:off x="3262802" y="4622093"/>
            <a:ext cx="29324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Ugo Leroy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47BC079-828E-4F86-A484-6FDB1C707F71}"/>
              </a:ext>
            </a:extLst>
          </p:cNvPr>
          <p:cNvSpPr txBox="1"/>
          <p:nvPr/>
        </p:nvSpPr>
        <p:spPr>
          <a:xfrm>
            <a:off x="5994501" y="4622092"/>
            <a:ext cx="29324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Grégory Koenig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C768D62-CE85-47B6-AE9E-98A037E87BF8}"/>
              </a:ext>
            </a:extLst>
          </p:cNvPr>
          <p:cNvSpPr txBox="1"/>
          <p:nvPr/>
        </p:nvSpPr>
        <p:spPr>
          <a:xfrm>
            <a:off x="8590763" y="4622091"/>
            <a:ext cx="29324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Arthur </a:t>
            </a:r>
            <a:r>
              <a:rPr lang="fr-FR" b="1" err="1">
                <a:solidFill>
                  <a:srgbClr val="505050"/>
                </a:solidFill>
                <a:latin typeface="Acre-Extrabold"/>
              </a:rPr>
              <a:t>Simonian</a:t>
            </a:r>
            <a:endParaRPr lang="fr-FR" b="1">
              <a:solidFill>
                <a:srgbClr val="505050"/>
              </a:solidFill>
              <a:latin typeface="Acre-Extrabold"/>
            </a:endParaRP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0CEEDAB-4F00-40AF-A947-658198D4F56B}"/>
              </a:ext>
            </a:extLst>
          </p:cNvPr>
          <p:cNvGrpSpPr/>
          <p:nvPr/>
        </p:nvGrpSpPr>
        <p:grpSpPr>
          <a:xfrm>
            <a:off x="971909" y="2316192"/>
            <a:ext cx="10262556" cy="2067464"/>
            <a:chOff x="957532" y="2301815"/>
            <a:chExt cx="10262556" cy="2067464"/>
          </a:xfrm>
        </p:grpSpPr>
        <p:pic>
          <p:nvPicPr>
            <p:cNvPr id="26" name="Image 26">
              <a:extLst>
                <a:ext uri="{FF2B5EF4-FFF2-40B4-BE49-F238E27FC236}">
                  <a16:creationId xmlns:a16="http://schemas.microsoft.com/office/drawing/2014/main" id="{A10AF4B2-B286-4AD1-9B67-9BBC0BB1F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532" y="2301815"/>
              <a:ext cx="1981200" cy="1981200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E1C318ED-EC69-4CB7-B94B-A343DD1F6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7984" y="2388079"/>
              <a:ext cx="1981200" cy="1981200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8CBBB302-6435-4A0C-AFA5-FAEC4BB2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8436" y="2388078"/>
              <a:ext cx="1981200" cy="1981200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D428ACA8-6515-4AE8-A207-707EEC6F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8888" y="2388077"/>
              <a:ext cx="1981200" cy="1981200"/>
            </a:xfrm>
            <a:prstGeom prst="rect">
              <a:avLst/>
            </a:prstGeom>
          </p:spPr>
        </p:pic>
      </p:grpSp>
      <p:pic>
        <p:nvPicPr>
          <p:cNvPr id="32" name="Image 32" descr="Une image contenant personne, bâtiment, extérieur, homme&#10;&#10;Description générée automatiquement">
            <a:extLst>
              <a:ext uri="{FF2B5EF4-FFF2-40B4-BE49-F238E27FC236}">
                <a16:creationId xmlns:a16="http://schemas.microsoft.com/office/drawing/2014/main" id="{190A726B-14F4-4616-B5E7-95BD9312E7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7" t="-1623" r="8889" b="-160"/>
          <a:stretch/>
        </p:blipFill>
        <p:spPr>
          <a:xfrm>
            <a:off x="6237346" y="2219309"/>
            <a:ext cx="2310719" cy="23563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Image 33" descr="Une image contenant personne, homme, photo, tenant&#10;&#10;Description générée automatiquement">
            <a:extLst>
              <a:ext uri="{FF2B5EF4-FFF2-40B4-BE49-F238E27FC236}">
                <a16:creationId xmlns:a16="http://schemas.microsoft.com/office/drawing/2014/main" id="{911D1FF4-9D85-4303-AD1D-22CAB74F5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062" y="2267093"/>
            <a:ext cx="2338477" cy="23097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" name="Image 34" descr="Une image contenant personne, homme, chemise, tenant&#10;&#10;Description générée automatiquement">
            <a:extLst>
              <a:ext uri="{FF2B5EF4-FFF2-40B4-BE49-F238E27FC236}">
                <a16:creationId xmlns:a16="http://schemas.microsoft.com/office/drawing/2014/main" id="{CFB04559-74D7-4E9C-B560-B09D78601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" y="2247900"/>
            <a:ext cx="2308860" cy="2301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 35" descr="Une image contenant personne, extérieur, homme, avant&#10;&#10;Description générée automatiquement">
            <a:extLst>
              <a:ext uri="{FF2B5EF4-FFF2-40B4-BE49-F238E27FC236}">
                <a16:creationId xmlns:a16="http://schemas.microsoft.com/office/drawing/2014/main" id="{1322059A-EE38-48A9-B2CE-4785C7061ED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31" t="7358" r="6931" b="6543"/>
          <a:stretch/>
        </p:blipFill>
        <p:spPr>
          <a:xfrm>
            <a:off x="8938260" y="2270760"/>
            <a:ext cx="2308866" cy="2281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DCA390C-5F8D-42BB-B0EE-0726BF98F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624A4FB-EF3D-4E47-92DC-1FE9813E388A}"/>
              </a:ext>
            </a:extLst>
          </p:cNvPr>
          <p:cNvSpPr txBox="1"/>
          <p:nvPr/>
        </p:nvSpPr>
        <p:spPr>
          <a:xfrm>
            <a:off x="548973" y="5024865"/>
            <a:ext cx="29324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Développeur</a:t>
            </a:r>
            <a:endParaRPr lang="fr-FR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full-stack</a:t>
            </a:r>
            <a:endParaRPr lang="fr-FR" err="1">
              <a:cs typeface="Calibri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7720CB-6D49-43D8-AC3E-7297CDF4B00E}"/>
              </a:ext>
            </a:extLst>
          </p:cNvPr>
          <p:cNvSpPr txBox="1"/>
          <p:nvPr/>
        </p:nvSpPr>
        <p:spPr>
          <a:xfrm>
            <a:off x="3288518" y="5072490"/>
            <a:ext cx="293249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Chef de projet</a:t>
            </a:r>
          </a:p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-</a:t>
            </a:r>
          </a:p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Développeur</a:t>
            </a:r>
            <a:endParaRPr lang="fr-FR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full-stack</a:t>
            </a:r>
            <a:endParaRPr lang="fr-FR" err="1">
              <a:cs typeface="Calibri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5D39BDD-CE48-4EDD-9890-EE0BBC2F0D83}"/>
              </a:ext>
            </a:extLst>
          </p:cNvPr>
          <p:cNvSpPr txBox="1"/>
          <p:nvPr/>
        </p:nvSpPr>
        <p:spPr>
          <a:xfrm>
            <a:off x="5994501" y="5071127"/>
            <a:ext cx="29324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DevOps</a:t>
            </a:r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98F22D-AF19-4552-94F1-40E06A68E1E5}"/>
              </a:ext>
            </a:extLst>
          </p:cNvPr>
          <p:cNvSpPr txBox="1"/>
          <p:nvPr/>
        </p:nvSpPr>
        <p:spPr>
          <a:xfrm>
            <a:off x="8547220" y="5068405"/>
            <a:ext cx="29324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Développeur</a:t>
            </a:r>
            <a:endParaRPr lang="fr-FR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fr-FR" b="1">
                <a:solidFill>
                  <a:srgbClr val="505050"/>
                </a:solidFill>
                <a:latin typeface="Acre-Extrabold"/>
              </a:rPr>
              <a:t>full-stack</a:t>
            </a:r>
            <a:endParaRPr lang="fr-F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64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22BC954-727A-4E74-993E-F39E2D0D24F0}"/>
              </a:ext>
            </a:extLst>
          </p:cNvPr>
          <p:cNvCxnSpPr>
            <a:cxnSpLocks/>
          </p:cNvCxnSpPr>
          <p:nvPr/>
        </p:nvCxnSpPr>
        <p:spPr>
          <a:xfrm>
            <a:off x="5819610" y="675184"/>
            <a:ext cx="0" cy="554559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Technologies</a:t>
            </a:r>
            <a:endParaRPr lang="fr-FR" sz="2400">
              <a:solidFill>
                <a:srgbClr val="505050"/>
              </a:solidFill>
              <a:latin typeface="Acre-Semibold" panose="00000700000000000000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4DD0F8-7966-4823-A791-E8ACF0C1B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82" y="2385901"/>
            <a:ext cx="1709455" cy="170945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D06A17D-8952-48EA-ACE2-A2D0741EDC48}"/>
              </a:ext>
            </a:extLst>
          </p:cNvPr>
          <p:cNvSpPr txBox="1"/>
          <p:nvPr/>
        </p:nvSpPr>
        <p:spPr>
          <a:xfrm>
            <a:off x="743449" y="1782454"/>
            <a:ext cx="439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chemeClr val="accent1">
                    <a:lumMod val="75000"/>
                  </a:schemeClr>
                </a:solidFill>
                <a:latin typeface="Acre-Extrabold" panose="00000900000000000000" pitchFamily="2" charset="0"/>
              </a:rPr>
              <a:t>Backend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D9AE06-85AC-42CF-955E-75EAB8FF527A}"/>
              </a:ext>
            </a:extLst>
          </p:cNvPr>
          <p:cNvSpPr txBox="1"/>
          <p:nvPr/>
        </p:nvSpPr>
        <p:spPr>
          <a:xfrm>
            <a:off x="7049569" y="1784128"/>
            <a:ext cx="439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chemeClr val="accent1">
                    <a:lumMod val="75000"/>
                  </a:schemeClr>
                </a:solidFill>
                <a:latin typeface="Acre-Extrabold" panose="00000900000000000000" pitchFamily="2" charset="0"/>
              </a:rPr>
              <a:t>Frontend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8E1046-999B-4829-8CAA-D1FF073E85FE}"/>
              </a:ext>
            </a:extLst>
          </p:cNvPr>
          <p:cNvSpPr/>
          <p:nvPr/>
        </p:nvSpPr>
        <p:spPr>
          <a:xfrm>
            <a:off x="5168153" y="4226858"/>
            <a:ext cx="1355911" cy="45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386F300-CC39-4F26-AD7E-0A67E16EBF47}"/>
              </a:ext>
            </a:extLst>
          </p:cNvPr>
          <p:cNvSpPr txBox="1"/>
          <p:nvPr/>
        </p:nvSpPr>
        <p:spPr>
          <a:xfrm>
            <a:off x="4602375" y="4189043"/>
            <a:ext cx="247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solidFill>
                  <a:schemeClr val="accent1">
                    <a:lumMod val="75000"/>
                  </a:schemeClr>
                </a:solidFill>
                <a:latin typeface="Acre-Extrabold" panose="00000900000000000000" pitchFamily="2" charset="0"/>
              </a:rPr>
              <a:t>Docker</a:t>
            </a:r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6B51F07D-F527-4202-8939-A710B00BF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7" y="2980034"/>
            <a:ext cx="2333978" cy="1242625"/>
          </a:xfrm>
          <a:prstGeom prst="rect">
            <a:avLst/>
          </a:prstGeom>
        </p:spPr>
      </p:pic>
      <p:pic>
        <p:nvPicPr>
          <p:cNvPr id="11" name="Image 13">
            <a:extLst>
              <a:ext uri="{FF2B5EF4-FFF2-40B4-BE49-F238E27FC236}">
                <a16:creationId xmlns:a16="http://schemas.microsoft.com/office/drawing/2014/main" id="{9E615B62-83A9-40DF-A0D1-E5660BECB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16" y="4311540"/>
            <a:ext cx="1494765" cy="1550398"/>
          </a:xfrm>
          <a:prstGeom prst="rect">
            <a:avLst/>
          </a:prstGeom>
        </p:spPr>
      </p:pic>
      <p:pic>
        <p:nvPicPr>
          <p:cNvPr id="14" name="Image 17" descr="Une image contenant signe, chope&#10;&#10;Description générée automatiquement">
            <a:extLst>
              <a:ext uri="{FF2B5EF4-FFF2-40B4-BE49-F238E27FC236}">
                <a16:creationId xmlns:a16="http://schemas.microsoft.com/office/drawing/2014/main" id="{A0DD44A6-A0CF-4AF5-A773-43EE1B32D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7789" y="4620706"/>
            <a:ext cx="2387093" cy="795237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1A5B3979-DA83-480A-9462-C851205FB5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085" y="2905018"/>
            <a:ext cx="2743200" cy="2743200"/>
          </a:xfrm>
          <a:prstGeom prst="rect">
            <a:avLst/>
          </a:prstGeom>
        </p:spPr>
      </p:pic>
      <p:pic>
        <p:nvPicPr>
          <p:cNvPr id="19" name="Image 19">
            <a:extLst>
              <a:ext uri="{FF2B5EF4-FFF2-40B4-BE49-F238E27FC236}">
                <a16:creationId xmlns:a16="http://schemas.microsoft.com/office/drawing/2014/main" id="{88337716-A895-452A-8E26-EB11EE626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6954" y="3166890"/>
            <a:ext cx="1705779" cy="1277039"/>
          </a:xfrm>
          <a:prstGeom prst="rect">
            <a:avLst/>
          </a:prstGeom>
        </p:spPr>
      </p:pic>
      <p:pic>
        <p:nvPicPr>
          <p:cNvPr id="2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96837C-A76C-40C5-9F73-A1CE4E9DFD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5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Le backend </a:t>
            </a:r>
            <a:endParaRPr lang="fr-FR" sz="2400">
              <a:solidFill>
                <a:srgbClr val="505050"/>
              </a:solidFill>
              <a:latin typeface="Acre-Semibold" panose="00000700000000000000" pitchFamily="2" charset="0"/>
            </a:endParaRPr>
          </a:p>
        </p:txBody>
      </p:sp>
      <p:pic>
        <p:nvPicPr>
          <p:cNvPr id="4" name="Graphique 8" descr="Engrenages avec un remplissage uni" title="Controller">
            <a:extLst>
              <a:ext uri="{FF2B5EF4-FFF2-40B4-BE49-F238E27FC236}">
                <a16:creationId xmlns:a16="http://schemas.microsoft.com/office/drawing/2014/main" id="{324D2629-AEA0-41AA-B378-DF68BEC72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8643" y="2526587"/>
            <a:ext cx="2018871" cy="2027433"/>
          </a:xfrm>
          <a:prstGeom prst="rect">
            <a:avLst/>
          </a:prstGeom>
        </p:spPr>
      </p:pic>
      <p:pic>
        <p:nvPicPr>
          <p:cNvPr id="9" name="Graphique 9" descr="Écran contour">
            <a:extLst>
              <a:ext uri="{FF2B5EF4-FFF2-40B4-BE49-F238E27FC236}">
                <a16:creationId xmlns:a16="http://schemas.microsoft.com/office/drawing/2014/main" id="{1BFA403C-4CDB-4B68-9DB8-C10418FE7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4260" y="3006047"/>
            <a:ext cx="2849366" cy="2875051"/>
          </a:xfrm>
          <a:prstGeom prst="rect">
            <a:avLst/>
          </a:prstGeom>
        </p:spPr>
      </p:pic>
      <p:pic>
        <p:nvPicPr>
          <p:cNvPr id="11" name="Graphique 11" descr="Liste avec un remplissage uni">
            <a:extLst>
              <a:ext uri="{FF2B5EF4-FFF2-40B4-BE49-F238E27FC236}">
                <a16:creationId xmlns:a16="http://schemas.microsoft.com/office/drawing/2014/main" id="{882A085E-4117-4EC6-BD2A-68BB7079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3923" y="828675"/>
            <a:ext cx="1796265" cy="179626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A9F77BD-2139-4BE5-A4B7-0E74D7DA05BA}"/>
              </a:ext>
            </a:extLst>
          </p:cNvPr>
          <p:cNvSpPr txBox="1"/>
          <p:nvPr/>
        </p:nvSpPr>
        <p:spPr>
          <a:xfrm>
            <a:off x="5066871" y="4501792"/>
            <a:ext cx="1202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92D050"/>
                </a:solidFill>
                <a:latin typeface="Acre-Semibold"/>
              </a:rPr>
              <a:t>Controller</a:t>
            </a:r>
            <a:endParaRPr lang="fr-FR">
              <a:solidFill>
                <a:srgbClr val="92D050"/>
              </a:solidFill>
              <a:latin typeface="Acre-Semibold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6452F22-F6E1-4215-8CC0-B023ED3E8950}"/>
              </a:ext>
            </a:extLst>
          </p:cNvPr>
          <p:cNvSpPr txBox="1"/>
          <p:nvPr/>
        </p:nvSpPr>
        <p:spPr>
          <a:xfrm>
            <a:off x="9350981" y="2629969"/>
            <a:ext cx="876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rgbClr val="0070C0"/>
                </a:solidFill>
                <a:latin typeface="Acre-Semiboldi"/>
                <a:cs typeface="Calibri"/>
              </a:rPr>
              <a:t>Model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D33F0F2-BD0C-42FD-89EC-5EC315F41F99}"/>
              </a:ext>
            </a:extLst>
          </p:cNvPr>
          <p:cNvSpPr txBox="1"/>
          <p:nvPr/>
        </p:nvSpPr>
        <p:spPr>
          <a:xfrm>
            <a:off x="9459074" y="5726129"/>
            <a:ext cx="739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>
                <a:solidFill>
                  <a:srgbClr val="FFC000"/>
                </a:solidFill>
                <a:latin typeface="Acre-Semibold"/>
              </a:rPr>
              <a:t>View</a:t>
            </a:r>
            <a:endParaRPr lang="fr-FR">
              <a:solidFill>
                <a:srgbClr val="FFC000"/>
              </a:solidFill>
              <a:latin typeface="Acre-Semibold"/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BA7082-0179-4CA5-AD5A-862E819ACDBF}"/>
              </a:ext>
            </a:extLst>
          </p:cNvPr>
          <p:cNvSpPr txBox="1"/>
          <p:nvPr/>
        </p:nvSpPr>
        <p:spPr>
          <a:xfrm>
            <a:off x="9233792" y="4011094"/>
            <a:ext cx="11849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rgbClr val="FF0000"/>
                </a:solidFill>
              </a:rPr>
              <a:t>{ JSON }</a:t>
            </a:r>
            <a:endParaRPr lang="fr-FR" sz="24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93518CE-5BF0-4B40-ACD4-FC8CFED75FF6}"/>
              </a:ext>
            </a:extLst>
          </p:cNvPr>
          <p:cNvCxnSpPr/>
          <p:nvPr/>
        </p:nvCxnSpPr>
        <p:spPr>
          <a:xfrm>
            <a:off x="2394413" y="3725772"/>
            <a:ext cx="2018871" cy="15412"/>
          </a:xfrm>
          <a:prstGeom prst="straightConnector1">
            <a:avLst/>
          </a:prstGeom>
          <a:ln w="57150">
            <a:solidFill>
              <a:srgbClr val="505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phique 19" descr="Smartphone avec un remplissage uni">
            <a:extLst>
              <a:ext uri="{FF2B5EF4-FFF2-40B4-BE49-F238E27FC236}">
                <a16:creationId xmlns:a16="http://schemas.microsoft.com/office/drawing/2014/main" id="{1FE69991-6546-4D6A-9803-99D8FD428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947" y="2381035"/>
            <a:ext cx="2472647" cy="2489770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8EDB7F6-909B-4A84-82B2-A60C25476C90}"/>
              </a:ext>
            </a:extLst>
          </p:cNvPr>
          <p:cNvCxnSpPr/>
          <p:nvPr/>
        </p:nvCxnSpPr>
        <p:spPr>
          <a:xfrm flipH="1">
            <a:off x="6302766" y="2250467"/>
            <a:ext cx="2527444" cy="77741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F6ECCC4-395A-480C-A08F-FB09ECAA79E1}"/>
              </a:ext>
            </a:extLst>
          </p:cNvPr>
          <p:cNvCxnSpPr/>
          <p:nvPr/>
        </p:nvCxnSpPr>
        <p:spPr>
          <a:xfrm>
            <a:off x="6241872" y="3925904"/>
            <a:ext cx="2327095" cy="2808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E1B663F-EAF1-4B04-A59E-B3AEEE21D3C1}"/>
              </a:ext>
            </a:extLst>
          </p:cNvPr>
          <p:cNvCxnSpPr>
            <a:cxnSpLocks/>
          </p:cNvCxnSpPr>
          <p:nvPr/>
        </p:nvCxnSpPr>
        <p:spPr>
          <a:xfrm flipH="1" flipV="1">
            <a:off x="6017552" y="4258102"/>
            <a:ext cx="2549383" cy="306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3B38BF1-19BD-44EA-A0A8-4FC6FC04A585}"/>
              </a:ext>
            </a:extLst>
          </p:cNvPr>
          <p:cNvCxnSpPr>
            <a:cxnSpLocks/>
          </p:cNvCxnSpPr>
          <p:nvPr/>
        </p:nvCxnSpPr>
        <p:spPr>
          <a:xfrm flipH="1" flipV="1">
            <a:off x="2391309" y="4095428"/>
            <a:ext cx="2025830" cy="8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 2">
            <a:extLst>
              <a:ext uri="{FF2B5EF4-FFF2-40B4-BE49-F238E27FC236}">
                <a16:creationId xmlns:a16="http://schemas.microsoft.com/office/drawing/2014/main" id="{295E05B2-6381-47D2-A150-EC8421A3B0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14F4FBB-4F95-4FE9-951D-D0F5360D6259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24" name="Image 23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719918A-B311-4CC2-8BFB-4C3FB5104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25" name="Image 2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7D274A9C-DDE7-458E-989C-9F21761B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Le frontend </a:t>
            </a:r>
            <a:endParaRPr lang="fr-FR" sz="2400">
              <a:solidFill>
                <a:srgbClr val="505050"/>
              </a:solidFill>
              <a:latin typeface="Acre-Semibold" panose="00000700000000000000" pitchFamily="2" charset="0"/>
            </a:endParaRPr>
          </a:p>
        </p:txBody>
      </p:sp>
      <p:pic>
        <p:nvPicPr>
          <p:cNvPr id="4" name="Graphique 8" descr="Smartphone avec un remplissage uni">
            <a:extLst>
              <a:ext uri="{FF2B5EF4-FFF2-40B4-BE49-F238E27FC236}">
                <a16:creationId xmlns:a16="http://schemas.microsoft.com/office/drawing/2014/main" id="{DD16D4A9-1733-43EB-AC1F-9D255E8B3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524" y="2605809"/>
            <a:ext cx="2374134" cy="2355773"/>
          </a:xfrm>
          <a:prstGeom prst="rect">
            <a:avLst/>
          </a:prstGeom>
        </p:spPr>
      </p:pic>
      <p:pic>
        <p:nvPicPr>
          <p:cNvPr id="9" name="Graphique 10" descr="Nuage contour">
            <a:extLst>
              <a:ext uri="{FF2B5EF4-FFF2-40B4-BE49-F238E27FC236}">
                <a16:creationId xmlns:a16="http://schemas.microsoft.com/office/drawing/2014/main" id="{83B9F5FA-7A11-454F-91E9-D5FD61BDC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5509" y="1433152"/>
            <a:ext cx="3283026" cy="3255484"/>
          </a:xfrm>
          <a:prstGeom prst="rect">
            <a:avLst/>
          </a:prstGeom>
        </p:spPr>
      </p:pic>
      <p:pic>
        <p:nvPicPr>
          <p:cNvPr id="11" name="Graphique 11" descr="Engrenage avec un remplissage uni">
            <a:extLst>
              <a:ext uri="{FF2B5EF4-FFF2-40B4-BE49-F238E27FC236}">
                <a16:creationId xmlns:a16="http://schemas.microsoft.com/office/drawing/2014/main" id="{6FE2F6C8-D787-4602-A3E6-6E3C97D38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9485" y="2599104"/>
            <a:ext cx="914400" cy="914400"/>
          </a:xfrm>
          <a:prstGeom prst="rect">
            <a:avLst/>
          </a:prstGeom>
        </p:spPr>
      </p:pic>
      <p:pic>
        <p:nvPicPr>
          <p:cNvPr id="12" name="Graphique 12" descr="Engrenages avec un remplissage uni">
            <a:extLst>
              <a:ext uri="{FF2B5EF4-FFF2-40B4-BE49-F238E27FC236}">
                <a16:creationId xmlns:a16="http://schemas.microsoft.com/office/drawing/2014/main" id="{AD0B4A17-FAF9-41F3-B13B-E734949F0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68601" y="2852147"/>
            <a:ext cx="914400" cy="914400"/>
          </a:xfrm>
          <a:prstGeom prst="rect">
            <a:avLst/>
          </a:prstGeom>
        </p:spPr>
      </p:pic>
      <p:pic>
        <p:nvPicPr>
          <p:cNvPr id="14" name="Graphique 14" descr="Liste avec un remplissage uni">
            <a:extLst>
              <a:ext uri="{FF2B5EF4-FFF2-40B4-BE49-F238E27FC236}">
                <a16:creationId xmlns:a16="http://schemas.microsoft.com/office/drawing/2014/main" id="{2DE46635-93ED-4E98-AB87-3134263D16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24560" y="763268"/>
            <a:ext cx="2153797" cy="2135436"/>
          </a:xfrm>
          <a:prstGeom prst="rect">
            <a:avLst/>
          </a:prstGeom>
        </p:spPr>
      </p:pic>
      <p:pic>
        <p:nvPicPr>
          <p:cNvPr id="15" name="Graphique 15" descr="Engrenage avec un remplissage uni">
            <a:extLst>
              <a:ext uri="{FF2B5EF4-FFF2-40B4-BE49-F238E27FC236}">
                <a16:creationId xmlns:a16="http://schemas.microsoft.com/office/drawing/2014/main" id="{560D1E83-962A-495F-98EF-BF78CF6A1E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8102" y="4762573"/>
            <a:ext cx="914400" cy="914400"/>
          </a:xfrm>
          <a:prstGeom prst="rect">
            <a:avLst/>
          </a:prstGeom>
        </p:spPr>
      </p:pic>
      <p:pic>
        <p:nvPicPr>
          <p:cNvPr id="16" name="Graphique 16" descr="Engrenages avec un remplissage uni">
            <a:extLst>
              <a:ext uri="{FF2B5EF4-FFF2-40B4-BE49-F238E27FC236}">
                <a16:creationId xmlns:a16="http://schemas.microsoft.com/office/drawing/2014/main" id="{FFD8F146-4D56-4FF8-9B45-7B1E94111B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360000">
            <a:off x="5581516" y="4451673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665372-9233-41E1-9E9B-441FE4E6E206}"/>
              </a:ext>
            </a:extLst>
          </p:cNvPr>
          <p:cNvSpPr/>
          <p:nvPr/>
        </p:nvSpPr>
        <p:spPr>
          <a:xfrm>
            <a:off x="5455765" y="4223180"/>
            <a:ext cx="1446944" cy="1601055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8" descr="Chariot de courses avec un remplissage uni">
            <a:extLst>
              <a:ext uri="{FF2B5EF4-FFF2-40B4-BE49-F238E27FC236}">
                <a16:creationId xmlns:a16="http://schemas.microsoft.com/office/drawing/2014/main" id="{6A5FB3D8-7155-48F7-872C-276F219742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66126" y="3305710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590D813-B1D6-4F17-82B3-356978C13521}"/>
              </a:ext>
            </a:extLst>
          </p:cNvPr>
          <p:cNvSpPr txBox="1"/>
          <p:nvPr/>
        </p:nvSpPr>
        <p:spPr>
          <a:xfrm>
            <a:off x="5500848" y="2872375"/>
            <a:ext cx="996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rgbClr val="0070C0"/>
                </a:solidFill>
                <a:latin typeface="Acre-Semibold"/>
              </a:rPr>
              <a:t>Model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E1E977E-D104-4D01-AF16-148602F29F57}"/>
              </a:ext>
            </a:extLst>
          </p:cNvPr>
          <p:cNvSpPr txBox="1"/>
          <p:nvPr/>
        </p:nvSpPr>
        <p:spPr>
          <a:xfrm>
            <a:off x="9909899" y="3999857"/>
            <a:ext cx="6430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latin typeface="Acre-Semibold"/>
              </a:rPr>
              <a:t>API</a:t>
            </a:r>
          </a:p>
          <a:p>
            <a:endParaRPr lang="fr-FR">
              <a:cs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604EFA-643A-4217-A14A-9580BB4B01A2}"/>
              </a:ext>
            </a:extLst>
          </p:cNvPr>
          <p:cNvSpPr txBox="1"/>
          <p:nvPr/>
        </p:nvSpPr>
        <p:spPr>
          <a:xfrm>
            <a:off x="5552192" y="6104741"/>
            <a:ext cx="1450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rgbClr val="92D050"/>
                </a:solidFill>
                <a:latin typeface="Acre-Semibold"/>
              </a:rPr>
              <a:t>View</a:t>
            </a:r>
            <a:r>
              <a:rPr lang="fr-FR">
                <a:solidFill>
                  <a:srgbClr val="92D050"/>
                </a:solidFill>
                <a:latin typeface="Acre-Semibold"/>
              </a:rPr>
              <a:t> Model</a:t>
            </a:r>
            <a:endParaRPr lang="fr-FR">
              <a:solidFill>
                <a:srgbClr val="92D050"/>
              </a:solidFill>
              <a:latin typeface="Acre-Semibold"/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77C8A75-D80E-4B68-A1D2-5E40A17579EF}"/>
              </a:ext>
            </a:extLst>
          </p:cNvPr>
          <p:cNvSpPr txBox="1"/>
          <p:nvPr/>
        </p:nvSpPr>
        <p:spPr>
          <a:xfrm>
            <a:off x="1588007" y="5027470"/>
            <a:ext cx="11941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>
                <a:solidFill>
                  <a:srgbClr val="505050"/>
                </a:solidFill>
                <a:latin typeface="Acre-Semibold"/>
              </a:rPr>
              <a:t>View</a:t>
            </a:r>
            <a:r>
              <a:rPr lang="fr-FR">
                <a:solidFill>
                  <a:srgbClr val="505050"/>
                </a:solidFill>
                <a:latin typeface="Acre-Semibold"/>
              </a:rPr>
              <a:t> (mobile)</a:t>
            </a:r>
            <a:endParaRPr lang="fr-FR"/>
          </a:p>
        </p:txBody>
      </p:sp>
      <p:pic>
        <p:nvPicPr>
          <p:cNvPr id="2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56B013-9802-4E23-81C8-9F8ACD099C9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39C1856-3060-4344-8321-1FCF9ECF04C3}"/>
              </a:ext>
            </a:extLst>
          </p:cNvPr>
          <p:cNvCxnSpPr/>
          <p:nvPr/>
        </p:nvCxnSpPr>
        <p:spPr>
          <a:xfrm>
            <a:off x="3120484" y="4402872"/>
            <a:ext cx="1964472" cy="579865"/>
          </a:xfrm>
          <a:prstGeom prst="straightConnector1">
            <a:avLst/>
          </a:prstGeom>
          <a:ln w="57150">
            <a:solidFill>
              <a:srgbClr val="50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3CF6F10-AC65-4569-B6D3-23B2D2AD577B}"/>
              </a:ext>
            </a:extLst>
          </p:cNvPr>
          <p:cNvCxnSpPr/>
          <p:nvPr/>
        </p:nvCxnSpPr>
        <p:spPr>
          <a:xfrm flipV="1">
            <a:off x="6437972" y="2929055"/>
            <a:ext cx="13010" cy="9720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898E881-2D73-4D45-9AB2-245993FA2853}"/>
              </a:ext>
            </a:extLst>
          </p:cNvPr>
          <p:cNvCxnSpPr>
            <a:cxnSpLocks/>
          </p:cNvCxnSpPr>
          <p:nvPr/>
        </p:nvCxnSpPr>
        <p:spPr>
          <a:xfrm>
            <a:off x="5443654" y="2943922"/>
            <a:ext cx="13010" cy="1063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157298-A041-472E-B28F-8E3A676CAAFA}"/>
              </a:ext>
            </a:extLst>
          </p:cNvPr>
          <p:cNvCxnSpPr>
            <a:cxnSpLocks/>
          </p:cNvCxnSpPr>
          <p:nvPr/>
        </p:nvCxnSpPr>
        <p:spPr>
          <a:xfrm flipV="1">
            <a:off x="7192557" y="3929950"/>
            <a:ext cx="1844608" cy="1089684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7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chemeClr val="tx1">
                    <a:lumMod val="65000"/>
                    <a:lumOff val="35000"/>
                  </a:schemeClr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Paiement et QR scan</a:t>
            </a:r>
            <a:endParaRPr lang="fr-FR" sz="2400">
              <a:solidFill>
                <a:schemeClr val="tx1">
                  <a:lumMod val="65000"/>
                  <a:lumOff val="35000"/>
                </a:schemeClr>
              </a:solidFill>
              <a:latin typeface="Acre-Semibold" panose="00000700000000000000" pitchFamily="2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1A8B0C7-3145-470B-8101-C360199FB15E}"/>
              </a:ext>
            </a:extLst>
          </p:cNvPr>
          <p:cNvGrpSpPr/>
          <p:nvPr/>
        </p:nvGrpSpPr>
        <p:grpSpPr>
          <a:xfrm>
            <a:off x="839417" y="1854792"/>
            <a:ext cx="1975874" cy="1988787"/>
            <a:chOff x="393163" y="2364195"/>
            <a:chExt cx="2472647" cy="2489770"/>
          </a:xfrm>
        </p:grpSpPr>
        <p:pic>
          <p:nvPicPr>
            <p:cNvPr id="10" name="Graphique 19" descr="Smartphone avec un remplissage uni">
              <a:extLst>
                <a:ext uri="{FF2B5EF4-FFF2-40B4-BE49-F238E27FC236}">
                  <a16:creationId xmlns:a16="http://schemas.microsoft.com/office/drawing/2014/main" id="{640D33A5-F45C-4C00-B2E4-4C88997C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3163" y="2364195"/>
              <a:ext cx="2472647" cy="2489770"/>
            </a:xfrm>
            <a:prstGeom prst="rect">
              <a:avLst/>
            </a:prstGeom>
          </p:spPr>
        </p:pic>
        <p:pic>
          <p:nvPicPr>
            <p:cNvPr id="11" name="Graphique 11" descr="{0} avec un remplissage uni">
              <a:extLst>
                <a:ext uri="{FF2B5EF4-FFF2-40B4-BE49-F238E27FC236}">
                  <a16:creationId xmlns:a16="http://schemas.microsoft.com/office/drawing/2014/main" id="{2FBDB991-B871-4F87-8CA4-CCB70E3D0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72049" y="3098098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que 12" descr="Banque en ligne avec un remplissage uni">
            <a:extLst>
              <a:ext uri="{FF2B5EF4-FFF2-40B4-BE49-F238E27FC236}">
                <a16:creationId xmlns:a16="http://schemas.microsoft.com/office/drawing/2014/main" id="{8200BF6A-9BE9-4675-8959-388CF3F36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9463" y="4558950"/>
            <a:ext cx="1975306" cy="1962676"/>
          </a:xfrm>
          <a:prstGeom prst="rect">
            <a:avLst/>
          </a:prstGeom>
        </p:spPr>
      </p:pic>
      <p:pic>
        <p:nvPicPr>
          <p:cNvPr id="13" name="Graphique 13" descr="Serveur avec un remplissage uni">
            <a:extLst>
              <a:ext uri="{FF2B5EF4-FFF2-40B4-BE49-F238E27FC236}">
                <a16:creationId xmlns:a16="http://schemas.microsoft.com/office/drawing/2014/main" id="{2C7B5A64-1231-42D7-9CC2-A455EA23AD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67773" y="2150860"/>
            <a:ext cx="2261582" cy="2257372"/>
          </a:xfrm>
          <a:prstGeom prst="rect">
            <a:avLst/>
          </a:prstGeom>
        </p:spPr>
      </p:pic>
      <p:pic>
        <p:nvPicPr>
          <p:cNvPr id="2" name="Image 3">
            <a:extLst>
              <a:ext uri="{FF2B5EF4-FFF2-40B4-BE49-F238E27FC236}">
                <a16:creationId xmlns:a16="http://schemas.microsoft.com/office/drawing/2014/main" id="{6EA7CC57-F809-4A4A-9022-28B71CDCE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8963" y="4979101"/>
            <a:ext cx="1690714" cy="1690714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86C5ED7-2A79-45C4-9104-030F039CE2B0}"/>
              </a:ext>
            </a:extLst>
          </p:cNvPr>
          <p:cNvCxnSpPr/>
          <p:nvPr/>
        </p:nvCxnSpPr>
        <p:spPr>
          <a:xfrm flipV="1">
            <a:off x="2630171" y="3665405"/>
            <a:ext cx="6632968" cy="12307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3CACDCC-7032-4AD4-8215-2BE43E698BBF}"/>
              </a:ext>
            </a:extLst>
          </p:cNvPr>
          <p:cNvCxnSpPr/>
          <p:nvPr/>
        </p:nvCxnSpPr>
        <p:spPr>
          <a:xfrm flipH="1">
            <a:off x="7801506" y="4330178"/>
            <a:ext cx="2081189" cy="1227876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76DB3A7-8A41-46F0-B120-88F8FD022ECC}"/>
              </a:ext>
            </a:extLst>
          </p:cNvPr>
          <p:cNvCxnSpPr>
            <a:cxnSpLocks/>
          </p:cNvCxnSpPr>
          <p:nvPr/>
        </p:nvCxnSpPr>
        <p:spPr>
          <a:xfrm flipV="1">
            <a:off x="7855500" y="4323988"/>
            <a:ext cx="2686677" cy="15647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6894574-36CF-414F-B096-D96B9BA6D816}"/>
              </a:ext>
            </a:extLst>
          </p:cNvPr>
          <p:cNvCxnSpPr>
            <a:cxnSpLocks/>
          </p:cNvCxnSpPr>
          <p:nvPr/>
        </p:nvCxnSpPr>
        <p:spPr>
          <a:xfrm flipH="1">
            <a:off x="2632477" y="3860833"/>
            <a:ext cx="6671218" cy="12516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634763D-8CCE-4682-913F-80F90DD52CFD}"/>
              </a:ext>
            </a:extLst>
          </p:cNvPr>
          <p:cNvCxnSpPr>
            <a:cxnSpLocks/>
          </p:cNvCxnSpPr>
          <p:nvPr/>
        </p:nvCxnSpPr>
        <p:spPr>
          <a:xfrm>
            <a:off x="2624198" y="5556037"/>
            <a:ext cx="3223890" cy="3177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6CC7627-E761-4904-B8FC-5DE3D5FD0BEA}"/>
              </a:ext>
            </a:extLst>
          </p:cNvPr>
          <p:cNvSpPr txBox="1"/>
          <p:nvPr/>
        </p:nvSpPr>
        <p:spPr>
          <a:xfrm rot="-1800000">
            <a:off x="8369783" y="5001293"/>
            <a:ext cx="20383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solidFill>
                  <a:schemeClr val="accent1"/>
                </a:solidFill>
                <a:latin typeface="Acre-Semibold"/>
              </a:rPr>
              <a:t>Return client secret</a:t>
            </a:r>
            <a:endParaRPr lang="fr-FR" sz="1600">
              <a:solidFill>
                <a:schemeClr val="accent1"/>
              </a:solidFill>
              <a:latin typeface="Acre-Semibold"/>
              <a:cs typeface="Calibri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733A148-35EB-4C34-A65A-41D1A1542F3F}"/>
              </a:ext>
            </a:extLst>
          </p:cNvPr>
          <p:cNvSpPr txBox="1"/>
          <p:nvPr/>
        </p:nvSpPr>
        <p:spPr>
          <a:xfrm rot="19800000">
            <a:off x="7764944" y="4591718"/>
            <a:ext cx="20383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solidFill>
                  <a:schemeClr val="accent1"/>
                </a:solidFill>
                <a:latin typeface="Acre-Semibold"/>
              </a:rPr>
              <a:t>Post </a:t>
            </a:r>
            <a:r>
              <a:rPr lang="fr-FR" sz="1600" err="1">
                <a:solidFill>
                  <a:schemeClr val="accent1"/>
                </a:solidFill>
                <a:latin typeface="Acre-Semibold"/>
              </a:rPr>
              <a:t>payment</a:t>
            </a:r>
            <a:r>
              <a:rPr lang="fr-FR" sz="1600">
                <a:solidFill>
                  <a:schemeClr val="accent1"/>
                </a:solidFill>
                <a:latin typeface="Acre-Semibold"/>
              </a:rPr>
              <a:t> </a:t>
            </a:r>
            <a:r>
              <a:rPr lang="fr-FR" sz="1600" err="1">
                <a:solidFill>
                  <a:schemeClr val="accent1"/>
                </a:solidFill>
                <a:latin typeface="Acre-Semibold"/>
              </a:rPr>
              <a:t>intent</a:t>
            </a:r>
            <a:endParaRPr lang="fr-FR">
              <a:solidFill>
                <a:schemeClr val="accent1"/>
              </a:solidFill>
              <a:latin typeface="Acre-Semibold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67F8B4-0FF9-48A4-AC31-889FDAEFA8C2}"/>
              </a:ext>
            </a:extLst>
          </p:cNvPr>
          <p:cNvSpPr txBox="1"/>
          <p:nvPr/>
        </p:nvSpPr>
        <p:spPr>
          <a:xfrm rot="20940000">
            <a:off x="4735301" y="3920149"/>
            <a:ext cx="22621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err="1">
                <a:solidFill>
                  <a:srgbClr val="595959"/>
                </a:solidFill>
                <a:latin typeface="Acre-Semibold"/>
              </a:rPr>
              <a:t>Create</a:t>
            </a:r>
            <a:r>
              <a:rPr lang="fr-FR" sz="1600">
                <a:solidFill>
                  <a:srgbClr val="595959"/>
                </a:solidFill>
                <a:latin typeface="Acre-Semibold"/>
              </a:rPr>
              <a:t> </a:t>
            </a:r>
            <a:r>
              <a:rPr lang="fr-FR" sz="1600" err="1">
                <a:solidFill>
                  <a:srgbClr val="595959"/>
                </a:solidFill>
                <a:latin typeface="Acre-Semibold"/>
              </a:rPr>
              <a:t>payment</a:t>
            </a:r>
            <a:r>
              <a:rPr lang="fr-FR" sz="1600">
                <a:solidFill>
                  <a:srgbClr val="595959"/>
                </a:solidFill>
                <a:latin typeface="Acre-Semibold"/>
              </a:rPr>
              <a:t> </a:t>
            </a:r>
            <a:r>
              <a:rPr lang="fr-FR" sz="1600" err="1">
                <a:solidFill>
                  <a:srgbClr val="595959"/>
                </a:solidFill>
                <a:latin typeface="Acre-Semibold"/>
              </a:rPr>
              <a:t>intent</a:t>
            </a:r>
            <a:endParaRPr lang="fr-FR">
              <a:solidFill>
                <a:srgbClr val="595959"/>
              </a:solidFill>
              <a:latin typeface="Acre-Semibold"/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79348A-2340-43AD-BD2D-DA618C3C5438}"/>
              </a:ext>
            </a:extLst>
          </p:cNvPr>
          <p:cNvSpPr txBox="1"/>
          <p:nvPr/>
        </p:nvSpPr>
        <p:spPr>
          <a:xfrm rot="20940000">
            <a:off x="4959832" y="4501228"/>
            <a:ext cx="20383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solidFill>
                  <a:srgbClr val="595959"/>
                </a:solidFill>
                <a:latin typeface="Acre-Semibold"/>
              </a:rPr>
              <a:t>Return client secret</a:t>
            </a:r>
            <a:endParaRPr lang="fr-FR">
              <a:solidFill>
                <a:srgbClr val="595959"/>
              </a:solidFill>
              <a:latin typeface="Acre-Semibold"/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5C47620-35D9-4429-920F-E07280B49856}"/>
              </a:ext>
            </a:extLst>
          </p:cNvPr>
          <p:cNvSpPr txBox="1"/>
          <p:nvPr/>
        </p:nvSpPr>
        <p:spPr>
          <a:xfrm rot="360000">
            <a:off x="3316963" y="5378578"/>
            <a:ext cx="1847850" cy="3433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err="1">
                <a:solidFill>
                  <a:schemeClr val="accent1"/>
                </a:solidFill>
                <a:latin typeface="Acre-Semibold"/>
              </a:rPr>
              <a:t>Confirm</a:t>
            </a:r>
            <a:r>
              <a:rPr lang="fr-FR" sz="1600">
                <a:solidFill>
                  <a:schemeClr val="accent1"/>
                </a:solidFill>
                <a:latin typeface="Acre-Semibold"/>
              </a:rPr>
              <a:t> </a:t>
            </a:r>
            <a:r>
              <a:rPr lang="fr-FR" sz="1600" err="1">
                <a:solidFill>
                  <a:schemeClr val="accent1"/>
                </a:solidFill>
                <a:latin typeface="Acre-Semibold"/>
              </a:rPr>
              <a:t>payment</a:t>
            </a:r>
            <a:endParaRPr lang="fr-FR">
              <a:solidFill>
                <a:schemeClr val="accent1"/>
              </a:solidFill>
              <a:latin typeface="Acre-Semibold"/>
            </a:endParaRPr>
          </a:p>
        </p:txBody>
      </p:sp>
      <p:pic>
        <p:nvPicPr>
          <p:cNvPr id="24" name="Graphique 24" descr="Ligne fléchée : faire pivoter à gauche avec un remplissage uni">
            <a:extLst>
              <a:ext uri="{FF2B5EF4-FFF2-40B4-BE49-F238E27FC236}">
                <a16:creationId xmlns:a16="http://schemas.microsoft.com/office/drawing/2014/main" id="{2D530A76-8C61-404A-BF1A-73550161E6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6900000">
            <a:off x="2061117" y="3362093"/>
            <a:ext cx="914400" cy="9144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5C508A3-914E-448D-B088-695B9F1CEA5A}"/>
              </a:ext>
            </a:extLst>
          </p:cNvPr>
          <p:cNvSpPr txBox="1"/>
          <p:nvPr/>
        </p:nvSpPr>
        <p:spPr>
          <a:xfrm>
            <a:off x="2816706" y="3610641"/>
            <a:ext cx="9953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err="1">
                <a:solidFill>
                  <a:srgbClr val="595959"/>
                </a:solidFill>
                <a:latin typeface="Acre-Semibold"/>
              </a:rPr>
              <a:t>QRCode</a:t>
            </a:r>
            <a:r>
              <a:rPr lang="fr-FR" sz="1600">
                <a:solidFill>
                  <a:srgbClr val="595959"/>
                </a:solidFill>
                <a:latin typeface="Acre-Semibold"/>
              </a:rPr>
              <a:t> </a:t>
            </a:r>
            <a:r>
              <a:rPr lang="fr-FR" sz="1600" err="1">
                <a:solidFill>
                  <a:srgbClr val="595959"/>
                </a:solidFill>
                <a:latin typeface="Acre-Semibold"/>
              </a:rPr>
              <a:t>Decode</a:t>
            </a:r>
            <a:endParaRPr lang="fr-FR">
              <a:solidFill>
                <a:srgbClr val="595959"/>
              </a:solidFill>
              <a:latin typeface="Acre-Semibold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FCF9AE0-588C-493F-AC4C-18CD73141F07}"/>
              </a:ext>
            </a:extLst>
          </p:cNvPr>
          <p:cNvCxnSpPr>
            <a:cxnSpLocks/>
          </p:cNvCxnSpPr>
          <p:nvPr/>
        </p:nvCxnSpPr>
        <p:spPr>
          <a:xfrm>
            <a:off x="2515871" y="2391062"/>
            <a:ext cx="6794893" cy="8647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366DA69-809F-4C01-9E0D-5B3823A53FCA}"/>
              </a:ext>
            </a:extLst>
          </p:cNvPr>
          <p:cNvCxnSpPr>
            <a:cxnSpLocks/>
          </p:cNvCxnSpPr>
          <p:nvPr/>
        </p:nvCxnSpPr>
        <p:spPr>
          <a:xfrm flipH="1" flipV="1">
            <a:off x="2470552" y="2559822"/>
            <a:ext cx="6795043" cy="8914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DCAC8CD-0380-4B83-904F-4606E0240749}"/>
              </a:ext>
            </a:extLst>
          </p:cNvPr>
          <p:cNvSpPr txBox="1"/>
          <p:nvPr/>
        </p:nvSpPr>
        <p:spPr>
          <a:xfrm rot="420000">
            <a:off x="4533129" y="2402875"/>
            <a:ext cx="13668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Post </a:t>
            </a:r>
            <a:r>
              <a:rPr lang="fr-FR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Acre-Semibold"/>
              </a:rPr>
              <a:t>product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latin typeface="Acre-Semibold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3FC85A6-1418-45A4-BE9E-7AD5D083312B}"/>
              </a:ext>
            </a:extLst>
          </p:cNvPr>
          <p:cNvSpPr txBox="1"/>
          <p:nvPr/>
        </p:nvSpPr>
        <p:spPr>
          <a:xfrm rot="480000">
            <a:off x="4380161" y="2926509"/>
            <a:ext cx="15192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solidFill>
                  <a:srgbClr val="595959"/>
                </a:solidFill>
                <a:latin typeface="Acre-Semibold"/>
              </a:rPr>
              <a:t>Return </a:t>
            </a:r>
            <a:r>
              <a:rPr lang="fr-FR" sz="1600" err="1">
                <a:solidFill>
                  <a:srgbClr val="595959"/>
                </a:solidFill>
                <a:latin typeface="Acre-Semibold"/>
              </a:rPr>
              <a:t>poduct</a:t>
            </a:r>
            <a:endParaRPr lang="fr-FR">
              <a:solidFill>
                <a:srgbClr val="595959"/>
              </a:solidFill>
              <a:latin typeface="Acre-Semibold"/>
            </a:endParaRPr>
          </a:p>
        </p:txBody>
      </p:sp>
      <p:pic>
        <p:nvPicPr>
          <p:cNvPr id="3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936A89-A14F-42BE-8D53-82D18060B2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6FB0271-3C82-4F6B-8188-9C1FE09CC85B}"/>
              </a:ext>
            </a:extLst>
          </p:cNvPr>
          <p:cNvGrpSpPr/>
          <p:nvPr/>
        </p:nvGrpSpPr>
        <p:grpSpPr>
          <a:xfrm>
            <a:off x="-306110" y="-3373956"/>
            <a:ext cx="5643373" cy="6226138"/>
            <a:chOff x="-306110" y="-3373956"/>
            <a:chExt cx="5643373" cy="6226138"/>
          </a:xfrm>
        </p:grpSpPr>
        <p:pic>
          <p:nvPicPr>
            <p:cNvPr id="5" name="Image 4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346E7782-369B-48BD-8C37-E28FDCEA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306110" y="-1929051"/>
              <a:ext cx="5398374" cy="4781233"/>
            </a:xfrm>
            <a:prstGeom prst="rect">
              <a:avLst/>
            </a:prstGeom>
          </p:spPr>
        </p:pic>
        <p:pic>
          <p:nvPicPr>
            <p:cNvPr id="6" name="Image 5" descr="Une image contenant lumière, graphiques vectoriels&#10;&#10;Description générée automatiquement">
              <a:extLst>
                <a:ext uri="{FF2B5EF4-FFF2-40B4-BE49-F238E27FC236}">
                  <a16:creationId xmlns:a16="http://schemas.microsoft.com/office/drawing/2014/main" id="{EA294A6F-072B-44E0-B025-F7DB4F9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7665">
              <a:off x="-61111" y="-3373956"/>
              <a:ext cx="5398374" cy="4781233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7F2C4DF-B6BE-422F-9934-D9635CACF2A8}"/>
              </a:ext>
            </a:extLst>
          </p:cNvPr>
          <p:cNvSpPr txBox="1"/>
          <p:nvPr/>
        </p:nvSpPr>
        <p:spPr>
          <a:xfrm>
            <a:off x="416087" y="352019"/>
            <a:ext cx="43989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solidFill>
                  <a:srgbClr val="505050"/>
                </a:solidFill>
                <a:latin typeface="Acre-Extrabold"/>
              </a:rPr>
              <a:t>CASH MANAGER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67C8E-3BFA-44A9-A476-DBE9A7D2CD0A}"/>
              </a:ext>
            </a:extLst>
          </p:cNvPr>
          <p:cNvSpPr txBox="1"/>
          <p:nvPr/>
        </p:nvSpPr>
        <p:spPr>
          <a:xfrm>
            <a:off x="416087" y="837081"/>
            <a:ext cx="4398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solidFill>
                  <a:srgbClr val="505050"/>
                </a:solidFill>
                <a:latin typeface="Acre-Semibold"/>
              </a:rPr>
              <a:t>Docker </a:t>
            </a:r>
            <a:endParaRPr lang="fr-FR" sz="2400">
              <a:solidFill>
                <a:srgbClr val="505050"/>
              </a:solidFill>
              <a:latin typeface="Acre-Semibold" panose="00000700000000000000" pitchFamily="2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2DD22242-4C94-4E41-A7D8-6EB9A288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722" y="2909206"/>
            <a:ext cx="1714500" cy="1714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1CFE02-C91F-43B4-85E8-5B5848167CF4}"/>
              </a:ext>
            </a:extLst>
          </p:cNvPr>
          <p:cNvSpPr/>
          <p:nvPr/>
        </p:nvSpPr>
        <p:spPr>
          <a:xfrm>
            <a:off x="2613932" y="4834618"/>
            <a:ext cx="6302828" cy="8817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D4E887-D56E-428B-BE47-61D613F48645}"/>
              </a:ext>
            </a:extLst>
          </p:cNvPr>
          <p:cNvSpPr txBox="1"/>
          <p:nvPr/>
        </p:nvSpPr>
        <p:spPr>
          <a:xfrm>
            <a:off x="9533604" y="4668014"/>
            <a:ext cx="247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solidFill>
                  <a:schemeClr val="accent1">
                    <a:lumMod val="75000"/>
                  </a:schemeClr>
                </a:solidFill>
                <a:latin typeface="Acre-Extrabold" panose="00000900000000000000" pitchFamily="2" charset="0"/>
              </a:rPr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069F9C-A52D-4308-9782-B3945EBBB652}"/>
              </a:ext>
            </a:extLst>
          </p:cNvPr>
          <p:cNvSpPr/>
          <p:nvPr/>
        </p:nvSpPr>
        <p:spPr>
          <a:xfrm>
            <a:off x="2612571" y="4267200"/>
            <a:ext cx="6302828" cy="4680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AF656-6B22-4391-86C0-14D2CF606CB1}"/>
              </a:ext>
            </a:extLst>
          </p:cNvPr>
          <p:cNvSpPr/>
          <p:nvPr/>
        </p:nvSpPr>
        <p:spPr>
          <a:xfrm>
            <a:off x="2613932" y="3702503"/>
            <a:ext cx="6302828" cy="4680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75430E-A173-448D-8934-34CF67766962}"/>
              </a:ext>
            </a:extLst>
          </p:cNvPr>
          <p:cNvSpPr txBox="1"/>
          <p:nvPr/>
        </p:nvSpPr>
        <p:spPr>
          <a:xfrm>
            <a:off x="3562059" y="3765336"/>
            <a:ext cx="43989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rgbClr val="FFFFFF"/>
                </a:solidFill>
                <a:latin typeface="Acre-Semibold"/>
              </a:rPr>
              <a:t>Docker Engine</a:t>
            </a:r>
            <a:endParaRPr lang="fr-FR" sz="1600" b="1">
              <a:solidFill>
                <a:srgbClr val="FFFFFF"/>
              </a:solidFill>
              <a:latin typeface="Acre-Semibold" panose="000007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4E0D842-1A78-4839-BD9B-2C4F5961C964}"/>
              </a:ext>
            </a:extLst>
          </p:cNvPr>
          <p:cNvSpPr txBox="1"/>
          <p:nvPr/>
        </p:nvSpPr>
        <p:spPr>
          <a:xfrm>
            <a:off x="3562058" y="4331394"/>
            <a:ext cx="43989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Acre-Semibold"/>
              </a:rPr>
              <a:t>Système d'exploitation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88F1CE-58B1-41F1-B05D-38B3B6A3EC3C}"/>
              </a:ext>
            </a:extLst>
          </p:cNvPr>
          <p:cNvSpPr txBox="1"/>
          <p:nvPr/>
        </p:nvSpPr>
        <p:spPr>
          <a:xfrm>
            <a:off x="3562058" y="4973651"/>
            <a:ext cx="43989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  <a:latin typeface="Acre-Semibold"/>
              </a:rPr>
              <a:t>Infrastructure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115B00-D47D-4F6E-ADF4-76C25CFD16A5}"/>
              </a:ext>
            </a:extLst>
          </p:cNvPr>
          <p:cNvSpPr/>
          <p:nvPr/>
        </p:nvSpPr>
        <p:spPr>
          <a:xfrm>
            <a:off x="2612571" y="3135086"/>
            <a:ext cx="1850571" cy="46808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A1FDC-AFFF-4216-B530-F9D9D319E1C2}"/>
              </a:ext>
            </a:extLst>
          </p:cNvPr>
          <p:cNvSpPr/>
          <p:nvPr/>
        </p:nvSpPr>
        <p:spPr>
          <a:xfrm>
            <a:off x="4909456" y="3135086"/>
            <a:ext cx="1850571" cy="4680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2DE7DB-F12A-4C2A-9355-52DA3F7AA9D1}"/>
              </a:ext>
            </a:extLst>
          </p:cNvPr>
          <p:cNvSpPr/>
          <p:nvPr/>
        </p:nvSpPr>
        <p:spPr>
          <a:xfrm>
            <a:off x="7064828" y="3135085"/>
            <a:ext cx="1850571" cy="4680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CE0093-5AEC-4DC5-A2EA-71CF03B03CD8}"/>
              </a:ext>
            </a:extLst>
          </p:cNvPr>
          <p:cNvSpPr/>
          <p:nvPr/>
        </p:nvSpPr>
        <p:spPr>
          <a:xfrm>
            <a:off x="2612570" y="2057400"/>
            <a:ext cx="1850571" cy="9797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8C520B-221A-4687-AB6A-61DDECDCFBF3}"/>
              </a:ext>
            </a:extLst>
          </p:cNvPr>
          <p:cNvSpPr/>
          <p:nvPr/>
        </p:nvSpPr>
        <p:spPr>
          <a:xfrm>
            <a:off x="4909455" y="2057400"/>
            <a:ext cx="1850571" cy="9797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5810D5-B8EB-4140-8C4D-0E1E45372D16}"/>
              </a:ext>
            </a:extLst>
          </p:cNvPr>
          <p:cNvSpPr/>
          <p:nvPr/>
        </p:nvSpPr>
        <p:spPr>
          <a:xfrm>
            <a:off x="7064827" y="2057399"/>
            <a:ext cx="1850571" cy="9797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22F547C-96C5-4A87-9193-BE37F20AF20C}"/>
              </a:ext>
            </a:extLst>
          </p:cNvPr>
          <p:cNvSpPr txBox="1"/>
          <p:nvPr/>
        </p:nvSpPr>
        <p:spPr>
          <a:xfrm>
            <a:off x="1341373" y="3199279"/>
            <a:ext cx="43989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rgbClr val="FFFFFF"/>
                </a:solidFill>
                <a:latin typeface="Acre-Semibold"/>
              </a:rPr>
              <a:t>Bin/</a:t>
            </a:r>
            <a:r>
              <a:rPr lang="fr-FR" sz="1600" b="1" err="1">
                <a:solidFill>
                  <a:srgbClr val="FFFFFF"/>
                </a:solidFill>
                <a:latin typeface="Acre-Semibold"/>
              </a:rPr>
              <a:t>Libs</a:t>
            </a:r>
            <a:endParaRPr lang="fr-FR" b="1">
              <a:cs typeface="Calibri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93E696-CCD0-4833-9709-7134A4E106CA}"/>
              </a:ext>
            </a:extLst>
          </p:cNvPr>
          <p:cNvSpPr txBox="1"/>
          <p:nvPr/>
        </p:nvSpPr>
        <p:spPr>
          <a:xfrm>
            <a:off x="5793629" y="3199279"/>
            <a:ext cx="43989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rgbClr val="FFFFFF"/>
                </a:solidFill>
                <a:latin typeface="Acre-Semibold"/>
              </a:rPr>
              <a:t>Bin/</a:t>
            </a:r>
            <a:r>
              <a:rPr lang="fr-FR" sz="1600" b="1" err="1">
                <a:solidFill>
                  <a:srgbClr val="FFFFFF"/>
                </a:solidFill>
                <a:latin typeface="Acre-Semibold"/>
              </a:rPr>
              <a:t>Libs</a:t>
            </a:r>
            <a:endParaRPr lang="fr-FR" b="1">
              <a:cs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0DB328E-4788-44C5-B9AA-B87168B567D7}"/>
              </a:ext>
            </a:extLst>
          </p:cNvPr>
          <p:cNvSpPr txBox="1"/>
          <p:nvPr/>
        </p:nvSpPr>
        <p:spPr>
          <a:xfrm>
            <a:off x="3638258" y="3199278"/>
            <a:ext cx="43989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rgbClr val="FFFFFF"/>
                </a:solidFill>
                <a:latin typeface="Acre-Semibold"/>
              </a:rPr>
              <a:t>Bin/</a:t>
            </a:r>
            <a:r>
              <a:rPr lang="fr-FR" sz="1600" b="1" err="1">
                <a:solidFill>
                  <a:srgbClr val="FFFFFF"/>
                </a:solidFill>
                <a:latin typeface="Acre-Semibold"/>
              </a:rPr>
              <a:t>Libs</a:t>
            </a:r>
            <a:endParaRPr lang="fr-FR" b="1">
              <a:cs typeface="Calibri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CA8520-A1BB-4D98-B51B-9EAAC1322F2B}"/>
              </a:ext>
            </a:extLst>
          </p:cNvPr>
          <p:cNvSpPr txBox="1"/>
          <p:nvPr/>
        </p:nvSpPr>
        <p:spPr>
          <a:xfrm>
            <a:off x="1395800" y="2259740"/>
            <a:ext cx="439898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rgbClr val="FFFFFF"/>
                </a:solidFill>
                <a:latin typeface="Acre-Semibold"/>
              </a:rPr>
              <a:t>Base</a:t>
            </a:r>
            <a:br>
              <a:rPr lang="fr-FR" sz="1600" b="1">
                <a:solidFill>
                  <a:srgbClr val="FFFFFF"/>
                </a:solidFill>
                <a:latin typeface="Acre-Semibold"/>
              </a:rPr>
            </a:br>
            <a:r>
              <a:rPr lang="fr-FR" sz="1600" b="1">
                <a:solidFill>
                  <a:srgbClr val="FFFFFF"/>
                </a:solidFill>
                <a:latin typeface="Acre-Semibold"/>
              </a:rPr>
              <a:t>de données</a:t>
            </a:r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7AE8B6-6A0F-49F7-9DF8-CF16BD955AED}"/>
              </a:ext>
            </a:extLst>
          </p:cNvPr>
          <p:cNvSpPr txBox="1"/>
          <p:nvPr/>
        </p:nvSpPr>
        <p:spPr>
          <a:xfrm>
            <a:off x="3594714" y="2382850"/>
            <a:ext cx="43989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rgbClr val="FFFFFF"/>
                </a:solidFill>
                <a:latin typeface="Acre-Semibold"/>
              </a:rPr>
              <a:t>Backend</a:t>
            </a:r>
            <a:endParaRPr lang="fr-FR" err="1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D08AD0-8D87-49AC-9C88-AD10C7C85051}"/>
              </a:ext>
            </a:extLst>
          </p:cNvPr>
          <p:cNvSpPr txBox="1"/>
          <p:nvPr/>
        </p:nvSpPr>
        <p:spPr>
          <a:xfrm>
            <a:off x="5837170" y="2382849"/>
            <a:ext cx="43989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fr-FR" sz="1600" b="1">
                <a:solidFill>
                  <a:srgbClr val="FFFFFF"/>
                </a:solidFill>
                <a:latin typeface="Acre-Semibold"/>
              </a:rPr>
              <a:t>Frontend</a:t>
            </a:r>
            <a:endParaRPr lang="fr-FR" b="1">
              <a:cs typeface="Calibri"/>
            </a:endParaRPr>
          </a:p>
        </p:txBody>
      </p:sp>
      <p:pic>
        <p:nvPicPr>
          <p:cNvPr id="31" name="Image 31">
            <a:extLst>
              <a:ext uri="{FF2B5EF4-FFF2-40B4-BE49-F238E27FC236}">
                <a16:creationId xmlns:a16="http://schemas.microsoft.com/office/drawing/2014/main" id="{22030761-747F-4FC7-AE0D-89428A098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743" y="5274439"/>
            <a:ext cx="685801" cy="347724"/>
          </a:xfrm>
          <a:prstGeom prst="rect">
            <a:avLst/>
          </a:prstGeom>
        </p:spPr>
      </p:pic>
      <p:pic>
        <p:nvPicPr>
          <p:cNvPr id="38" name="Graphique 38" descr="Base de données avec un remplissage uni">
            <a:extLst>
              <a:ext uri="{FF2B5EF4-FFF2-40B4-BE49-F238E27FC236}">
                <a16:creationId xmlns:a16="http://schemas.microsoft.com/office/drawing/2014/main" id="{C2A46287-1DC4-4BD3-8D27-8FF505049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3942" y="4985656"/>
            <a:ext cx="707572" cy="642259"/>
          </a:xfrm>
          <a:prstGeom prst="rect">
            <a:avLst/>
          </a:prstGeom>
        </p:spPr>
      </p:pic>
      <p:pic>
        <p:nvPicPr>
          <p:cNvPr id="39" name="Graphique 39" descr="Ordinateur portable avec un remplissage uni">
            <a:extLst>
              <a:ext uri="{FF2B5EF4-FFF2-40B4-BE49-F238E27FC236}">
                <a16:creationId xmlns:a16="http://schemas.microsoft.com/office/drawing/2014/main" id="{4F9F5385-5E82-4EF2-8D70-F34A2D6B74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2914" y="4855029"/>
            <a:ext cx="914400" cy="914400"/>
          </a:xfrm>
          <a:prstGeom prst="rect">
            <a:avLst/>
          </a:prstGeom>
        </p:spPr>
      </p:pic>
      <p:pic>
        <p:nvPicPr>
          <p:cNvPr id="41" name="Image 41">
            <a:extLst>
              <a:ext uri="{FF2B5EF4-FFF2-40B4-BE49-F238E27FC236}">
                <a16:creationId xmlns:a16="http://schemas.microsoft.com/office/drawing/2014/main" id="{768E2B9A-A51E-44E5-90A5-0C4660116F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513" y="1709057"/>
            <a:ext cx="794658" cy="783772"/>
          </a:xfrm>
          <a:prstGeom prst="rect">
            <a:avLst/>
          </a:prstGeom>
        </p:spPr>
      </p:pic>
      <p:pic>
        <p:nvPicPr>
          <p:cNvPr id="4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8E0639-CB71-4244-88FD-A9CD5EAD67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7257" y="112284"/>
            <a:ext cx="1872343" cy="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9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</dc:creator>
  <cp:revision>1</cp:revision>
  <dcterms:created xsi:type="dcterms:W3CDTF">2020-12-16T23:07:53Z</dcterms:created>
  <dcterms:modified xsi:type="dcterms:W3CDTF">2020-12-17T12:47:39Z</dcterms:modified>
</cp:coreProperties>
</file>