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60" r:id="rId4"/>
    <p:sldId id="262" r:id="rId5"/>
    <p:sldId id="267" r:id="rId6"/>
    <p:sldId id="265" r:id="rId7"/>
    <p:sldId id="263" r:id="rId8"/>
    <p:sldId id="264" r:id="rId9"/>
    <p:sldId id="261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B050"/>
    <a:srgbClr val="FF000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66D53-FEB7-BEE5-002A-B3923F38F771}" v="271" dt="2021-01-21T20:53:33.090"/>
    <p1510:client id="{2A0095AB-AEA4-44D9-BB6A-C8B81ADD49CD}" v="173" dt="2021-01-21T21:07:10.716"/>
    <p1510:client id="{2DD17CBF-8217-4D27-BA8A-30A0F911F44A}" v="259" dt="2021-01-10T14:47:49.604"/>
    <p1510:client id="{6E465079-1F0B-3BE2-F647-403FE3773131}" v="2" dt="2021-01-22T13:41:55.428"/>
    <p1510:client id="{A27BBC26-EF23-B9BE-1E9A-D8792EF5F25F}" v="119" dt="2021-01-21T17:05:29.333"/>
    <p1510:client id="{A36E3B78-0994-D8EA-E4EC-825BFEDF880D}" v="733" dt="2021-01-21T17:19:26.779"/>
    <p1510:client id="{DAB8DD49-5822-1C83-DF63-99F5B4EF52FA}" v="472" dt="2021-01-22T10:41:26.319"/>
    <p1510:client id="{E2B42D93-60C9-6265-128D-CCC8A74632A7}" v="1" dt="2021-01-22T13:32:17.571"/>
    <p1510:client id="{F59611AE-EDC3-3E16-D76D-F250D8927CE7}" v="442" dt="2021-01-21T17:01:55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63755D-E946-49BE-B088-8F9C7595B44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7C6CB3C-E88D-44FD-84AC-DF90C2D616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Communication </a:t>
          </a:r>
          <a:r>
            <a:rPr lang="fr-FR" err="1"/>
            <a:t>Strategy</a:t>
          </a:r>
          <a:endParaRPr lang="en-US" err="1"/>
        </a:p>
      </dgm:t>
    </dgm:pt>
    <dgm:pt modelId="{20B4F66D-9E2C-4C91-A30A-91E33261CF76}" type="parTrans" cxnId="{B5F2402F-7365-407F-B983-2837EC190143}">
      <dgm:prSet/>
      <dgm:spPr/>
      <dgm:t>
        <a:bodyPr/>
        <a:lstStyle/>
        <a:p>
          <a:endParaRPr lang="en-US"/>
        </a:p>
      </dgm:t>
    </dgm:pt>
    <dgm:pt modelId="{297E0F7B-C362-4CB1-8F3A-12EEA2694142}" type="sibTrans" cxnId="{B5F2402F-7365-407F-B983-2837EC190143}">
      <dgm:prSet/>
      <dgm:spPr/>
      <dgm:t>
        <a:bodyPr/>
        <a:lstStyle/>
        <a:p>
          <a:endParaRPr lang="en-US"/>
        </a:p>
      </dgm:t>
    </dgm:pt>
    <dgm:pt modelId="{9A1A5095-DD1E-4353-A16E-45EF3BA6AD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>
              <a:latin typeface="Tw Cen MT"/>
            </a:rPr>
            <a:t>Train </a:t>
          </a:r>
          <a:r>
            <a:rPr lang="fr-FR" err="1">
              <a:latin typeface="Tw Cen MT"/>
            </a:rPr>
            <a:t>Strategy</a:t>
          </a:r>
          <a:endParaRPr lang="en-US" err="1"/>
        </a:p>
      </dgm:t>
    </dgm:pt>
    <dgm:pt modelId="{539A7C38-70BD-4DE8-96A9-A26BBC06FB96}" type="parTrans" cxnId="{2A0999FB-87F0-4E01-B4C9-B19BC436420D}">
      <dgm:prSet/>
      <dgm:spPr/>
      <dgm:t>
        <a:bodyPr/>
        <a:lstStyle/>
        <a:p>
          <a:endParaRPr lang="en-US"/>
        </a:p>
      </dgm:t>
    </dgm:pt>
    <dgm:pt modelId="{82A9E5A0-D0C3-45D7-ABE6-95F65A699D8E}" type="sibTrans" cxnId="{2A0999FB-87F0-4E01-B4C9-B19BC436420D}">
      <dgm:prSet/>
      <dgm:spPr/>
      <dgm:t>
        <a:bodyPr/>
        <a:lstStyle/>
        <a:p>
          <a:endParaRPr lang="en-US"/>
        </a:p>
      </dgm:t>
    </dgm:pt>
    <dgm:pt modelId="{128BC018-C30B-4A5D-95F4-4BF5DFA3DE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Questions</a:t>
          </a:r>
          <a:endParaRPr lang="en-US"/>
        </a:p>
      </dgm:t>
    </dgm:pt>
    <dgm:pt modelId="{B3F658F5-E444-4DA2-B0CA-4486FC4DE497}" type="parTrans" cxnId="{4EBD8B2C-827A-4E64-90C5-909FEFC80436}">
      <dgm:prSet/>
      <dgm:spPr/>
      <dgm:t>
        <a:bodyPr/>
        <a:lstStyle/>
        <a:p>
          <a:endParaRPr lang="en-US"/>
        </a:p>
      </dgm:t>
    </dgm:pt>
    <dgm:pt modelId="{54C15C8D-05F5-4709-AD8C-0B534CBD83D5}" type="sibTrans" cxnId="{4EBD8B2C-827A-4E64-90C5-909FEFC80436}">
      <dgm:prSet/>
      <dgm:spPr/>
      <dgm:t>
        <a:bodyPr/>
        <a:lstStyle/>
        <a:p>
          <a:endParaRPr lang="en-US"/>
        </a:p>
      </dgm:t>
    </dgm:pt>
    <dgm:pt modelId="{F1E3052D-A0FC-44C6-99DD-421E61FCD393}" type="pres">
      <dgm:prSet presAssocID="{A163755D-E946-49BE-B088-8F9C7595B442}" presName="root" presStyleCnt="0">
        <dgm:presLayoutVars>
          <dgm:dir/>
          <dgm:resizeHandles val="exact"/>
        </dgm:presLayoutVars>
      </dgm:prSet>
      <dgm:spPr/>
    </dgm:pt>
    <dgm:pt modelId="{82BB1697-D555-4D06-A7AF-97858A2E61A4}" type="pres">
      <dgm:prSet presAssocID="{37C6CB3C-E88D-44FD-84AC-DF90C2D61624}" presName="compNode" presStyleCnt="0"/>
      <dgm:spPr/>
    </dgm:pt>
    <dgm:pt modelId="{4D5ADC2D-4DF4-40C5-9161-90F399308CEC}" type="pres">
      <dgm:prSet presAssocID="{37C6CB3C-E88D-44FD-84AC-DF90C2D6162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9397256-9A61-4F8D-BAF0-4FC85D056BAB}" type="pres">
      <dgm:prSet presAssocID="{37C6CB3C-E88D-44FD-84AC-DF90C2D616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5A769B5-FCEA-4889-AD92-F348AAF0789B}" type="pres">
      <dgm:prSet presAssocID="{37C6CB3C-E88D-44FD-84AC-DF90C2D61624}" presName="spaceRect" presStyleCnt="0"/>
      <dgm:spPr/>
    </dgm:pt>
    <dgm:pt modelId="{4AAD2778-4DCC-47DE-9FC1-9C33F6D547A2}" type="pres">
      <dgm:prSet presAssocID="{37C6CB3C-E88D-44FD-84AC-DF90C2D61624}" presName="textRect" presStyleLbl="revTx" presStyleIdx="0" presStyleCnt="3">
        <dgm:presLayoutVars>
          <dgm:chMax val="1"/>
          <dgm:chPref val="1"/>
        </dgm:presLayoutVars>
      </dgm:prSet>
      <dgm:spPr/>
    </dgm:pt>
    <dgm:pt modelId="{0EA1A8EC-07F4-4EA2-BF73-A0FDC2F35BB5}" type="pres">
      <dgm:prSet presAssocID="{297E0F7B-C362-4CB1-8F3A-12EEA2694142}" presName="sibTrans" presStyleCnt="0"/>
      <dgm:spPr/>
    </dgm:pt>
    <dgm:pt modelId="{94D68A45-0C75-4D72-A12B-21F428354324}" type="pres">
      <dgm:prSet presAssocID="{9A1A5095-DD1E-4353-A16E-45EF3BA6ADDA}" presName="compNode" presStyleCnt="0"/>
      <dgm:spPr/>
    </dgm:pt>
    <dgm:pt modelId="{3D2EA46A-762A-4D12-8D6F-9D31FC6962ED}" type="pres">
      <dgm:prSet presAssocID="{9A1A5095-DD1E-4353-A16E-45EF3BA6ADD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9F0CE71-F4D7-4A4B-B073-5548C9668ACF}" type="pres">
      <dgm:prSet presAssocID="{9A1A5095-DD1E-4353-A16E-45EF3BA6AD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DF65AA-DED8-4FB9-9451-98E907BA3C69}" type="pres">
      <dgm:prSet presAssocID="{9A1A5095-DD1E-4353-A16E-45EF3BA6ADDA}" presName="spaceRect" presStyleCnt="0"/>
      <dgm:spPr/>
    </dgm:pt>
    <dgm:pt modelId="{2C9B3B6C-B4A6-467E-AEC2-34988B1012F7}" type="pres">
      <dgm:prSet presAssocID="{9A1A5095-DD1E-4353-A16E-45EF3BA6ADDA}" presName="textRect" presStyleLbl="revTx" presStyleIdx="1" presStyleCnt="3">
        <dgm:presLayoutVars>
          <dgm:chMax val="1"/>
          <dgm:chPref val="1"/>
        </dgm:presLayoutVars>
      </dgm:prSet>
      <dgm:spPr/>
    </dgm:pt>
    <dgm:pt modelId="{F6F0D327-9090-4CB1-B0D1-78AA0607DE37}" type="pres">
      <dgm:prSet presAssocID="{82A9E5A0-D0C3-45D7-ABE6-95F65A699D8E}" presName="sibTrans" presStyleCnt="0"/>
      <dgm:spPr/>
    </dgm:pt>
    <dgm:pt modelId="{CC085371-E54D-477B-BA3F-97922F82255A}" type="pres">
      <dgm:prSet presAssocID="{128BC018-C30B-4A5D-95F4-4BF5DFA3DE94}" presName="compNode" presStyleCnt="0"/>
      <dgm:spPr/>
    </dgm:pt>
    <dgm:pt modelId="{0F102FE7-A893-4E7F-A6D8-B48AF312E15B}" type="pres">
      <dgm:prSet presAssocID="{128BC018-C30B-4A5D-95F4-4BF5DFA3DE9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38CE707-4472-4243-887C-DB74F4CA7F3E}" type="pres">
      <dgm:prSet presAssocID="{128BC018-C30B-4A5D-95F4-4BF5DFA3DE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B6757041-A70F-460C-9BCA-755565CE2830}" type="pres">
      <dgm:prSet presAssocID="{128BC018-C30B-4A5D-95F4-4BF5DFA3DE94}" presName="spaceRect" presStyleCnt="0"/>
      <dgm:spPr/>
    </dgm:pt>
    <dgm:pt modelId="{F0190F13-E3DA-456C-A245-FD13DC0B4AF6}" type="pres">
      <dgm:prSet presAssocID="{128BC018-C30B-4A5D-95F4-4BF5DFA3DE9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54AC214-2933-4D6C-9FD2-532C49AF1E4D}" type="presOf" srcId="{128BC018-C30B-4A5D-95F4-4BF5DFA3DE94}" destId="{F0190F13-E3DA-456C-A245-FD13DC0B4AF6}" srcOrd="0" destOrd="0" presId="urn:microsoft.com/office/officeart/2018/5/layout/IconLeafLabelList"/>
    <dgm:cxn modelId="{2E095D22-7005-4DCD-B5EC-943B1C96784F}" type="presOf" srcId="{9A1A5095-DD1E-4353-A16E-45EF3BA6ADDA}" destId="{2C9B3B6C-B4A6-467E-AEC2-34988B1012F7}" srcOrd="0" destOrd="0" presId="urn:microsoft.com/office/officeart/2018/5/layout/IconLeafLabelList"/>
    <dgm:cxn modelId="{4EBD8B2C-827A-4E64-90C5-909FEFC80436}" srcId="{A163755D-E946-49BE-B088-8F9C7595B442}" destId="{128BC018-C30B-4A5D-95F4-4BF5DFA3DE94}" srcOrd="2" destOrd="0" parTransId="{B3F658F5-E444-4DA2-B0CA-4486FC4DE497}" sibTransId="{54C15C8D-05F5-4709-AD8C-0B534CBD83D5}"/>
    <dgm:cxn modelId="{B5F2402F-7365-407F-B983-2837EC190143}" srcId="{A163755D-E946-49BE-B088-8F9C7595B442}" destId="{37C6CB3C-E88D-44FD-84AC-DF90C2D61624}" srcOrd="0" destOrd="0" parTransId="{20B4F66D-9E2C-4C91-A30A-91E33261CF76}" sibTransId="{297E0F7B-C362-4CB1-8F3A-12EEA2694142}"/>
    <dgm:cxn modelId="{F8EE419F-658B-4DB7-9F6D-9A584FE4FCB7}" type="presOf" srcId="{A163755D-E946-49BE-B088-8F9C7595B442}" destId="{F1E3052D-A0FC-44C6-99DD-421E61FCD393}" srcOrd="0" destOrd="0" presId="urn:microsoft.com/office/officeart/2018/5/layout/IconLeafLabelList"/>
    <dgm:cxn modelId="{84D5AFB9-2664-4BAF-A0D3-149737206866}" type="presOf" srcId="{37C6CB3C-E88D-44FD-84AC-DF90C2D61624}" destId="{4AAD2778-4DCC-47DE-9FC1-9C33F6D547A2}" srcOrd="0" destOrd="0" presId="urn:microsoft.com/office/officeart/2018/5/layout/IconLeafLabelList"/>
    <dgm:cxn modelId="{2A0999FB-87F0-4E01-B4C9-B19BC436420D}" srcId="{A163755D-E946-49BE-B088-8F9C7595B442}" destId="{9A1A5095-DD1E-4353-A16E-45EF3BA6ADDA}" srcOrd="1" destOrd="0" parTransId="{539A7C38-70BD-4DE8-96A9-A26BBC06FB96}" sibTransId="{82A9E5A0-D0C3-45D7-ABE6-95F65A699D8E}"/>
    <dgm:cxn modelId="{8CC667FC-B2CF-4B66-9A2A-3140D8A6AB5B}" type="presParOf" srcId="{F1E3052D-A0FC-44C6-99DD-421E61FCD393}" destId="{82BB1697-D555-4D06-A7AF-97858A2E61A4}" srcOrd="0" destOrd="0" presId="urn:microsoft.com/office/officeart/2018/5/layout/IconLeafLabelList"/>
    <dgm:cxn modelId="{FF7BA3FC-47ED-455A-9AD5-3D3DDB306C3C}" type="presParOf" srcId="{82BB1697-D555-4D06-A7AF-97858A2E61A4}" destId="{4D5ADC2D-4DF4-40C5-9161-90F399308CEC}" srcOrd="0" destOrd="0" presId="urn:microsoft.com/office/officeart/2018/5/layout/IconLeafLabelList"/>
    <dgm:cxn modelId="{A0E9ADFD-3A8B-4940-893C-B50E1D794F1A}" type="presParOf" srcId="{82BB1697-D555-4D06-A7AF-97858A2E61A4}" destId="{C9397256-9A61-4F8D-BAF0-4FC85D056BAB}" srcOrd="1" destOrd="0" presId="urn:microsoft.com/office/officeart/2018/5/layout/IconLeafLabelList"/>
    <dgm:cxn modelId="{0E04F700-2265-4E83-80F5-FFB8491329AE}" type="presParOf" srcId="{82BB1697-D555-4D06-A7AF-97858A2E61A4}" destId="{35A769B5-FCEA-4889-AD92-F348AAF0789B}" srcOrd="2" destOrd="0" presId="urn:microsoft.com/office/officeart/2018/5/layout/IconLeafLabelList"/>
    <dgm:cxn modelId="{6F68B726-4936-4EC8-BD80-ACF65CE2651D}" type="presParOf" srcId="{82BB1697-D555-4D06-A7AF-97858A2E61A4}" destId="{4AAD2778-4DCC-47DE-9FC1-9C33F6D547A2}" srcOrd="3" destOrd="0" presId="urn:microsoft.com/office/officeart/2018/5/layout/IconLeafLabelList"/>
    <dgm:cxn modelId="{08FB4793-803E-40E7-A6D4-496C8C6D06B1}" type="presParOf" srcId="{F1E3052D-A0FC-44C6-99DD-421E61FCD393}" destId="{0EA1A8EC-07F4-4EA2-BF73-A0FDC2F35BB5}" srcOrd="1" destOrd="0" presId="urn:microsoft.com/office/officeart/2018/5/layout/IconLeafLabelList"/>
    <dgm:cxn modelId="{1C3017F6-9229-4EA6-8F67-2D69BDFDC1BB}" type="presParOf" srcId="{F1E3052D-A0FC-44C6-99DD-421E61FCD393}" destId="{94D68A45-0C75-4D72-A12B-21F428354324}" srcOrd="2" destOrd="0" presId="urn:microsoft.com/office/officeart/2018/5/layout/IconLeafLabelList"/>
    <dgm:cxn modelId="{0055E9EF-D0D5-4DCC-8FF4-C4C659B19055}" type="presParOf" srcId="{94D68A45-0C75-4D72-A12B-21F428354324}" destId="{3D2EA46A-762A-4D12-8D6F-9D31FC6962ED}" srcOrd="0" destOrd="0" presId="urn:microsoft.com/office/officeart/2018/5/layout/IconLeafLabelList"/>
    <dgm:cxn modelId="{EB211F83-1854-40ED-BB5E-554A1B4A848F}" type="presParOf" srcId="{94D68A45-0C75-4D72-A12B-21F428354324}" destId="{D9F0CE71-F4D7-4A4B-B073-5548C9668ACF}" srcOrd="1" destOrd="0" presId="urn:microsoft.com/office/officeart/2018/5/layout/IconLeafLabelList"/>
    <dgm:cxn modelId="{853E5586-A8A5-4F36-8689-E2383C7EC8D1}" type="presParOf" srcId="{94D68A45-0C75-4D72-A12B-21F428354324}" destId="{42DF65AA-DED8-4FB9-9451-98E907BA3C69}" srcOrd="2" destOrd="0" presId="urn:microsoft.com/office/officeart/2018/5/layout/IconLeafLabelList"/>
    <dgm:cxn modelId="{C42D7D6E-36F4-4240-8E0D-74BB3C17E580}" type="presParOf" srcId="{94D68A45-0C75-4D72-A12B-21F428354324}" destId="{2C9B3B6C-B4A6-467E-AEC2-34988B1012F7}" srcOrd="3" destOrd="0" presId="urn:microsoft.com/office/officeart/2018/5/layout/IconLeafLabelList"/>
    <dgm:cxn modelId="{0C8567EF-626C-4FF2-99D1-3DAC7B94C51F}" type="presParOf" srcId="{F1E3052D-A0FC-44C6-99DD-421E61FCD393}" destId="{F6F0D327-9090-4CB1-B0D1-78AA0607DE37}" srcOrd="3" destOrd="0" presId="urn:microsoft.com/office/officeart/2018/5/layout/IconLeafLabelList"/>
    <dgm:cxn modelId="{57FB78C5-5FAA-4B7D-8A85-D3FDCB4890A4}" type="presParOf" srcId="{F1E3052D-A0FC-44C6-99DD-421E61FCD393}" destId="{CC085371-E54D-477B-BA3F-97922F82255A}" srcOrd="4" destOrd="0" presId="urn:microsoft.com/office/officeart/2018/5/layout/IconLeafLabelList"/>
    <dgm:cxn modelId="{D1E28829-C1E3-4F27-A281-30FCA7C95C54}" type="presParOf" srcId="{CC085371-E54D-477B-BA3F-97922F82255A}" destId="{0F102FE7-A893-4E7F-A6D8-B48AF312E15B}" srcOrd="0" destOrd="0" presId="urn:microsoft.com/office/officeart/2018/5/layout/IconLeafLabelList"/>
    <dgm:cxn modelId="{4237871E-CA7D-46F1-AEDA-8D66AE1F6C8D}" type="presParOf" srcId="{CC085371-E54D-477B-BA3F-97922F82255A}" destId="{738CE707-4472-4243-887C-DB74F4CA7F3E}" srcOrd="1" destOrd="0" presId="urn:microsoft.com/office/officeart/2018/5/layout/IconLeafLabelList"/>
    <dgm:cxn modelId="{90DF025E-99D0-4C8F-8809-A55662502B0F}" type="presParOf" srcId="{CC085371-E54D-477B-BA3F-97922F82255A}" destId="{B6757041-A70F-460C-9BCA-755565CE2830}" srcOrd="2" destOrd="0" presId="urn:microsoft.com/office/officeart/2018/5/layout/IconLeafLabelList"/>
    <dgm:cxn modelId="{A825794A-C165-4B46-BE90-E24A0EC416B1}" type="presParOf" srcId="{CC085371-E54D-477B-BA3F-97922F82255A}" destId="{F0190F13-E3DA-456C-A245-FD13DC0B4AF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7F9815-484F-45ED-819B-36B1B850F9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35923E7-B536-419D-9D82-276B226FD64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Communication</a:t>
          </a:r>
          <a:endParaRPr lang="en-US"/>
        </a:p>
      </dgm:t>
    </dgm:pt>
    <dgm:pt modelId="{4D2E165A-ACC5-4030-9EDD-3447BBD5EB9B}" type="parTrans" cxnId="{DA1601EB-E38B-4553-9E80-B5AEDAE03841}">
      <dgm:prSet/>
      <dgm:spPr/>
      <dgm:t>
        <a:bodyPr/>
        <a:lstStyle/>
        <a:p>
          <a:endParaRPr lang="en-US"/>
        </a:p>
      </dgm:t>
    </dgm:pt>
    <dgm:pt modelId="{68CDCECE-38DB-4CF3-85AF-F3A623E01771}" type="sibTrans" cxnId="{DA1601EB-E38B-4553-9E80-B5AEDAE03841}">
      <dgm:prSet/>
      <dgm:spPr/>
      <dgm:t>
        <a:bodyPr/>
        <a:lstStyle/>
        <a:p>
          <a:endParaRPr lang="en-US"/>
        </a:p>
      </dgm:t>
    </dgm:pt>
    <dgm:pt modelId="{E2375746-A01D-4EFB-ADA4-E943B8D446B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err="1"/>
            <a:t>Measurement</a:t>
          </a:r>
          <a:endParaRPr lang="en-US" err="1"/>
        </a:p>
      </dgm:t>
    </dgm:pt>
    <dgm:pt modelId="{DFDE559E-B865-4135-B9FD-ED8D3E8FB30F}" type="parTrans" cxnId="{54C5C69E-6C7A-4BB6-A515-FF7CF5A2CD92}">
      <dgm:prSet/>
      <dgm:spPr/>
      <dgm:t>
        <a:bodyPr/>
        <a:lstStyle/>
        <a:p>
          <a:endParaRPr lang="en-US"/>
        </a:p>
      </dgm:t>
    </dgm:pt>
    <dgm:pt modelId="{6EC4E351-FB37-4017-80C2-06F58DAC404A}" type="sibTrans" cxnId="{54C5C69E-6C7A-4BB6-A515-FF7CF5A2CD92}">
      <dgm:prSet/>
      <dgm:spPr/>
      <dgm:t>
        <a:bodyPr/>
        <a:lstStyle/>
        <a:p>
          <a:endParaRPr lang="en-US"/>
        </a:p>
      </dgm:t>
    </dgm:pt>
    <dgm:pt modelId="{C248EC2A-C57D-44F5-8E0A-6E8D3E15465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Engagement</a:t>
          </a:r>
          <a:endParaRPr lang="en-US"/>
        </a:p>
      </dgm:t>
    </dgm:pt>
    <dgm:pt modelId="{329A82C4-A134-4566-8952-E5FA3673A237}" type="parTrans" cxnId="{5021A0E5-E170-44BA-AA47-57BA249E8433}">
      <dgm:prSet/>
      <dgm:spPr/>
      <dgm:t>
        <a:bodyPr/>
        <a:lstStyle/>
        <a:p>
          <a:endParaRPr lang="en-US"/>
        </a:p>
      </dgm:t>
    </dgm:pt>
    <dgm:pt modelId="{795556F7-BA88-4D08-B457-28F3E4ACE64A}" type="sibTrans" cxnId="{5021A0E5-E170-44BA-AA47-57BA249E8433}">
      <dgm:prSet/>
      <dgm:spPr/>
      <dgm:t>
        <a:bodyPr/>
        <a:lstStyle/>
        <a:p>
          <a:endParaRPr lang="en-US"/>
        </a:p>
      </dgm:t>
    </dgm:pt>
    <dgm:pt modelId="{FE107660-9B67-4880-9573-EDCED55A0A9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err="1"/>
            <a:t>Metrics</a:t>
          </a:r>
          <a:endParaRPr lang="en-US" err="1"/>
        </a:p>
      </dgm:t>
    </dgm:pt>
    <dgm:pt modelId="{46C3723F-5957-4C20-A4EF-66593473553A}" type="parTrans" cxnId="{147F3BFB-E95B-468D-9705-E24BE880E544}">
      <dgm:prSet/>
      <dgm:spPr/>
      <dgm:t>
        <a:bodyPr/>
        <a:lstStyle/>
        <a:p>
          <a:endParaRPr lang="en-US"/>
        </a:p>
      </dgm:t>
    </dgm:pt>
    <dgm:pt modelId="{4003665D-6D2B-415E-BF97-F976CD52405A}" type="sibTrans" cxnId="{147F3BFB-E95B-468D-9705-E24BE880E544}">
      <dgm:prSet/>
      <dgm:spPr/>
      <dgm:t>
        <a:bodyPr/>
        <a:lstStyle/>
        <a:p>
          <a:endParaRPr lang="en-US"/>
        </a:p>
      </dgm:t>
    </dgm:pt>
    <dgm:pt modelId="{DD621730-AAE5-4A8E-9089-DCC2AC41A5D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Celebration</a:t>
          </a:r>
          <a:endParaRPr lang="en-US"/>
        </a:p>
      </dgm:t>
    </dgm:pt>
    <dgm:pt modelId="{C08C2FFC-0FBD-4C93-A8A5-D00AA013BB89}" type="parTrans" cxnId="{56C0A674-DE4D-475D-9839-936A2235417D}">
      <dgm:prSet/>
      <dgm:spPr/>
      <dgm:t>
        <a:bodyPr/>
        <a:lstStyle/>
        <a:p>
          <a:endParaRPr lang="en-US"/>
        </a:p>
      </dgm:t>
    </dgm:pt>
    <dgm:pt modelId="{11EB05A2-6566-4D01-88FA-C55CF3846072}" type="sibTrans" cxnId="{56C0A674-DE4D-475D-9839-936A2235417D}">
      <dgm:prSet/>
      <dgm:spPr/>
      <dgm:t>
        <a:bodyPr/>
        <a:lstStyle/>
        <a:p>
          <a:endParaRPr lang="en-US"/>
        </a:p>
      </dgm:t>
    </dgm:pt>
    <dgm:pt modelId="{C4E8098F-6B65-4C12-B45E-65A061F9A9C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Tw Cen MT"/>
            </a:rPr>
            <a:t>Acknowledgement</a:t>
          </a:r>
        </a:p>
      </dgm:t>
    </dgm:pt>
    <dgm:pt modelId="{D8F2B5FF-73D6-4447-A37D-47809CE090EA}" type="parTrans" cxnId="{7B8022A6-51D2-4137-BEF5-FF412E582395}">
      <dgm:prSet/>
      <dgm:spPr/>
    </dgm:pt>
    <dgm:pt modelId="{3BC4306E-A8AF-4869-AD0A-480F82EDAACF}" type="sibTrans" cxnId="{7B8022A6-51D2-4137-BEF5-FF412E582395}">
      <dgm:prSet/>
      <dgm:spPr/>
    </dgm:pt>
    <dgm:pt modelId="{DBFC8061-1469-4C7F-9965-EFF6D75B1F9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Tw Cen MT"/>
            </a:rPr>
            <a:t>Feedback</a:t>
          </a:r>
        </a:p>
      </dgm:t>
    </dgm:pt>
    <dgm:pt modelId="{FF5FDEB7-B9D3-498E-9DCC-D93ADD40C888}" type="parTrans" cxnId="{B47475FB-865F-4165-A776-FDAE7C167048}">
      <dgm:prSet/>
      <dgm:spPr/>
    </dgm:pt>
    <dgm:pt modelId="{C4D7DD5F-B740-40FC-80B0-C99C2BAB318A}" type="sibTrans" cxnId="{B47475FB-865F-4165-A776-FDAE7C167048}">
      <dgm:prSet/>
      <dgm:spPr/>
    </dgm:pt>
    <dgm:pt modelId="{E39D9F96-3B40-4AAB-BC1E-57951FA23631}" type="pres">
      <dgm:prSet presAssocID="{127F9815-484F-45ED-819B-36B1B850F93F}" presName="root" presStyleCnt="0">
        <dgm:presLayoutVars>
          <dgm:dir/>
          <dgm:resizeHandles val="exact"/>
        </dgm:presLayoutVars>
      </dgm:prSet>
      <dgm:spPr/>
    </dgm:pt>
    <dgm:pt modelId="{BAD7A7F0-DE22-4816-B160-F024F941115B}" type="pres">
      <dgm:prSet presAssocID="{335923E7-B536-419D-9D82-276B226FD64D}" presName="compNode" presStyleCnt="0"/>
      <dgm:spPr/>
    </dgm:pt>
    <dgm:pt modelId="{651830AB-B603-48E2-AC2A-634D0FBD9C73}" type="pres">
      <dgm:prSet presAssocID="{335923E7-B536-419D-9D82-276B226FD64D}" presName="bgRect" presStyleLbl="bgShp" presStyleIdx="0" presStyleCnt="7"/>
      <dgm:spPr/>
    </dgm:pt>
    <dgm:pt modelId="{FF94A46A-93D9-40A0-B017-CD5E5E1BDF31}" type="pres">
      <dgm:prSet presAssocID="{335923E7-B536-419D-9D82-276B226FD64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éléphone"/>
        </a:ext>
      </dgm:extLst>
    </dgm:pt>
    <dgm:pt modelId="{2CA3EC0D-B1EA-49EA-85B4-6CE37F448DDB}" type="pres">
      <dgm:prSet presAssocID="{335923E7-B536-419D-9D82-276B226FD64D}" presName="spaceRect" presStyleCnt="0"/>
      <dgm:spPr/>
    </dgm:pt>
    <dgm:pt modelId="{22666A00-7594-4BF2-BD83-973E7D37A6D9}" type="pres">
      <dgm:prSet presAssocID="{335923E7-B536-419D-9D82-276B226FD64D}" presName="parTx" presStyleLbl="revTx" presStyleIdx="0" presStyleCnt="7">
        <dgm:presLayoutVars>
          <dgm:chMax val="0"/>
          <dgm:chPref val="0"/>
        </dgm:presLayoutVars>
      </dgm:prSet>
      <dgm:spPr/>
    </dgm:pt>
    <dgm:pt modelId="{D9495707-62E6-41CE-A0EE-B533F73A7A6D}" type="pres">
      <dgm:prSet presAssocID="{68CDCECE-38DB-4CF3-85AF-F3A623E01771}" presName="sibTrans" presStyleCnt="0"/>
      <dgm:spPr/>
    </dgm:pt>
    <dgm:pt modelId="{17D9FEA3-FE0D-4444-A8BB-CF22FB155ADA}" type="pres">
      <dgm:prSet presAssocID="{E2375746-A01D-4EFB-ADA4-E943B8D446B8}" presName="compNode" presStyleCnt="0"/>
      <dgm:spPr/>
    </dgm:pt>
    <dgm:pt modelId="{AA8FB94B-A01A-4F96-B244-C8B5937F856D}" type="pres">
      <dgm:prSet presAssocID="{E2375746-A01D-4EFB-ADA4-E943B8D446B8}" presName="bgRect" presStyleLbl="bgShp" presStyleIdx="1" presStyleCnt="7"/>
      <dgm:spPr/>
    </dgm:pt>
    <dgm:pt modelId="{86A92397-4EEF-442C-B534-97AD4B654169}" type="pres">
      <dgm:prSet presAssocID="{E2375746-A01D-4EFB-ADA4-E943B8D446B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ègle"/>
        </a:ext>
      </dgm:extLst>
    </dgm:pt>
    <dgm:pt modelId="{27E55147-461D-4F26-B945-086ED5D9F77D}" type="pres">
      <dgm:prSet presAssocID="{E2375746-A01D-4EFB-ADA4-E943B8D446B8}" presName="spaceRect" presStyleCnt="0"/>
      <dgm:spPr/>
    </dgm:pt>
    <dgm:pt modelId="{00D04253-C393-4ECB-9C2B-594D8CE2393E}" type="pres">
      <dgm:prSet presAssocID="{E2375746-A01D-4EFB-ADA4-E943B8D446B8}" presName="parTx" presStyleLbl="revTx" presStyleIdx="1" presStyleCnt="7">
        <dgm:presLayoutVars>
          <dgm:chMax val="0"/>
          <dgm:chPref val="0"/>
        </dgm:presLayoutVars>
      </dgm:prSet>
      <dgm:spPr/>
    </dgm:pt>
    <dgm:pt modelId="{57087DDD-4F99-4612-AB1A-34A72A55E68C}" type="pres">
      <dgm:prSet presAssocID="{6EC4E351-FB37-4017-80C2-06F58DAC404A}" presName="sibTrans" presStyleCnt="0"/>
      <dgm:spPr/>
    </dgm:pt>
    <dgm:pt modelId="{54A9F0A7-4A37-4846-A795-CCE6B5D8A6A6}" type="pres">
      <dgm:prSet presAssocID="{C248EC2A-C57D-44F5-8E0A-6E8D3E154656}" presName="compNode" presStyleCnt="0"/>
      <dgm:spPr/>
    </dgm:pt>
    <dgm:pt modelId="{CCC568BC-E343-43EB-8B7E-D4ED4E9D118F}" type="pres">
      <dgm:prSet presAssocID="{C248EC2A-C57D-44F5-8E0A-6E8D3E154656}" presName="bgRect" presStyleLbl="bgShp" presStyleIdx="2" presStyleCnt="7"/>
      <dgm:spPr/>
    </dgm:pt>
    <dgm:pt modelId="{083BBCB4-7E79-4DB4-839E-5A5C4067A63D}" type="pres">
      <dgm:prSet presAssocID="{C248EC2A-C57D-44F5-8E0A-6E8D3E15465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09496AD2-4DED-48EF-B988-8E4F445447B8}" type="pres">
      <dgm:prSet presAssocID="{C248EC2A-C57D-44F5-8E0A-6E8D3E154656}" presName="spaceRect" presStyleCnt="0"/>
      <dgm:spPr/>
    </dgm:pt>
    <dgm:pt modelId="{39CEA544-1BBB-4A8C-9DEC-6A39CC10B4AA}" type="pres">
      <dgm:prSet presAssocID="{C248EC2A-C57D-44F5-8E0A-6E8D3E154656}" presName="parTx" presStyleLbl="revTx" presStyleIdx="2" presStyleCnt="7">
        <dgm:presLayoutVars>
          <dgm:chMax val="0"/>
          <dgm:chPref val="0"/>
        </dgm:presLayoutVars>
      </dgm:prSet>
      <dgm:spPr/>
    </dgm:pt>
    <dgm:pt modelId="{CB5578E5-1702-4B4B-B1C2-D8867B83BDBA}" type="pres">
      <dgm:prSet presAssocID="{795556F7-BA88-4D08-B457-28F3E4ACE64A}" presName="sibTrans" presStyleCnt="0"/>
      <dgm:spPr/>
    </dgm:pt>
    <dgm:pt modelId="{8B76C77C-99AE-4D60-A2EE-2CAA16ED9419}" type="pres">
      <dgm:prSet presAssocID="{FE107660-9B67-4880-9573-EDCED55A0A91}" presName="compNode" presStyleCnt="0"/>
      <dgm:spPr/>
    </dgm:pt>
    <dgm:pt modelId="{536F489A-D70F-4443-851B-4FDA9EF9916E}" type="pres">
      <dgm:prSet presAssocID="{FE107660-9B67-4880-9573-EDCED55A0A91}" presName="bgRect" presStyleLbl="bgShp" presStyleIdx="3" presStyleCnt="7"/>
      <dgm:spPr/>
    </dgm:pt>
    <dgm:pt modelId="{FBDE01C7-4B26-4900-9EFE-4DEFA5A90C37}" type="pres">
      <dgm:prSet presAssocID="{FE107660-9B67-4880-9573-EDCED55A0A9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2682519-9826-4768-8469-F3CAE5CCF3BD}" type="pres">
      <dgm:prSet presAssocID="{FE107660-9B67-4880-9573-EDCED55A0A91}" presName="spaceRect" presStyleCnt="0"/>
      <dgm:spPr/>
    </dgm:pt>
    <dgm:pt modelId="{20DA9F5E-9F62-458B-8F7B-678E67A5062C}" type="pres">
      <dgm:prSet presAssocID="{FE107660-9B67-4880-9573-EDCED55A0A91}" presName="parTx" presStyleLbl="revTx" presStyleIdx="3" presStyleCnt="7">
        <dgm:presLayoutVars>
          <dgm:chMax val="0"/>
          <dgm:chPref val="0"/>
        </dgm:presLayoutVars>
      </dgm:prSet>
      <dgm:spPr/>
    </dgm:pt>
    <dgm:pt modelId="{1BA862AD-9142-4FBC-BE58-E43675A4BC4B}" type="pres">
      <dgm:prSet presAssocID="{4003665D-6D2B-415E-BF97-F976CD52405A}" presName="sibTrans" presStyleCnt="0"/>
      <dgm:spPr/>
    </dgm:pt>
    <dgm:pt modelId="{408A46C3-92F1-490C-AABA-95A3B9499A27}" type="pres">
      <dgm:prSet presAssocID="{DD621730-AAE5-4A8E-9089-DCC2AC41A5D5}" presName="compNode" presStyleCnt="0"/>
      <dgm:spPr/>
    </dgm:pt>
    <dgm:pt modelId="{6ECF3E11-4D2D-4E34-984F-25CBBFCE6429}" type="pres">
      <dgm:prSet presAssocID="{DD621730-AAE5-4A8E-9089-DCC2AC41A5D5}" presName="bgRect" presStyleLbl="bgShp" presStyleIdx="4" presStyleCnt="7"/>
      <dgm:spPr/>
    </dgm:pt>
    <dgm:pt modelId="{CC719D4D-453B-4799-8E76-578C15BB03D0}" type="pres">
      <dgm:prSet presAssocID="{DD621730-AAE5-4A8E-9089-DCC2AC41A5D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ux d’artifice"/>
        </a:ext>
      </dgm:extLst>
    </dgm:pt>
    <dgm:pt modelId="{AB0AF53B-9462-4F66-845A-0D08A305DF9C}" type="pres">
      <dgm:prSet presAssocID="{DD621730-AAE5-4A8E-9089-DCC2AC41A5D5}" presName="spaceRect" presStyleCnt="0"/>
      <dgm:spPr/>
    </dgm:pt>
    <dgm:pt modelId="{775D4938-CC1F-43B4-A89D-6E4E0F5E4C58}" type="pres">
      <dgm:prSet presAssocID="{DD621730-AAE5-4A8E-9089-DCC2AC41A5D5}" presName="parTx" presStyleLbl="revTx" presStyleIdx="4" presStyleCnt="7">
        <dgm:presLayoutVars>
          <dgm:chMax val="0"/>
          <dgm:chPref val="0"/>
        </dgm:presLayoutVars>
      </dgm:prSet>
      <dgm:spPr/>
    </dgm:pt>
    <dgm:pt modelId="{47CE2CBD-82F4-4565-ABB6-F46BC797A2DC}" type="pres">
      <dgm:prSet presAssocID="{11EB05A2-6566-4D01-88FA-C55CF3846072}" presName="sibTrans" presStyleCnt="0"/>
      <dgm:spPr/>
    </dgm:pt>
    <dgm:pt modelId="{9629EBAE-0271-4811-877E-37F58102C637}" type="pres">
      <dgm:prSet presAssocID="{C4E8098F-6B65-4C12-B45E-65A061F9A9C9}" presName="compNode" presStyleCnt="0"/>
      <dgm:spPr/>
    </dgm:pt>
    <dgm:pt modelId="{6922E42F-09FE-4F4D-9F91-17DF35A021B7}" type="pres">
      <dgm:prSet presAssocID="{C4E8098F-6B65-4C12-B45E-65A061F9A9C9}" presName="bgRect" presStyleLbl="bgShp" presStyleIdx="5" presStyleCnt="7"/>
      <dgm:spPr/>
    </dgm:pt>
    <dgm:pt modelId="{3C6901F2-0890-446F-ABA5-961DE9C9E8B9}" type="pres">
      <dgm:prSet presAssocID="{C4E8098F-6B65-4C12-B45E-65A061F9A9C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an"/>
        </a:ext>
      </dgm:extLst>
    </dgm:pt>
    <dgm:pt modelId="{5A6429C1-8ECB-4140-8828-28F0DC1DFF88}" type="pres">
      <dgm:prSet presAssocID="{C4E8098F-6B65-4C12-B45E-65A061F9A9C9}" presName="spaceRect" presStyleCnt="0"/>
      <dgm:spPr/>
    </dgm:pt>
    <dgm:pt modelId="{87A63050-A77C-425C-B226-02EE41FDEE22}" type="pres">
      <dgm:prSet presAssocID="{C4E8098F-6B65-4C12-B45E-65A061F9A9C9}" presName="parTx" presStyleLbl="revTx" presStyleIdx="5" presStyleCnt="7">
        <dgm:presLayoutVars>
          <dgm:chMax val="0"/>
          <dgm:chPref val="0"/>
        </dgm:presLayoutVars>
      </dgm:prSet>
      <dgm:spPr/>
    </dgm:pt>
    <dgm:pt modelId="{F6259176-838B-4002-9449-2823778AC1CB}" type="pres">
      <dgm:prSet presAssocID="{3BC4306E-A8AF-4869-AD0A-480F82EDAACF}" presName="sibTrans" presStyleCnt="0"/>
      <dgm:spPr/>
    </dgm:pt>
    <dgm:pt modelId="{BD34D58A-821E-4C00-AAAF-2C6ED879A48F}" type="pres">
      <dgm:prSet presAssocID="{DBFC8061-1469-4C7F-9965-EFF6D75B1F97}" presName="compNode" presStyleCnt="0"/>
      <dgm:spPr/>
    </dgm:pt>
    <dgm:pt modelId="{D1A4CD91-D397-4228-8AB9-480480E4842D}" type="pres">
      <dgm:prSet presAssocID="{DBFC8061-1469-4C7F-9965-EFF6D75B1F97}" presName="bgRect" presStyleLbl="bgShp" presStyleIdx="6" presStyleCnt="7"/>
      <dgm:spPr/>
    </dgm:pt>
    <dgm:pt modelId="{F08E441F-03E1-4172-B457-59C8F53C4023}" type="pres">
      <dgm:prSet presAssocID="{DBFC8061-1469-4C7F-9965-EFF6D75B1F9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A0401E3-4184-4B33-8065-16152D45A7A5}" type="pres">
      <dgm:prSet presAssocID="{DBFC8061-1469-4C7F-9965-EFF6D75B1F97}" presName="spaceRect" presStyleCnt="0"/>
      <dgm:spPr/>
    </dgm:pt>
    <dgm:pt modelId="{63C5C13F-D754-44DA-ACB5-958A4D68BBB4}" type="pres">
      <dgm:prSet presAssocID="{DBFC8061-1469-4C7F-9965-EFF6D75B1F9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3D0C33D-B90E-43E6-BD35-6F460A4F88A0}" type="presOf" srcId="{DBFC8061-1469-4C7F-9965-EFF6D75B1F97}" destId="{63C5C13F-D754-44DA-ACB5-958A4D68BBB4}" srcOrd="0" destOrd="0" presId="urn:microsoft.com/office/officeart/2018/2/layout/IconVerticalSolidList"/>
    <dgm:cxn modelId="{59707E67-1F22-4FE4-8AB5-133B6E554DF7}" type="presOf" srcId="{E2375746-A01D-4EFB-ADA4-E943B8D446B8}" destId="{00D04253-C393-4ECB-9C2B-594D8CE2393E}" srcOrd="0" destOrd="0" presId="urn:microsoft.com/office/officeart/2018/2/layout/IconVerticalSolidList"/>
    <dgm:cxn modelId="{56C0A674-DE4D-475D-9839-936A2235417D}" srcId="{127F9815-484F-45ED-819B-36B1B850F93F}" destId="{DD621730-AAE5-4A8E-9089-DCC2AC41A5D5}" srcOrd="4" destOrd="0" parTransId="{C08C2FFC-0FBD-4C93-A8A5-D00AA013BB89}" sibTransId="{11EB05A2-6566-4D01-88FA-C55CF3846072}"/>
    <dgm:cxn modelId="{8298B683-61D6-4BFF-96BD-FAE6637944A2}" type="presOf" srcId="{FE107660-9B67-4880-9573-EDCED55A0A91}" destId="{20DA9F5E-9F62-458B-8F7B-678E67A5062C}" srcOrd="0" destOrd="0" presId="urn:microsoft.com/office/officeart/2018/2/layout/IconVerticalSolidList"/>
    <dgm:cxn modelId="{68AEBE8F-1669-445A-9E24-81B0B8A7945E}" type="presOf" srcId="{335923E7-B536-419D-9D82-276B226FD64D}" destId="{22666A00-7594-4BF2-BD83-973E7D37A6D9}" srcOrd="0" destOrd="0" presId="urn:microsoft.com/office/officeart/2018/2/layout/IconVerticalSolidList"/>
    <dgm:cxn modelId="{54C5C69E-6C7A-4BB6-A515-FF7CF5A2CD92}" srcId="{127F9815-484F-45ED-819B-36B1B850F93F}" destId="{E2375746-A01D-4EFB-ADA4-E943B8D446B8}" srcOrd="1" destOrd="0" parTransId="{DFDE559E-B865-4135-B9FD-ED8D3E8FB30F}" sibTransId="{6EC4E351-FB37-4017-80C2-06F58DAC404A}"/>
    <dgm:cxn modelId="{7B8022A6-51D2-4137-BEF5-FF412E582395}" srcId="{127F9815-484F-45ED-819B-36B1B850F93F}" destId="{C4E8098F-6B65-4C12-B45E-65A061F9A9C9}" srcOrd="5" destOrd="0" parTransId="{D8F2B5FF-73D6-4447-A37D-47809CE090EA}" sibTransId="{3BC4306E-A8AF-4869-AD0A-480F82EDAACF}"/>
    <dgm:cxn modelId="{82933CBE-A561-4A24-BDC2-F19E6F56CE67}" type="presOf" srcId="{C4E8098F-6B65-4C12-B45E-65A061F9A9C9}" destId="{87A63050-A77C-425C-B226-02EE41FDEE22}" srcOrd="0" destOrd="0" presId="urn:microsoft.com/office/officeart/2018/2/layout/IconVerticalSolidList"/>
    <dgm:cxn modelId="{B03556C5-D785-479E-B193-4AF77FD66844}" type="presOf" srcId="{127F9815-484F-45ED-819B-36B1B850F93F}" destId="{E39D9F96-3B40-4AAB-BC1E-57951FA23631}" srcOrd="0" destOrd="0" presId="urn:microsoft.com/office/officeart/2018/2/layout/IconVerticalSolidList"/>
    <dgm:cxn modelId="{5021A0E5-E170-44BA-AA47-57BA249E8433}" srcId="{127F9815-484F-45ED-819B-36B1B850F93F}" destId="{C248EC2A-C57D-44F5-8E0A-6E8D3E154656}" srcOrd="2" destOrd="0" parTransId="{329A82C4-A134-4566-8952-E5FA3673A237}" sibTransId="{795556F7-BA88-4D08-B457-28F3E4ACE64A}"/>
    <dgm:cxn modelId="{DA1601EB-E38B-4553-9E80-B5AEDAE03841}" srcId="{127F9815-484F-45ED-819B-36B1B850F93F}" destId="{335923E7-B536-419D-9D82-276B226FD64D}" srcOrd="0" destOrd="0" parTransId="{4D2E165A-ACC5-4030-9EDD-3447BBD5EB9B}" sibTransId="{68CDCECE-38DB-4CF3-85AF-F3A623E01771}"/>
    <dgm:cxn modelId="{071986F0-E0A7-4CCB-B70E-DC43D32A1A2D}" type="presOf" srcId="{DD621730-AAE5-4A8E-9089-DCC2AC41A5D5}" destId="{775D4938-CC1F-43B4-A89D-6E4E0F5E4C58}" srcOrd="0" destOrd="0" presId="urn:microsoft.com/office/officeart/2018/2/layout/IconVerticalSolidList"/>
    <dgm:cxn modelId="{1BFAAEF3-EEA4-4E59-9507-03A18FC0DF45}" type="presOf" srcId="{C248EC2A-C57D-44F5-8E0A-6E8D3E154656}" destId="{39CEA544-1BBB-4A8C-9DEC-6A39CC10B4AA}" srcOrd="0" destOrd="0" presId="urn:microsoft.com/office/officeart/2018/2/layout/IconVerticalSolidList"/>
    <dgm:cxn modelId="{147F3BFB-E95B-468D-9705-E24BE880E544}" srcId="{127F9815-484F-45ED-819B-36B1B850F93F}" destId="{FE107660-9B67-4880-9573-EDCED55A0A91}" srcOrd="3" destOrd="0" parTransId="{46C3723F-5957-4C20-A4EF-66593473553A}" sibTransId="{4003665D-6D2B-415E-BF97-F976CD52405A}"/>
    <dgm:cxn modelId="{B47475FB-865F-4165-A776-FDAE7C167048}" srcId="{127F9815-484F-45ED-819B-36B1B850F93F}" destId="{DBFC8061-1469-4C7F-9965-EFF6D75B1F97}" srcOrd="6" destOrd="0" parTransId="{FF5FDEB7-B9D3-498E-9DCC-D93ADD40C888}" sibTransId="{C4D7DD5F-B740-40FC-80B0-C99C2BAB318A}"/>
    <dgm:cxn modelId="{DDB98C50-0B2B-4BF4-91CB-28A0B38EFD8E}" type="presParOf" srcId="{E39D9F96-3B40-4AAB-BC1E-57951FA23631}" destId="{BAD7A7F0-DE22-4816-B160-F024F941115B}" srcOrd="0" destOrd="0" presId="urn:microsoft.com/office/officeart/2018/2/layout/IconVerticalSolidList"/>
    <dgm:cxn modelId="{D811AF82-125A-4B44-9848-A9A489A6D001}" type="presParOf" srcId="{BAD7A7F0-DE22-4816-B160-F024F941115B}" destId="{651830AB-B603-48E2-AC2A-634D0FBD9C73}" srcOrd="0" destOrd="0" presId="urn:microsoft.com/office/officeart/2018/2/layout/IconVerticalSolidList"/>
    <dgm:cxn modelId="{C9E06CE2-541D-47B0-AB62-B9118B12AB2B}" type="presParOf" srcId="{BAD7A7F0-DE22-4816-B160-F024F941115B}" destId="{FF94A46A-93D9-40A0-B017-CD5E5E1BDF31}" srcOrd="1" destOrd="0" presId="urn:microsoft.com/office/officeart/2018/2/layout/IconVerticalSolidList"/>
    <dgm:cxn modelId="{58CD7042-712F-4415-A7CF-5C3AB1C103A7}" type="presParOf" srcId="{BAD7A7F0-DE22-4816-B160-F024F941115B}" destId="{2CA3EC0D-B1EA-49EA-85B4-6CE37F448DDB}" srcOrd="2" destOrd="0" presId="urn:microsoft.com/office/officeart/2018/2/layout/IconVerticalSolidList"/>
    <dgm:cxn modelId="{142E0DA9-B678-4D68-BF0C-A41DE14DCF52}" type="presParOf" srcId="{BAD7A7F0-DE22-4816-B160-F024F941115B}" destId="{22666A00-7594-4BF2-BD83-973E7D37A6D9}" srcOrd="3" destOrd="0" presId="urn:microsoft.com/office/officeart/2018/2/layout/IconVerticalSolidList"/>
    <dgm:cxn modelId="{DEB5BB23-74FF-4F59-A43E-2400975C40C4}" type="presParOf" srcId="{E39D9F96-3B40-4AAB-BC1E-57951FA23631}" destId="{D9495707-62E6-41CE-A0EE-B533F73A7A6D}" srcOrd="1" destOrd="0" presId="urn:microsoft.com/office/officeart/2018/2/layout/IconVerticalSolidList"/>
    <dgm:cxn modelId="{0A1FBA58-8AA8-4063-A1F0-32413D9D5022}" type="presParOf" srcId="{E39D9F96-3B40-4AAB-BC1E-57951FA23631}" destId="{17D9FEA3-FE0D-4444-A8BB-CF22FB155ADA}" srcOrd="2" destOrd="0" presId="urn:microsoft.com/office/officeart/2018/2/layout/IconVerticalSolidList"/>
    <dgm:cxn modelId="{894F6EB4-D1E6-4F99-A27B-22A8725F231F}" type="presParOf" srcId="{17D9FEA3-FE0D-4444-A8BB-CF22FB155ADA}" destId="{AA8FB94B-A01A-4F96-B244-C8B5937F856D}" srcOrd="0" destOrd="0" presId="urn:microsoft.com/office/officeart/2018/2/layout/IconVerticalSolidList"/>
    <dgm:cxn modelId="{C357361C-39B2-45EF-A121-4E042E44DF63}" type="presParOf" srcId="{17D9FEA3-FE0D-4444-A8BB-CF22FB155ADA}" destId="{86A92397-4EEF-442C-B534-97AD4B654169}" srcOrd="1" destOrd="0" presId="urn:microsoft.com/office/officeart/2018/2/layout/IconVerticalSolidList"/>
    <dgm:cxn modelId="{29C06BCB-28B5-4654-B55E-447673D95319}" type="presParOf" srcId="{17D9FEA3-FE0D-4444-A8BB-CF22FB155ADA}" destId="{27E55147-461D-4F26-B945-086ED5D9F77D}" srcOrd="2" destOrd="0" presId="urn:microsoft.com/office/officeart/2018/2/layout/IconVerticalSolidList"/>
    <dgm:cxn modelId="{E9AD548A-F74A-4F80-AD66-3532C4D7DB66}" type="presParOf" srcId="{17D9FEA3-FE0D-4444-A8BB-CF22FB155ADA}" destId="{00D04253-C393-4ECB-9C2B-594D8CE2393E}" srcOrd="3" destOrd="0" presId="urn:microsoft.com/office/officeart/2018/2/layout/IconVerticalSolidList"/>
    <dgm:cxn modelId="{D56ACEE2-E22F-4FCB-950E-F8A48C2550FD}" type="presParOf" srcId="{E39D9F96-3B40-4AAB-BC1E-57951FA23631}" destId="{57087DDD-4F99-4612-AB1A-34A72A55E68C}" srcOrd="3" destOrd="0" presId="urn:microsoft.com/office/officeart/2018/2/layout/IconVerticalSolidList"/>
    <dgm:cxn modelId="{03212F93-45ED-4D45-A8DD-0D5BA441183D}" type="presParOf" srcId="{E39D9F96-3B40-4AAB-BC1E-57951FA23631}" destId="{54A9F0A7-4A37-4846-A795-CCE6B5D8A6A6}" srcOrd="4" destOrd="0" presId="urn:microsoft.com/office/officeart/2018/2/layout/IconVerticalSolidList"/>
    <dgm:cxn modelId="{82E5C506-E486-41BF-86CB-0FEF072BAE75}" type="presParOf" srcId="{54A9F0A7-4A37-4846-A795-CCE6B5D8A6A6}" destId="{CCC568BC-E343-43EB-8B7E-D4ED4E9D118F}" srcOrd="0" destOrd="0" presId="urn:microsoft.com/office/officeart/2018/2/layout/IconVerticalSolidList"/>
    <dgm:cxn modelId="{5DCCA47F-8722-4F05-BE65-D7CCF661C0AB}" type="presParOf" srcId="{54A9F0A7-4A37-4846-A795-CCE6B5D8A6A6}" destId="{083BBCB4-7E79-4DB4-839E-5A5C4067A63D}" srcOrd="1" destOrd="0" presId="urn:microsoft.com/office/officeart/2018/2/layout/IconVerticalSolidList"/>
    <dgm:cxn modelId="{8E793F50-1D0A-4CB1-A4CF-A5AC149C54A7}" type="presParOf" srcId="{54A9F0A7-4A37-4846-A795-CCE6B5D8A6A6}" destId="{09496AD2-4DED-48EF-B988-8E4F445447B8}" srcOrd="2" destOrd="0" presId="urn:microsoft.com/office/officeart/2018/2/layout/IconVerticalSolidList"/>
    <dgm:cxn modelId="{6EE87D7C-C198-4526-A616-71F78B4F80BE}" type="presParOf" srcId="{54A9F0A7-4A37-4846-A795-CCE6B5D8A6A6}" destId="{39CEA544-1BBB-4A8C-9DEC-6A39CC10B4AA}" srcOrd="3" destOrd="0" presId="urn:microsoft.com/office/officeart/2018/2/layout/IconVerticalSolidList"/>
    <dgm:cxn modelId="{2887B478-8F1F-4DB5-A690-33D37F3FAC43}" type="presParOf" srcId="{E39D9F96-3B40-4AAB-BC1E-57951FA23631}" destId="{CB5578E5-1702-4B4B-B1C2-D8867B83BDBA}" srcOrd="5" destOrd="0" presId="urn:microsoft.com/office/officeart/2018/2/layout/IconVerticalSolidList"/>
    <dgm:cxn modelId="{994C9DBC-72A3-42BB-8409-43EC36E646F6}" type="presParOf" srcId="{E39D9F96-3B40-4AAB-BC1E-57951FA23631}" destId="{8B76C77C-99AE-4D60-A2EE-2CAA16ED9419}" srcOrd="6" destOrd="0" presId="urn:microsoft.com/office/officeart/2018/2/layout/IconVerticalSolidList"/>
    <dgm:cxn modelId="{CF8D0894-C2B6-4F54-9094-0419826760CC}" type="presParOf" srcId="{8B76C77C-99AE-4D60-A2EE-2CAA16ED9419}" destId="{536F489A-D70F-4443-851B-4FDA9EF9916E}" srcOrd="0" destOrd="0" presId="urn:microsoft.com/office/officeart/2018/2/layout/IconVerticalSolidList"/>
    <dgm:cxn modelId="{5056B55B-FCF2-4463-9AB8-0033E3E5990C}" type="presParOf" srcId="{8B76C77C-99AE-4D60-A2EE-2CAA16ED9419}" destId="{FBDE01C7-4B26-4900-9EFE-4DEFA5A90C37}" srcOrd="1" destOrd="0" presId="urn:microsoft.com/office/officeart/2018/2/layout/IconVerticalSolidList"/>
    <dgm:cxn modelId="{C4037B70-8A99-4F42-9636-45958AA1518A}" type="presParOf" srcId="{8B76C77C-99AE-4D60-A2EE-2CAA16ED9419}" destId="{32682519-9826-4768-8469-F3CAE5CCF3BD}" srcOrd="2" destOrd="0" presId="urn:microsoft.com/office/officeart/2018/2/layout/IconVerticalSolidList"/>
    <dgm:cxn modelId="{054F240A-D302-4949-B533-55D35A48BB58}" type="presParOf" srcId="{8B76C77C-99AE-4D60-A2EE-2CAA16ED9419}" destId="{20DA9F5E-9F62-458B-8F7B-678E67A5062C}" srcOrd="3" destOrd="0" presId="urn:microsoft.com/office/officeart/2018/2/layout/IconVerticalSolidList"/>
    <dgm:cxn modelId="{AE475B9A-AA39-4D20-AD8A-1FFEBF8C9A33}" type="presParOf" srcId="{E39D9F96-3B40-4AAB-BC1E-57951FA23631}" destId="{1BA862AD-9142-4FBC-BE58-E43675A4BC4B}" srcOrd="7" destOrd="0" presId="urn:microsoft.com/office/officeart/2018/2/layout/IconVerticalSolidList"/>
    <dgm:cxn modelId="{3FE6C86E-6A30-42F5-8065-34548FE77E19}" type="presParOf" srcId="{E39D9F96-3B40-4AAB-BC1E-57951FA23631}" destId="{408A46C3-92F1-490C-AABA-95A3B9499A27}" srcOrd="8" destOrd="0" presId="urn:microsoft.com/office/officeart/2018/2/layout/IconVerticalSolidList"/>
    <dgm:cxn modelId="{C5ED4DDE-894C-443E-96F5-B5F8603775FA}" type="presParOf" srcId="{408A46C3-92F1-490C-AABA-95A3B9499A27}" destId="{6ECF3E11-4D2D-4E34-984F-25CBBFCE6429}" srcOrd="0" destOrd="0" presId="urn:microsoft.com/office/officeart/2018/2/layout/IconVerticalSolidList"/>
    <dgm:cxn modelId="{1926BF48-682B-4D16-8A9F-F436EA3B4D40}" type="presParOf" srcId="{408A46C3-92F1-490C-AABA-95A3B9499A27}" destId="{CC719D4D-453B-4799-8E76-578C15BB03D0}" srcOrd="1" destOrd="0" presId="urn:microsoft.com/office/officeart/2018/2/layout/IconVerticalSolidList"/>
    <dgm:cxn modelId="{ADB8D481-577C-4DD9-B5B7-E8DE90367893}" type="presParOf" srcId="{408A46C3-92F1-490C-AABA-95A3B9499A27}" destId="{AB0AF53B-9462-4F66-845A-0D08A305DF9C}" srcOrd="2" destOrd="0" presId="urn:microsoft.com/office/officeart/2018/2/layout/IconVerticalSolidList"/>
    <dgm:cxn modelId="{DAE1B29A-2226-469B-B8EE-A4E72FC4EDAF}" type="presParOf" srcId="{408A46C3-92F1-490C-AABA-95A3B9499A27}" destId="{775D4938-CC1F-43B4-A89D-6E4E0F5E4C58}" srcOrd="3" destOrd="0" presId="urn:microsoft.com/office/officeart/2018/2/layout/IconVerticalSolidList"/>
    <dgm:cxn modelId="{3D744587-D894-467D-BE3C-9C8636541F50}" type="presParOf" srcId="{E39D9F96-3B40-4AAB-BC1E-57951FA23631}" destId="{47CE2CBD-82F4-4565-ABB6-F46BC797A2DC}" srcOrd="9" destOrd="0" presId="urn:microsoft.com/office/officeart/2018/2/layout/IconVerticalSolidList"/>
    <dgm:cxn modelId="{F0A92C04-4E5B-492E-9D1A-A8BC45D604BC}" type="presParOf" srcId="{E39D9F96-3B40-4AAB-BC1E-57951FA23631}" destId="{9629EBAE-0271-4811-877E-37F58102C637}" srcOrd="10" destOrd="0" presId="urn:microsoft.com/office/officeart/2018/2/layout/IconVerticalSolidList"/>
    <dgm:cxn modelId="{65254F16-DC5A-4111-973D-3030EA34FC2B}" type="presParOf" srcId="{9629EBAE-0271-4811-877E-37F58102C637}" destId="{6922E42F-09FE-4F4D-9F91-17DF35A021B7}" srcOrd="0" destOrd="0" presId="urn:microsoft.com/office/officeart/2018/2/layout/IconVerticalSolidList"/>
    <dgm:cxn modelId="{780D01F9-D7C8-45A5-8B94-0522D98AFA57}" type="presParOf" srcId="{9629EBAE-0271-4811-877E-37F58102C637}" destId="{3C6901F2-0890-446F-ABA5-961DE9C9E8B9}" srcOrd="1" destOrd="0" presId="urn:microsoft.com/office/officeart/2018/2/layout/IconVerticalSolidList"/>
    <dgm:cxn modelId="{0FC4E45F-171C-45DA-A232-2C18194E2159}" type="presParOf" srcId="{9629EBAE-0271-4811-877E-37F58102C637}" destId="{5A6429C1-8ECB-4140-8828-28F0DC1DFF88}" srcOrd="2" destOrd="0" presId="urn:microsoft.com/office/officeart/2018/2/layout/IconVerticalSolidList"/>
    <dgm:cxn modelId="{A5C63EE4-1405-41BD-BD7C-F0E94E50E898}" type="presParOf" srcId="{9629EBAE-0271-4811-877E-37F58102C637}" destId="{87A63050-A77C-425C-B226-02EE41FDEE22}" srcOrd="3" destOrd="0" presId="urn:microsoft.com/office/officeart/2018/2/layout/IconVerticalSolidList"/>
    <dgm:cxn modelId="{6B0F60BD-42DB-4919-B59A-89490D5A9BAB}" type="presParOf" srcId="{E39D9F96-3B40-4AAB-BC1E-57951FA23631}" destId="{F6259176-838B-4002-9449-2823778AC1CB}" srcOrd="11" destOrd="0" presId="urn:microsoft.com/office/officeart/2018/2/layout/IconVerticalSolidList"/>
    <dgm:cxn modelId="{F83CE3F7-B764-42A1-BEEB-A5B14F12045D}" type="presParOf" srcId="{E39D9F96-3B40-4AAB-BC1E-57951FA23631}" destId="{BD34D58A-821E-4C00-AAAF-2C6ED879A48F}" srcOrd="12" destOrd="0" presId="urn:microsoft.com/office/officeart/2018/2/layout/IconVerticalSolidList"/>
    <dgm:cxn modelId="{57D54F27-055F-4772-BC24-D446DB9DCD63}" type="presParOf" srcId="{BD34D58A-821E-4C00-AAAF-2C6ED879A48F}" destId="{D1A4CD91-D397-4228-8AB9-480480E4842D}" srcOrd="0" destOrd="0" presId="urn:microsoft.com/office/officeart/2018/2/layout/IconVerticalSolidList"/>
    <dgm:cxn modelId="{F4C2A27B-2D27-4EB1-AF3E-15DC68191949}" type="presParOf" srcId="{BD34D58A-821E-4C00-AAAF-2C6ED879A48F}" destId="{F08E441F-03E1-4172-B457-59C8F53C4023}" srcOrd="1" destOrd="0" presId="urn:microsoft.com/office/officeart/2018/2/layout/IconVerticalSolidList"/>
    <dgm:cxn modelId="{DA695EC2-95AC-4EE9-B961-CD601EB2FBEB}" type="presParOf" srcId="{BD34D58A-821E-4C00-AAAF-2C6ED879A48F}" destId="{AA0401E3-4184-4B33-8065-16152D45A7A5}" srcOrd="2" destOrd="0" presId="urn:microsoft.com/office/officeart/2018/2/layout/IconVerticalSolidList"/>
    <dgm:cxn modelId="{15702466-5B1F-46DB-B04A-434557107B42}" type="presParOf" srcId="{BD34D58A-821E-4C00-AAAF-2C6ED879A48F}" destId="{63C5C13F-D754-44DA-ACB5-958A4D68BB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21A63B-37DC-4128-9F65-6A5B3F7D403F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B6E958-62F7-41A0-855D-2CB5B7460042}">
      <dgm:prSet/>
      <dgm:spPr/>
      <dgm:t>
        <a:bodyPr/>
        <a:lstStyle/>
        <a:p>
          <a:r>
            <a:rPr lang="fr-FR"/>
            <a:t>Denial</a:t>
          </a:r>
          <a:endParaRPr lang="en-US"/>
        </a:p>
      </dgm:t>
    </dgm:pt>
    <dgm:pt modelId="{20C54A1B-1082-4608-A488-CB2015480397}" type="parTrans" cxnId="{432D4192-2CAA-4C33-AC0F-7CC1505DC129}">
      <dgm:prSet/>
      <dgm:spPr/>
      <dgm:t>
        <a:bodyPr/>
        <a:lstStyle/>
        <a:p>
          <a:endParaRPr lang="en-US"/>
        </a:p>
      </dgm:t>
    </dgm:pt>
    <dgm:pt modelId="{1483B8B0-A298-4F93-9665-E146E5145C00}" type="sibTrans" cxnId="{432D4192-2CAA-4C33-AC0F-7CC1505DC129}">
      <dgm:prSet/>
      <dgm:spPr/>
      <dgm:t>
        <a:bodyPr/>
        <a:lstStyle/>
        <a:p>
          <a:endParaRPr lang="en-US"/>
        </a:p>
      </dgm:t>
    </dgm:pt>
    <dgm:pt modelId="{215B2AFE-43C8-4913-A312-C8040FDF5BBE}">
      <dgm:prSet/>
      <dgm:spPr/>
      <dgm:t>
        <a:bodyPr/>
        <a:lstStyle/>
        <a:p>
          <a:r>
            <a:rPr lang="fr-FR"/>
            <a:t>Resistance</a:t>
          </a:r>
          <a:endParaRPr lang="en-US"/>
        </a:p>
      </dgm:t>
    </dgm:pt>
    <dgm:pt modelId="{515636FE-D901-4C3A-9DE4-48D91B1B5D81}" type="parTrans" cxnId="{879F639B-8445-4D66-96C2-FB7B82C8069A}">
      <dgm:prSet/>
      <dgm:spPr/>
      <dgm:t>
        <a:bodyPr/>
        <a:lstStyle/>
        <a:p>
          <a:endParaRPr lang="en-US"/>
        </a:p>
      </dgm:t>
    </dgm:pt>
    <dgm:pt modelId="{0E6F65E6-4DE1-461D-BD30-B6570EC9A4EF}" type="sibTrans" cxnId="{879F639B-8445-4D66-96C2-FB7B82C8069A}">
      <dgm:prSet/>
      <dgm:spPr/>
      <dgm:t>
        <a:bodyPr/>
        <a:lstStyle/>
        <a:p>
          <a:endParaRPr lang="en-US"/>
        </a:p>
      </dgm:t>
    </dgm:pt>
    <dgm:pt modelId="{87AFC344-99E6-47FC-A787-DA767FA5918B}">
      <dgm:prSet/>
      <dgm:spPr/>
      <dgm:t>
        <a:bodyPr/>
        <a:lstStyle/>
        <a:p>
          <a:r>
            <a:rPr lang="fr-FR"/>
            <a:t>Exploration</a:t>
          </a:r>
          <a:endParaRPr lang="en-US"/>
        </a:p>
      </dgm:t>
    </dgm:pt>
    <dgm:pt modelId="{0388CEB4-463C-4593-B902-7A64B00F36C9}" type="parTrans" cxnId="{869260EC-1461-4886-BCD0-D2902F516AAE}">
      <dgm:prSet/>
      <dgm:spPr/>
      <dgm:t>
        <a:bodyPr/>
        <a:lstStyle/>
        <a:p>
          <a:endParaRPr lang="en-US"/>
        </a:p>
      </dgm:t>
    </dgm:pt>
    <dgm:pt modelId="{BCB0B72F-5443-40D1-A077-A98DAFD7E96E}" type="sibTrans" cxnId="{869260EC-1461-4886-BCD0-D2902F516AAE}">
      <dgm:prSet/>
      <dgm:spPr/>
      <dgm:t>
        <a:bodyPr/>
        <a:lstStyle/>
        <a:p>
          <a:endParaRPr lang="en-US"/>
        </a:p>
      </dgm:t>
    </dgm:pt>
    <dgm:pt modelId="{A638FFF6-31E3-4D20-8EEA-75590BA23B6D}">
      <dgm:prSet/>
      <dgm:spPr/>
      <dgm:t>
        <a:bodyPr/>
        <a:lstStyle/>
        <a:p>
          <a:r>
            <a:rPr lang="fr-FR"/>
            <a:t>Commitment</a:t>
          </a:r>
          <a:endParaRPr lang="en-US"/>
        </a:p>
      </dgm:t>
    </dgm:pt>
    <dgm:pt modelId="{02FBCE85-AF61-4688-B397-4A838CF6B929}" type="parTrans" cxnId="{96ABBE33-D26C-4318-A09B-131554A232F8}">
      <dgm:prSet/>
      <dgm:spPr/>
      <dgm:t>
        <a:bodyPr/>
        <a:lstStyle/>
        <a:p>
          <a:endParaRPr lang="en-US"/>
        </a:p>
      </dgm:t>
    </dgm:pt>
    <dgm:pt modelId="{A833269B-91D4-48C0-8B41-8AF7FEE42EA7}" type="sibTrans" cxnId="{96ABBE33-D26C-4318-A09B-131554A232F8}">
      <dgm:prSet/>
      <dgm:spPr/>
      <dgm:t>
        <a:bodyPr/>
        <a:lstStyle/>
        <a:p>
          <a:endParaRPr lang="en-US"/>
        </a:p>
      </dgm:t>
    </dgm:pt>
    <dgm:pt modelId="{B67D444A-C681-4294-9BD5-38855FC8E2C4}" type="pres">
      <dgm:prSet presAssocID="{E421A63B-37DC-4128-9F65-6A5B3F7D403F}" presName="matrix" presStyleCnt="0">
        <dgm:presLayoutVars>
          <dgm:chMax val="1"/>
          <dgm:dir/>
          <dgm:resizeHandles val="exact"/>
        </dgm:presLayoutVars>
      </dgm:prSet>
      <dgm:spPr/>
    </dgm:pt>
    <dgm:pt modelId="{37DD34E2-A4BF-43C2-AF8F-3927F45A304E}" type="pres">
      <dgm:prSet presAssocID="{E421A63B-37DC-4128-9F65-6A5B3F7D403F}" presName="diamond" presStyleLbl="bgShp" presStyleIdx="0" presStyleCnt="1"/>
      <dgm:spPr/>
    </dgm:pt>
    <dgm:pt modelId="{7168788E-EF0F-46E9-A5A7-5E428DD5FD20}" type="pres">
      <dgm:prSet presAssocID="{E421A63B-37DC-4128-9F65-6A5B3F7D403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537FF22-3452-4AC5-95D7-B5651B4CB099}" type="pres">
      <dgm:prSet presAssocID="{E421A63B-37DC-4128-9F65-6A5B3F7D403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AB52848-50A9-4D81-9415-BD991953E444}" type="pres">
      <dgm:prSet presAssocID="{E421A63B-37DC-4128-9F65-6A5B3F7D403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02D19DF-0B90-4FD1-B52A-7E6942691E84}" type="pres">
      <dgm:prSet presAssocID="{E421A63B-37DC-4128-9F65-6A5B3F7D403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6ABBE33-D26C-4318-A09B-131554A232F8}" srcId="{E421A63B-37DC-4128-9F65-6A5B3F7D403F}" destId="{A638FFF6-31E3-4D20-8EEA-75590BA23B6D}" srcOrd="3" destOrd="0" parTransId="{02FBCE85-AF61-4688-B397-4A838CF6B929}" sibTransId="{A833269B-91D4-48C0-8B41-8AF7FEE42EA7}"/>
    <dgm:cxn modelId="{220CB37F-AF4B-415F-B155-C77B7F585F1B}" type="presOf" srcId="{16B6E958-62F7-41A0-855D-2CB5B7460042}" destId="{7168788E-EF0F-46E9-A5A7-5E428DD5FD20}" srcOrd="0" destOrd="0" presId="urn:microsoft.com/office/officeart/2005/8/layout/matrix3"/>
    <dgm:cxn modelId="{4A4C2B82-4F99-4A7D-9151-78310C9B2664}" type="presOf" srcId="{E421A63B-37DC-4128-9F65-6A5B3F7D403F}" destId="{B67D444A-C681-4294-9BD5-38855FC8E2C4}" srcOrd="0" destOrd="0" presId="urn:microsoft.com/office/officeart/2005/8/layout/matrix3"/>
    <dgm:cxn modelId="{4F925C92-05AA-4C3A-8242-4F743C6F0DAF}" type="presOf" srcId="{A638FFF6-31E3-4D20-8EEA-75590BA23B6D}" destId="{102D19DF-0B90-4FD1-B52A-7E6942691E84}" srcOrd="0" destOrd="0" presId="urn:microsoft.com/office/officeart/2005/8/layout/matrix3"/>
    <dgm:cxn modelId="{432D4192-2CAA-4C33-AC0F-7CC1505DC129}" srcId="{E421A63B-37DC-4128-9F65-6A5B3F7D403F}" destId="{16B6E958-62F7-41A0-855D-2CB5B7460042}" srcOrd="0" destOrd="0" parTransId="{20C54A1B-1082-4608-A488-CB2015480397}" sibTransId="{1483B8B0-A298-4F93-9665-E146E5145C00}"/>
    <dgm:cxn modelId="{879F639B-8445-4D66-96C2-FB7B82C8069A}" srcId="{E421A63B-37DC-4128-9F65-6A5B3F7D403F}" destId="{215B2AFE-43C8-4913-A312-C8040FDF5BBE}" srcOrd="1" destOrd="0" parTransId="{515636FE-D901-4C3A-9DE4-48D91B1B5D81}" sibTransId="{0E6F65E6-4DE1-461D-BD30-B6570EC9A4EF}"/>
    <dgm:cxn modelId="{39EA1DA5-91B8-4C04-8AD3-D285F57F9F18}" type="presOf" srcId="{87AFC344-99E6-47FC-A787-DA767FA5918B}" destId="{8AB52848-50A9-4D81-9415-BD991953E444}" srcOrd="0" destOrd="0" presId="urn:microsoft.com/office/officeart/2005/8/layout/matrix3"/>
    <dgm:cxn modelId="{4CC4E7E0-5ECA-4DD0-918E-37B3BCD5BB19}" type="presOf" srcId="{215B2AFE-43C8-4913-A312-C8040FDF5BBE}" destId="{B537FF22-3452-4AC5-95D7-B5651B4CB099}" srcOrd="0" destOrd="0" presId="urn:microsoft.com/office/officeart/2005/8/layout/matrix3"/>
    <dgm:cxn modelId="{869260EC-1461-4886-BCD0-D2902F516AAE}" srcId="{E421A63B-37DC-4128-9F65-6A5B3F7D403F}" destId="{87AFC344-99E6-47FC-A787-DA767FA5918B}" srcOrd="2" destOrd="0" parTransId="{0388CEB4-463C-4593-B902-7A64B00F36C9}" sibTransId="{BCB0B72F-5443-40D1-A077-A98DAFD7E96E}"/>
    <dgm:cxn modelId="{06FBE7F9-1EB8-46B6-B0D1-1F47BD2B335E}" type="presParOf" srcId="{B67D444A-C681-4294-9BD5-38855FC8E2C4}" destId="{37DD34E2-A4BF-43C2-AF8F-3927F45A304E}" srcOrd="0" destOrd="0" presId="urn:microsoft.com/office/officeart/2005/8/layout/matrix3"/>
    <dgm:cxn modelId="{33EFB841-6981-4A00-9F24-BAE29039F99F}" type="presParOf" srcId="{B67D444A-C681-4294-9BD5-38855FC8E2C4}" destId="{7168788E-EF0F-46E9-A5A7-5E428DD5FD20}" srcOrd="1" destOrd="0" presId="urn:microsoft.com/office/officeart/2005/8/layout/matrix3"/>
    <dgm:cxn modelId="{A2AD0466-8616-4F9C-9336-7883880A6737}" type="presParOf" srcId="{B67D444A-C681-4294-9BD5-38855FC8E2C4}" destId="{B537FF22-3452-4AC5-95D7-B5651B4CB099}" srcOrd="2" destOrd="0" presId="urn:microsoft.com/office/officeart/2005/8/layout/matrix3"/>
    <dgm:cxn modelId="{410A80E9-FF77-4585-A143-C80F315E1D99}" type="presParOf" srcId="{B67D444A-C681-4294-9BD5-38855FC8E2C4}" destId="{8AB52848-50A9-4D81-9415-BD991953E444}" srcOrd="3" destOrd="0" presId="urn:microsoft.com/office/officeart/2005/8/layout/matrix3"/>
    <dgm:cxn modelId="{9E8743AB-5BA6-4A5B-A547-1C9C94A5BA8F}" type="presParOf" srcId="{B67D444A-C681-4294-9BD5-38855FC8E2C4}" destId="{102D19DF-0B90-4FD1-B52A-7E6942691E8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97F515-C6D2-4B9D-A141-0C517A026D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1D1794-3B05-4227-8A90-D8F47E24298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Why this changes ?</a:t>
          </a:r>
          <a:endParaRPr lang="en-US"/>
        </a:p>
      </dgm:t>
    </dgm:pt>
    <dgm:pt modelId="{91AD18FD-74FD-4BD7-85E9-22B9278D9992}" type="parTrans" cxnId="{DFC51E67-ACB8-4859-B4CB-2C67C138B1FD}">
      <dgm:prSet/>
      <dgm:spPr/>
      <dgm:t>
        <a:bodyPr/>
        <a:lstStyle/>
        <a:p>
          <a:endParaRPr lang="en-US"/>
        </a:p>
      </dgm:t>
    </dgm:pt>
    <dgm:pt modelId="{FCF4D800-F212-4BBC-A801-5492F348866F}" type="sibTrans" cxnId="{DFC51E67-ACB8-4859-B4CB-2C67C138B1FD}">
      <dgm:prSet/>
      <dgm:spPr/>
      <dgm:t>
        <a:bodyPr/>
        <a:lstStyle/>
        <a:p>
          <a:endParaRPr lang="en-US"/>
        </a:p>
      </dgm:t>
    </dgm:pt>
    <dgm:pt modelId="{0B3C0E52-F71B-4163-A508-53276722B92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Put forward the advantages of the changes</a:t>
          </a:r>
          <a:endParaRPr lang="en-US"/>
        </a:p>
      </dgm:t>
    </dgm:pt>
    <dgm:pt modelId="{869870F1-6F96-4165-B185-4B9758D12C38}" type="parTrans" cxnId="{359403AE-C02A-474B-BA1A-52E881291D46}">
      <dgm:prSet/>
      <dgm:spPr/>
      <dgm:t>
        <a:bodyPr/>
        <a:lstStyle/>
        <a:p>
          <a:endParaRPr lang="en-US"/>
        </a:p>
      </dgm:t>
    </dgm:pt>
    <dgm:pt modelId="{66B22902-02AB-4CF3-B120-7A3879A7D473}" type="sibTrans" cxnId="{359403AE-C02A-474B-BA1A-52E881291D46}">
      <dgm:prSet/>
      <dgm:spPr/>
      <dgm:t>
        <a:bodyPr/>
        <a:lstStyle/>
        <a:p>
          <a:endParaRPr lang="en-US"/>
        </a:p>
      </dgm:t>
    </dgm:pt>
    <dgm:pt modelId="{09A3568A-AE93-426D-A35C-3A75127232A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Involve the users to the changes</a:t>
          </a:r>
          <a:endParaRPr lang="en-US"/>
        </a:p>
      </dgm:t>
    </dgm:pt>
    <dgm:pt modelId="{C4A897E2-3FE8-4870-BA53-A275254820EE}" type="parTrans" cxnId="{C196F3B3-9183-4D4E-904F-AFF1335A1842}">
      <dgm:prSet/>
      <dgm:spPr/>
      <dgm:t>
        <a:bodyPr/>
        <a:lstStyle/>
        <a:p>
          <a:endParaRPr lang="en-US"/>
        </a:p>
      </dgm:t>
    </dgm:pt>
    <dgm:pt modelId="{839707C2-398F-4614-818B-A90EB1E12CE7}" type="sibTrans" cxnId="{C196F3B3-9183-4D4E-904F-AFF1335A1842}">
      <dgm:prSet/>
      <dgm:spPr/>
      <dgm:t>
        <a:bodyPr/>
        <a:lstStyle/>
        <a:p>
          <a:endParaRPr lang="en-US"/>
        </a:p>
      </dgm:t>
    </dgm:pt>
    <dgm:pt modelId="{D3295D37-496A-4BFD-8F11-63CD39B82B5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Make a super demo plan</a:t>
          </a:r>
          <a:endParaRPr lang="en-US"/>
        </a:p>
      </dgm:t>
    </dgm:pt>
    <dgm:pt modelId="{22EE423F-0404-4F69-932D-CC0FBED0AD5D}" type="parTrans" cxnId="{9DDE8D21-7B8D-4D40-8047-6FCFDD859B21}">
      <dgm:prSet/>
      <dgm:spPr/>
      <dgm:t>
        <a:bodyPr/>
        <a:lstStyle/>
        <a:p>
          <a:endParaRPr lang="en-US"/>
        </a:p>
      </dgm:t>
    </dgm:pt>
    <dgm:pt modelId="{C6A307C9-0348-4108-933A-98EFB9BBE3BE}" type="sibTrans" cxnId="{9DDE8D21-7B8D-4D40-8047-6FCFDD859B21}">
      <dgm:prSet/>
      <dgm:spPr/>
      <dgm:t>
        <a:bodyPr/>
        <a:lstStyle/>
        <a:p>
          <a:endParaRPr lang="en-US"/>
        </a:p>
      </dgm:t>
    </dgm:pt>
    <dgm:pt modelId="{9E67872E-D966-4B28-8CEB-B3917220B789}">
      <dgm:prSet phldr="0"/>
      <dgm:spPr/>
      <dgm:t>
        <a:bodyPr/>
        <a:lstStyle/>
        <a:p>
          <a:pPr rtl="0"/>
          <a:r>
            <a:rPr lang="fr-FR">
              <a:latin typeface="Tw Cen MT"/>
            </a:rPr>
            <a:t>Get the feedback from employees</a:t>
          </a:r>
        </a:p>
      </dgm:t>
    </dgm:pt>
    <dgm:pt modelId="{9C775938-A05B-4596-8A4D-811EE71F3313}" type="parTrans" cxnId="{BCDFC4CF-074F-4BC6-84D8-7DAF9B22E14A}">
      <dgm:prSet/>
      <dgm:spPr/>
    </dgm:pt>
    <dgm:pt modelId="{88495F1B-959B-4584-BDB7-9287CD2AA7CF}" type="sibTrans" cxnId="{BCDFC4CF-074F-4BC6-84D8-7DAF9B22E14A}">
      <dgm:prSet/>
      <dgm:spPr/>
    </dgm:pt>
    <dgm:pt modelId="{AFBE695C-7722-40C8-97FF-F1989311AE7C}" type="pres">
      <dgm:prSet presAssocID="{2397F515-C6D2-4B9D-A141-0C517A026D1B}" presName="root" presStyleCnt="0">
        <dgm:presLayoutVars>
          <dgm:dir/>
          <dgm:resizeHandles val="exact"/>
        </dgm:presLayoutVars>
      </dgm:prSet>
      <dgm:spPr/>
    </dgm:pt>
    <dgm:pt modelId="{F9017F0C-D18E-48A9-8FAB-237C76C8343B}" type="pres">
      <dgm:prSet presAssocID="{8E1D1794-3B05-4227-8A90-D8F47E24298E}" presName="compNode" presStyleCnt="0"/>
      <dgm:spPr/>
    </dgm:pt>
    <dgm:pt modelId="{6CCE3429-8F51-49B5-9828-670A05F65C16}" type="pres">
      <dgm:prSet presAssocID="{8E1D1794-3B05-4227-8A90-D8F47E24298E}" presName="bgRect" presStyleLbl="bgShp" presStyleIdx="0" presStyleCnt="5"/>
      <dgm:spPr/>
    </dgm:pt>
    <dgm:pt modelId="{B9C18DC7-3975-453A-A486-4A2B4443791D}" type="pres">
      <dgm:prSet presAssocID="{8E1D1794-3B05-4227-8A90-D8F47E24298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FCEDDAF-6A24-4D9E-8C2E-10D9E079F0AB}" type="pres">
      <dgm:prSet presAssocID="{8E1D1794-3B05-4227-8A90-D8F47E24298E}" presName="spaceRect" presStyleCnt="0"/>
      <dgm:spPr/>
    </dgm:pt>
    <dgm:pt modelId="{7E500FB5-5CF1-43CF-A054-01CA4B555C61}" type="pres">
      <dgm:prSet presAssocID="{8E1D1794-3B05-4227-8A90-D8F47E24298E}" presName="parTx" presStyleLbl="revTx" presStyleIdx="0" presStyleCnt="5">
        <dgm:presLayoutVars>
          <dgm:chMax val="0"/>
          <dgm:chPref val="0"/>
        </dgm:presLayoutVars>
      </dgm:prSet>
      <dgm:spPr/>
    </dgm:pt>
    <dgm:pt modelId="{E1DED38D-903B-4560-9945-25636862A7D7}" type="pres">
      <dgm:prSet presAssocID="{FCF4D800-F212-4BBC-A801-5492F348866F}" presName="sibTrans" presStyleCnt="0"/>
      <dgm:spPr/>
    </dgm:pt>
    <dgm:pt modelId="{D83F81BB-6BC3-4C4B-A155-A3AA1449E7A1}" type="pres">
      <dgm:prSet presAssocID="{0B3C0E52-F71B-4163-A508-53276722B92F}" presName="compNode" presStyleCnt="0"/>
      <dgm:spPr/>
    </dgm:pt>
    <dgm:pt modelId="{134AD929-39CB-4C3C-8883-C5D2794847A9}" type="pres">
      <dgm:prSet presAssocID="{0B3C0E52-F71B-4163-A508-53276722B92F}" presName="bgRect" presStyleLbl="bgShp" presStyleIdx="1" presStyleCnt="5"/>
      <dgm:spPr/>
    </dgm:pt>
    <dgm:pt modelId="{4FEFBE8B-D7A0-4F2E-806E-F0DB20B344DF}" type="pres">
      <dgm:prSet presAssocID="{0B3C0E52-F71B-4163-A508-53276722B92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CCE0E3A7-FDE0-4878-AA89-45CF2EFFA35F}" type="pres">
      <dgm:prSet presAssocID="{0B3C0E52-F71B-4163-A508-53276722B92F}" presName="spaceRect" presStyleCnt="0"/>
      <dgm:spPr/>
    </dgm:pt>
    <dgm:pt modelId="{3839F53D-4038-4FC7-A7EA-F7B64EBB72A5}" type="pres">
      <dgm:prSet presAssocID="{0B3C0E52-F71B-4163-A508-53276722B92F}" presName="parTx" presStyleLbl="revTx" presStyleIdx="1" presStyleCnt="5">
        <dgm:presLayoutVars>
          <dgm:chMax val="0"/>
          <dgm:chPref val="0"/>
        </dgm:presLayoutVars>
      </dgm:prSet>
      <dgm:spPr/>
    </dgm:pt>
    <dgm:pt modelId="{F7B3B618-1946-4131-A752-0896D48205D4}" type="pres">
      <dgm:prSet presAssocID="{66B22902-02AB-4CF3-B120-7A3879A7D473}" presName="sibTrans" presStyleCnt="0"/>
      <dgm:spPr/>
    </dgm:pt>
    <dgm:pt modelId="{441F8E80-A7CC-476D-9930-F2B9F8888B4D}" type="pres">
      <dgm:prSet presAssocID="{09A3568A-AE93-426D-A35C-3A75127232A7}" presName="compNode" presStyleCnt="0"/>
      <dgm:spPr/>
    </dgm:pt>
    <dgm:pt modelId="{3064E492-AF5F-4C06-B745-9B9ECA41440D}" type="pres">
      <dgm:prSet presAssocID="{09A3568A-AE93-426D-A35C-3A75127232A7}" presName="bgRect" presStyleLbl="bgShp" presStyleIdx="2" presStyleCnt="5"/>
      <dgm:spPr/>
    </dgm:pt>
    <dgm:pt modelId="{D23F678A-69A2-4CE3-96F5-4E034DE64765}" type="pres">
      <dgm:prSet presAssocID="{09A3568A-AE93-426D-A35C-3A75127232A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4CF2CA41-4E75-4FB8-8E18-62AE31D818E8}" type="pres">
      <dgm:prSet presAssocID="{09A3568A-AE93-426D-A35C-3A75127232A7}" presName="spaceRect" presStyleCnt="0"/>
      <dgm:spPr/>
    </dgm:pt>
    <dgm:pt modelId="{3A7E917D-1A27-4371-8EE3-D6144B6935D9}" type="pres">
      <dgm:prSet presAssocID="{09A3568A-AE93-426D-A35C-3A75127232A7}" presName="parTx" presStyleLbl="revTx" presStyleIdx="2" presStyleCnt="5">
        <dgm:presLayoutVars>
          <dgm:chMax val="0"/>
          <dgm:chPref val="0"/>
        </dgm:presLayoutVars>
      </dgm:prSet>
      <dgm:spPr/>
    </dgm:pt>
    <dgm:pt modelId="{B4B4F879-20CA-4A10-925D-685F365AF5A1}" type="pres">
      <dgm:prSet presAssocID="{839707C2-398F-4614-818B-A90EB1E12CE7}" presName="sibTrans" presStyleCnt="0"/>
      <dgm:spPr/>
    </dgm:pt>
    <dgm:pt modelId="{E19E09DE-ACFD-423E-BC02-C1C98DEEB540}" type="pres">
      <dgm:prSet presAssocID="{D3295D37-496A-4BFD-8F11-63CD39B82B50}" presName="compNode" presStyleCnt="0"/>
      <dgm:spPr/>
    </dgm:pt>
    <dgm:pt modelId="{CED167BC-4E31-4F72-88C4-753DB574BCD9}" type="pres">
      <dgm:prSet presAssocID="{D3295D37-496A-4BFD-8F11-63CD39B82B50}" presName="bgRect" presStyleLbl="bgShp" presStyleIdx="3" presStyleCnt="5"/>
      <dgm:spPr/>
    </dgm:pt>
    <dgm:pt modelId="{95D5DC97-5D4E-404A-BE48-A17BA8784B24}" type="pres">
      <dgm:prSet presAssocID="{D3295D37-496A-4BFD-8F11-63CD39B82B5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8861226F-FDF1-45B6-A272-299C70694A86}" type="pres">
      <dgm:prSet presAssocID="{D3295D37-496A-4BFD-8F11-63CD39B82B50}" presName="spaceRect" presStyleCnt="0"/>
      <dgm:spPr/>
    </dgm:pt>
    <dgm:pt modelId="{8AFD1894-A115-4994-9BF2-E2FFCFB9A5BF}" type="pres">
      <dgm:prSet presAssocID="{D3295D37-496A-4BFD-8F11-63CD39B82B50}" presName="parTx" presStyleLbl="revTx" presStyleIdx="3" presStyleCnt="5">
        <dgm:presLayoutVars>
          <dgm:chMax val="0"/>
          <dgm:chPref val="0"/>
        </dgm:presLayoutVars>
      </dgm:prSet>
      <dgm:spPr/>
    </dgm:pt>
    <dgm:pt modelId="{E0DEA515-AE3B-486D-81CF-11D1BB83AAA1}" type="pres">
      <dgm:prSet presAssocID="{C6A307C9-0348-4108-933A-98EFB9BBE3BE}" presName="sibTrans" presStyleCnt="0"/>
      <dgm:spPr/>
    </dgm:pt>
    <dgm:pt modelId="{6B72D14D-B750-4FDC-9FAB-CBAA07ABE48E}" type="pres">
      <dgm:prSet presAssocID="{9E67872E-D966-4B28-8CEB-B3917220B789}" presName="compNode" presStyleCnt="0"/>
      <dgm:spPr/>
    </dgm:pt>
    <dgm:pt modelId="{9DB58128-2E26-4B3A-A596-15B55C1C6C92}" type="pres">
      <dgm:prSet presAssocID="{9E67872E-D966-4B28-8CEB-B3917220B789}" presName="bgRect" presStyleLbl="bgShp" presStyleIdx="4" presStyleCnt="5"/>
      <dgm:spPr/>
    </dgm:pt>
    <dgm:pt modelId="{CC791774-B76D-4F80-806B-631626432C61}" type="pres">
      <dgm:prSet presAssocID="{9E67872E-D966-4B28-8CEB-B3917220B789}" presName="iconRect" presStyleLbl="node1" presStyleIdx="4" presStyleCnt="5"/>
      <dgm:spPr/>
    </dgm:pt>
    <dgm:pt modelId="{B4ED982C-C27F-4811-9717-DBBEDB3DB5AC}" type="pres">
      <dgm:prSet presAssocID="{9E67872E-D966-4B28-8CEB-B3917220B789}" presName="spaceRect" presStyleCnt="0"/>
      <dgm:spPr/>
    </dgm:pt>
    <dgm:pt modelId="{26693242-68E4-4DCA-B0F6-A85136B491AA}" type="pres">
      <dgm:prSet presAssocID="{9E67872E-D966-4B28-8CEB-B3917220B78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86CD504-4756-462E-8D2E-0C91C7194E28}" type="presOf" srcId="{8E1D1794-3B05-4227-8A90-D8F47E24298E}" destId="{7E500FB5-5CF1-43CF-A054-01CA4B555C61}" srcOrd="0" destOrd="0" presId="urn:microsoft.com/office/officeart/2018/2/layout/IconVerticalSolidList"/>
    <dgm:cxn modelId="{9DDE8D21-7B8D-4D40-8047-6FCFDD859B21}" srcId="{2397F515-C6D2-4B9D-A141-0C517A026D1B}" destId="{D3295D37-496A-4BFD-8F11-63CD39B82B50}" srcOrd="3" destOrd="0" parTransId="{22EE423F-0404-4F69-932D-CC0FBED0AD5D}" sibTransId="{C6A307C9-0348-4108-933A-98EFB9BBE3BE}"/>
    <dgm:cxn modelId="{22AEB625-4998-4DFE-BC94-38D6010E9149}" type="presOf" srcId="{0B3C0E52-F71B-4163-A508-53276722B92F}" destId="{3839F53D-4038-4FC7-A7EA-F7B64EBB72A5}" srcOrd="0" destOrd="0" presId="urn:microsoft.com/office/officeart/2018/2/layout/IconVerticalSolidList"/>
    <dgm:cxn modelId="{FC5CBC2A-08DC-4E78-9761-772D3D2A1027}" type="presOf" srcId="{9E67872E-D966-4B28-8CEB-B3917220B789}" destId="{26693242-68E4-4DCA-B0F6-A85136B491AA}" srcOrd="0" destOrd="0" presId="urn:microsoft.com/office/officeart/2018/2/layout/IconVerticalSolidList"/>
    <dgm:cxn modelId="{DFC51E67-ACB8-4859-B4CB-2C67C138B1FD}" srcId="{2397F515-C6D2-4B9D-A141-0C517A026D1B}" destId="{8E1D1794-3B05-4227-8A90-D8F47E24298E}" srcOrd="0" destOrd="0" parTransId="{91AD18FD-74FD-4BD7-85E9-22B9278D9992}" sibTransId="{FCF4D800-F212-4BBC-A801-5492F348866F}"/>
    <dgm:cxn modelId="{3B959754-1732-4F6C-8E1F-811C2718E3CF}" type="presOf" srcId="{2397F515-C6D2-4B9D-A141-0C517A026D1B}" destId="{AFBE695C-7722-40C8-97FF-F1989311AE7C}" srcOrd="0" destOrd="0" presId="urn:microsoft.com/office/officeart/2018/2/layout/IconVerticalSolidList"/>
    <dgm:cxn modelId="{359403AE-C02A-474B-BA1A-52E881291D46}" srcId="{2397F515-C6D2-4B9D-A141-0C517A026D1B}" destId="{0B3C0E52-F71B-4163-A508-53276722B92F}" srcOrd="1" destOrd="0" parTransId="{869870F1-6F96-4165-B185-4B9758D12C38}" sibTransId="{66B22902-02AB-4CF3-B120-7A3879A7D473}"/>
    <dgm:cxn modelId="{C196F3B3-9183-4D4E-904F-AFF1335A1842}" srcId="{2397F515-C6D2-4B9D-A141-0C517A026D1B}" destId="{09A3568A-AE93-426D-A35C-3A75127232A7}" srcOrd="2" destOrd="0" parTransId="{C4A897E2-3FE8-4870-BA53-A275254820EE}" sibTransId="{839707C2-398F-4614-818B-A90EB1E12CE7}"/>
    <dgm:cxn modelId="{A42D6BC3-5C7D-4FD3-B2BF-556AA8B17447}" type="presOf" srcId="{D3295D37-496A-4BFD-8F11-63CD39B82B50}" destId="{8AFD1894-A115-4994-9BF2-E2FFCFB9A5BF}" srcOrd="0" destOrd="0" presId="urn:microsoft.com/office/officeart/2018/2/layout/IconVerticalSolidList"/>
    <dgm:cxn modelId="{BCDFC4CF-074F-4BC6-84D8-7DAF9B22E14A}" srcId="{2397F515-C6D2-4B9D-A141-0C517A026D1B}" destId="{9E67872E-D966-4B28-8CEB-B3917220B789}" srcOrd="4" destOrd="0" parTransId="{9C775938-A05B-4596-8A4D-811EE71F3313}" sibTransId="{88495F1B-959B-4584-BDB7-9287CD2AA7CF}"/>
    <dgm:cxn modelId="{F627E0CF-C8B1-41D1-990B-19EDA5F5049A}" type="presOf" srcId="{09A3568A-AE93-426D-A35C-3A75127232A7}" destId="{3A7E917D-1A27-4371-8EE3-D6144B6935D9}" srcOrd="0" destOrd="0" presId="urn:microsoft.com/office/officeart/2018/2/layout/IconVerticalSolidList"/>
    <dgm:cxn modelId="{47366065-BC32-4299-8FFB-AC8B841E0BF5}" type="presParOf" srcId="{AFBE695C-7722-40C8-97FF-F1989311AE7C}" destId="{F9017F0C-D18E-48A9-8FAB-237C76C8343B}" srcOrd="0" destOrd="0" presId="urn:microsoft.com/office/officeart/2018/2/layout/IconVerticalSolidList"/>
    <dgm:cxn modelId="{96EA9E94-F792-4EC7-85CB-FE73A939586E}" type="presParOf" srcId="{F9017F0C-D18E-48A9-8FAB-237C76C8343B}" destId="{6CCE3429-8F51-49B5-9828-670A05F65C16}" srcOrd="0" destOrd="0" presId="urn:microsoft.com/office/officeart/2018/2/layout/IconVerticalSolidList"/>
    <dgm:cxn modelId="{23E02F49-BC80-4D6C-80EC-FC09B1C45405}" type="presParOf" srcId="{F9017F0C-D18E-48A9-8FAB-237C76C8343B}" destId="{B9C18DC7-3975-453A-A486-4A2B4443791D}" srcOrd="1" destOrd="0" presId="urn:microsoft.com/office/officeart/2018/2/layout/IconVerticalSolidList"/>
    <dgm:cxn modelId="{03361B62-C2DB-486D-8740-FEA6248FCDBD}" type="presParOf" srcId="{F9017F0C-D18E-48A9-8FAB-237C76C8343B}" destId="{DFCEDDAF-6A24-4D9E-8C2E-10D9E079F0AB}" srcOrd="2" destOrd="0" presId="urn:microsoft.com/office/officeart/2018/2/layout/IconVerticalSolidList"/>
    <dgm:cxn modelId="{8E643181-1F57-448D-8A5C-63D95C6C6120}" type="presParOf" srcId="{F9017F0C-D18E-48A9-8FAB-237C76C8343B}" destId="{7E500FB5-5CF1-43CF-A054-01CA4B555C61}" srcOrd="3" destOrd="0" presId="urn:microsoft.com/office/officeart/2018/2/layout/IconVerticalSolidList"/>
    <dgm:cxn modelId="{A157A7AF-D2D2-4029-B982-AA0A00C912B0}" type="presParOf" srcId="{AFBE695C-7722-40C8-97FF-F1989311AE7C}" destId="{E1DED38D-903B-4560-9945-25636862A7D7}" srcOrd="1" destOrd="0" presId="urn:microsoft.com/office/officeart/2018/2/layout/IconVerticalSolidList"/>
    <dgm:cxn modelId="{B795A078-E992-4BFB-A36B-B8059A8CD3CC}" type="presParOf" srcId="{AFBE695C-7722-40C8-97FF-F1989311AE7C}" destId="{D83F81BB-6BC3-4C4B-A155-A3AA1449E7A1}" srcOrd="2" destOrd="0" presId="urn:microsoft.com/office/officeart/2018/2/layout/IconVerticalSolidList"/>
    <dgm:cxn modelId="{84417AAF-88EF-439E-916A-26DAB09A0C11}" type="presParOf" srcId="{D83F81BB-6BC3-4C4B-A155-A3AA1449E7A1}" destId="{134AD929-39CB-4C3C-8883-C5D2794847A9}" srcOrd="0" destOrd="0" presId="urn:microsoft.com/office/officeart/2018/2/layout/IconVerticalSolidList"/>
    <dgm:cxn modelId="{A5060C98-0755-421B-906C-4332293F4E0B}" type="presParOf" srcId="{D83F81BB-6BC3-4C4B-A155-A3AA1449E7A1}" destId="{4FEFBE8B-D7A0-4F2E-806E-F0DB20B344DF}" srcOrd="1" destOrd="0" presId="urn:microsoft.com/office/officeart/2018/2/layout/IconVerticalSolidList"/>
    <dgm:cxn modelId="{B56966B6-8577-45BB-836C-A5B33FBB270E}" type="presParOf" srcId="{D83F81BB-6BC3-4C4B-A155-A3AA1449E7A1}" destId="{CCE0E3A7-FDE0-4878-AA89-45CF2EFFA35F}" srcOrd="2" destOrd="0" presId="urn:microsoft.com/office/officeart/2018/2/layout/IconVerticalSolidList"/>
    <dgm:cxn modelId="{419D3477-3325-4B4B-A3E8-69859B1CC43F}" type="presParOf" srcId="{D83F81BB-6BC3-4C4B-A155-A3AA1449E7A1}" destId="{3839F53D-4038-4FC7-A7EA-F7B64EBB72A5}" srcOrd="3" destOrd="0" presId="urn:microsoft.com/office/officeart/2018/2/layout/IconVerticalSolidList"/>
    <dgm:cxn modelId="{5EAE42D3-5A61-4B1E-9612-00ECCDDF77C0}" type="presParOf" srcId="{AFBE695C-7722-40C8-97FF-F1989311AE7C}" destId="{F7B3B618-1946-4131-A752-0896D48205D4}" srcOrd="3" destOrd="0" presId="urn:microsoft.com/office/officeart/2018/2/layout/IconVerticalSolidList"/>
    <dgm:cxn modelId="{73BE2DD3-07BF-43E0-BEDA-749F5EC6972A}" type="presParOf" srcId="{AFBE695C-7722-40C8-97FF-F1989311AE7C}" destId="{441F8E80-A7CC-476D-9930-F2B9F8888B4D}" srcOrd="4" destOrd="0" presId="urn:microsoft.com/office/officeart/2018/2/layout/IconVerticalSolidList"/>
    <dgm:cxn modelId="{F0366957-BE96-4ACB-83B7-0C688914BA60}" type="presParOf" srcId="{441F8E80-A7CC-476D-9930-F2B9F8888B4D}" destId="{3064E492-AF5F-4C06-B745-9B9ECA41440D}" srcOrd="0" destOrd="0" presId="urn:microsoft.com/office/officeart/2018/2/layout/IconVerticalSolidList"/>
    <dgm:cxn modelId="{7D763BB5-0862-4A3F-9429-76E88FC05A8F}" type="presParOf" srcId="{441F8E80-A7CC-476D-9930-F2B9F8888B4D}" destId="{D23F678A-69A2-4CE3-96F5-4E034DE64765}" srcOrd="1" destOrd="0" presId="urn:microsoft.com/office/officeart/2018/2/layout/IconVerticalSolidList"/>
    <dgm:cxn modelId="{8A915EE9-3F83-4716-AA13-955BFD5BE5E0}" type="presParOf" srcId="{441F8E80-A7CC-476D-9930-F2B9F8888B4D}" destId="{4CF2CA41-4E75-4FB8-8E18-62AE31D818E8}" srcOrd="2" destOrd="0" presId="urn:microsoft.com/office/officeart/2018/2/layout/IconVerticalSolidList"/>
    <dgm:cxn modelId="{0761FF57-8118-4D57-AFBD-8483339332EA}" type="presParOf" srcId="{441F8E80-A7CC-476D-9930-F2B9F8888B4D}" destId="{3A7E917D-1A27-4371-8EE3-D6144B6935D9}" srcOrd="3" destOrd="0" presId="urn:microsoft.com/office/officeart/2018/2/layout/IconVerticalSolidList"/>
    <dgm:cxn modelId="{F93EA776-0C09-4AB0-A5C3-8D56EE6196BB}" type="presParOf" srcId="{AFBE695C-7722-40C8-97FF-F1989311AE7C}" destId="{B4B4F879-20CA-4A10-925D-685F365AF5A1}" srcOrd="5" destOrd="0" presId="urn:microsoft.com/office/officeart/2018/2/layout/IconVerticalSolidList"/>
    <dgm:cxn modelId="{D117705C-C97D-4CD3-8FCF-D2EB96E609C8}" type="presParOf" srcId="{AFBE695C-7722-40C8-97FF-F1989311AE7C}" destId="{E19E09DE-ACFD-423E-BC02-C1C98DEEB540}" srcOrd="6" destOrd="0" presId="urn:microsoft.com/office/officeart/2018/2/layout/IconVerticalSolidList"/>
    <dgm:cxn modelId="{1BEE0658-821D-43C4-B5AA-CDCF29DA32D7}" type="presParOf" srcId="{E19E09DE-ACFD-423E-BC02-C1C98DEEB540}" destId="{CED167BC-4E31-4F72-88C4-753DB574BCD9}" srcOrd="0" destOrd="0" presId="urn:microsoft.com/office/officeart/2018/2/layout/IconVerticalSolidList"/>
    <dgm:cxn modelId="{BEF88994-672A-4F0E-9AF7-184D54A7CA42}" type="presParOf" srcId="{E19E09DE-ACFD-423E-BC02-C1C98DEEB540}" destId="{95D5DC97-5D4E-404A-BE48-A17BA8784B24}" srcOrd="1" destOrd="0" presId="urn:microsoft.com/office/officeart/2018/2/layout/IconVerticalSolidList"/>
    <dgm:cxn modelId="{EDF8A2BD-AAFB-4570-8E34-260215A6269A}" type="presParOf" srcId="{E19E09DE-ACFD-423E-BC02-C1C98DEEB540}" destId="{8861226F-FDF1-45B6-A272-299C70694A86}" srcOrd="2" destOrd="0" presId="urn:microsoft.com/office/officeart/2018/2/layout/IconVerticalSolidList"/>
    <dgm:cxn modelId="{2EA4DF69-0BD4-47B5-B22D-62EE4BD0D984}" type="presParOf" srcId="{E19E09DE-ACFD-423E-BC02-C1C98DEEB540}" destId="{8AFD1894-A115-4994-9BF2-E2FFCFB9A5BF}" srcOrd="3" destOrd="0" presId="urn:microsoft.com/office/officeart/2018/2/layout/IconVerticalSolidList"/>
    <dgm:cxn modelId="{E1AA8967-A0EC-4D57-9DC1-164718956FF1}" type="presParOf" srcId="{AFBE695C-7722-40C8-97FF-F1989311AE7C}" destId="{E0DEA515-AE3B-486D-81CF-11D1BB83AAA1}" srcOrd="7" destOrd="0" presId="urn:microsoft.com/office/officeart/2018/2/layout/IconVerticalSolidList"/>
    <dgm:cxn modelId="{43EC3BAE-1340-4D81-AC0E-8E6C8A06FAAD}" type="presParOf" srcId="{AFBE695C-7722-40C8-97FF-F1989311AE7C}" destId="{6B72D14D-B750-4FDC-9FAB-CBAA07ABE48E}" srcOrd="8" destOrd="0" presId="urn:microsoft.com/office/officeart/2018/2/layout/IconVerticalSolidList"/>
    <dgm:cxn modelId="{100A50C5-59F2-4099-B987-711D3C27A455}" type="presParOf" srcId="{6B72D14D-B750-4FDC-9FAB-CBAA07ABE48E}" destId="{9DB58128-2E26-4B3A-A596-15B55C1C6C92}" srcOrd="0" destOrd="0" presId="urn:microsoft.com/office/officeart/2018/2/layout/IconVerticalSolidList"/>
    <dgm:cxn modelId="{13523C3C-7E97-488B-BCB0-F3ACE560E830}" type="presParOf" srcId="{6B72D14D-B750-4FDC-9FAB-CBAA07ABE48E}" destId="{CC791774-B76D-4F80-806B-631626432C61}" srcOrd="1" destOrd="0" presId="urn:microsoft.com/office/officeart/2018/2/layout/IconVerticalSolidList"/>
    <dgm:cxn modelId="{F4906430-6EDD-4BF1-AD52-A3F6C1B04D78}" type="presParOf" srcId="{6B72D14D-B750-4FDC-9FAB-CBAA07ABE48E}" destId="{B4ED982C-C27F-4811-9717-DBBEDB3DB5AC}" srcOrd="2" destOrd="0" presId="urn:microsoft.com/office/officeart/2018/2/layout/IconVerticalSolidList"/>
    <dgm:cxn modelId="{067F4C92-C000-4735-B92E-62126E22DAE0}" type="presParOf" srcId="{6B72D14D-B750-4FDC-9FAB-CBAA07ABE48E}" destId="{26693242-68E4-4DCA-B0F6-A85136B491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F7DD1B-6648-4AE9-B352-41BE2F32E2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AD655B-CAD3-490F-B2A7-8EEE005EE2A3}">
      <dgm:prSet/>
      <dgm:spPr/>
      <dgm:t>
        <a:bodyPr/>
        <a:lstStyle/>
        <a:p>
          <a:r>
            <a:rPr lang="fr-FR"/>
            <a:t>Meetings</a:t>
          </a:r>
          <a:endParaRPr lang="en-US"/>
        </a:p>
      </dgm:t>
    </dgm:pt>
    <dgm:pt modelId="{F6F56F15-2BB8-4EDF-B50B-FE156E995349}" type="parTrans" cxnId="{549F5BAE-32C9-4345-9441-86A36630B68D}">
      <dgm:prSet/>
      <dgm:spPr/>
      <dgm:t>
        <a:bodyPr/>
        <a:lstStyle/>
        <a:p>
          <a:endParaRPr lang="en-US"/>
        </a:p>
      </dgm:t>
    </dgm:pt>
    <dgm:pt modelId="{2F57313A-F7FA-4B37-A542-95E63B348AA5}" type="sibTrans" cxnId="{549F5BAE-32C9-4345-9441-86A36630B68D}">
      <dgm:prSet/>
      <dgm:spPr/>
      <dgm:t>
        <a:bodyPr/>
        <a:lstStyle/>
        <a:p>
          <a:endParaRPr lang="en-US"/>
        </a:p>
      </dgm:t>
    </dgm:pt>
    <dgm:pt modelId="{82FE11DA-E583-479B-9E0E-C31B8EAA6B67}">
      <dgm:prSet/>
      <dgm:spPr/>
      <dgm:t>
        <a:bodyPr/>
        <a:lstStyle/>
        <a:p>
          <a:r>
            <a:rPr lang="fr-FR"/>
            <a:t>Teaching</a:t>
          </a:r>
          <a:endParaRPr lang="en-US"/>
        </a:p>
      </dgm:t>
    </dgm:pt>
    <dgm:pt modelId="{31527046-667E-4374-88BD-737B80E25623}" type="parTrans" cxnId="{351BCE37-C30B-495D-A52A-71AE4102CF2D}">
      <dgm:prSet/>
      <dgm:spPr/>
      <dgm:t>
        <a:bodyPr/>
        <a:lstStyle/>
        <a:p>
          <a:endParaRPr lang="en-US"/>
        </a:p>
      </dgm:t>
    </dgm:pt>
    <dgm:pt modelId="{C53BF7BF-AFA4-4723-8A89-5398701DFE63}" type="sibTrans" cxnId="{351BCE37-C30B-495D-A52A-71AE4102CF2D}">
      <dgm:prSet/>
      <dgm:spPr/>
      <dgm:t>
        <a:bodyPr/>
        <a:lstStyle/>
        <a:p>
          <a:endParaRPr lang="en-US"/>
        </a:p>
      </dgm:t>
    </dgm:pt>
    <dgm:pt modelId="{64FB6327-2F82-49FF-9736-F4538F8420B9}">
      <dgm:prSet/>
      <dgm:spPr/>
      <dgm:t>
        <a:bodyPr/>
        <a:lstStyle/>
        <a:p>
          <a:r>
            <a:rPr lang="fr-FR"/>
            <a:t>Interviews</a:t>
          </a:r>
          <a:endParaRPr lang="en-US"/>
        </a:p>
      </dgm:t>
    </dgm:pt>
    <dgm:pt modelId="{429A8E94-D8E9-498F-9611-ABBC7009A469}" type="parTrans" cxnId="{778C7217-5B55-4F38-9C9A-28154B6A8701}">
      <dgm:prSet/>
      <dgm:spPr/>
      <dgm:t>
        <a:bodyPr/>
        <a:lstStyle/>
        <a:p>
          <a:endParaRPr lang="en-US"/>
        </a:p>
      </dgm:t>
    </dgm:pt>
    <dgm:pt modelId="{142C548C-A558-4C82-B059-F30479336E0C}" type="sibTrans" cxnId="{778C7217-5B55-4F38-9C9A-28154B6A8701}">
      <dgm:prSet/>
      <dgm:spPr/>
      <dgm:t>
        <a:bodyPr/>
        <a:lstStyle/>
        <a:p>
          <a:endParaRPr lang="en-US"/>
        </a:p>
      </dgm:t>
    </dgm:pt>
    <dgm:pt modelId="{D3ED6D83-E18B-42F6-9253-ACC562201993}" type="pres">
      <dgm:prSet presAssocID="{A7F7DD1B-6648-4AE9-B352-41BE2F32E222}" presName="root" presStyleCnt="0">
        <dgm:presLayoutVars>
          <dgm:dir/>
          <dgm:resizeHandles val="exact"/>
        </dgm:presLayoutVars>
      </dgm:prSet>
      <dgm:spPr/>
    </dgm:pt>
    <dgm:pt modelId="{00540E32-9040-43D1-A18B-825726BCCACB}" type="pres">
      <dgm:prSet presAssocID="{B2AD655B-CAD3-490F-B2A7-8EEE005EE2A3}" presName="compNode" presStyleCnt="0"/>
      <dgm:spPr/>
    </dgm:pt>
    <dgm:pt modelId="{AC0EAD4B-393D-4F2D-87D6-10154FCA50D0}" type="pres">
      <dgm:prSet presAssocID="{B2AD655B-CAD3-490F-B2A7-8EEE005EE2A3}" presName="bgRect" presStyleLbl="bgShp" presStyleIdx="0" presStyleCnt="3"/>
      <dgm:spPr/>
    </dgm:pt>
    <dgm:pt modelId="{81CBA099-3CF7-42C5-97F9-15CC98878978}" type="pres">
      <dgm:prSet presAssocID="{B2AD655B-CAD3-490F-B2A7-8EEE005EE2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union"/>
        </a:ext>
      </dgm:extLst>
    </dgm:pt>
    <dgm:pt modelId="{3880AF56-47F7-45D1-A4E4-08846AE7FC06}" type="pres">
      <dgm:prSet presAssocID="{B2AD655B-CAD3-490F-B2A7-8EEE005EE2A3}" presName="spaceRect" presStyleCnt="0"/>
      <dgm:spPr/>
    </dgm:pt>
    <dgm:pt modelId="{DE7386E1-E18F-421F-83F7-F54206E783CE}" type="pres">
      <dgm:prSet presAssocID="{B2AD655B-CAD3-490F-B2A7-8EEE005EE2A3}" presName="parTx" presStyleLbl="revTx" presStyleIdx="0" presStyleCnt="3">
        <dgm:presLayoutVars>
          <dgm:chMax val="0"/>
          <dgm:chPref val="0"/>
        </dgm:presLayoutVars>
      </dgm:prSet>
      <dgm:spPr/>
    </dgm:pt>
    <dgm:pt modelId="{B706F201-6154-4013-8D85-A648F2EEDC14}" type="pres">
      <dgm:prSet presAssocID="{2F57313A-F7FA-4B37-A542-95E63B348AA5}" presName="sibTrans" presStyleCnt="0"/>
      <dgm:spPr/>
    </dgm:pt>
    <dgm:pt modelId="{24C39762-3D13-4960-81CE-7F5B084D4614}" type="pres">
      <dgm:prSet presAssocID="{82FE11DA-E583-479B-9E0E-C31B8EAA6B67}" presName="compNode" presStyleCnt="0"/>
      <dgm:spPr/>
    </dgm:pt>
    <dgm:pt modelId="{712206CC-9155-4105-AD99-47AC95C3FB90}" type="pres">
      <dgm:prSet presAssocID="{82FE11DA-E583-479B-9E0E-C31B8EAA6B67}" presName="bgRect" presStyleLbl="bgShp" presStyleIdx="1" presStyleCnt="3"/>
      <dgm:spPr/>
    </dgm:pt>
    <dgm:pt modelId="{3E538944-9C00-406C-9510-92C8DCD1E311}" type="pres">
      <dgm:prSet presAssocID="{82FE11DA-E583-479B-9E0E-C31B8EAA6B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e"/>
        </a:ext>
      </dgm:extLst>
    </dgm:pt>
    <dgm:pt modelId="{E7EE7E34-08FB-4A0C-A4A5-85D096A90C01}" type="pres">
      <dgm:prSet presAssocID="{82FE11DA-E583-479B-9E0E-C31B8EAA6B67}" presName="spaceRect" presStyleCnt="0"/>
      <dgm:spPr/>
    </dgm:pt>
    <dgm:pt modelId="{3B038750-DFE9-4A8A-B2FE-7F0B2FDD6326}" type="pres">
      <dgm:prSet presAssocID="{82FE11DA-E583-479B-9E0E-C31B8EAA6B67}" presName="parTx" presStyleLbl="revTx" presStyleIdx="1" presStyleCnt="3">
        <dgm:presLayoutVars>
          <dgm:chMax val="0"/>
          <dgm:chPref val="0"/>
        </dgm:presLayoutVars>
      </dgm:prSet>
      <dgm:spPr/>
    </dgm:pt>
    <dgm:pt modelId="{0A1DB9E9-00E3-455D-8492-806F32C6ED1D}" type="pres">
      <dgm:prSet presAssocID="{C53BF7BF-AFA4-4723-8A89-5398701DFE63}" presName="sibTrans" presStyleCnt="0"/>
      <dgm:spPr/>
    </dgm:pt>
    <dgm:pt modelId="{168789EB-648D-4989-A767-6B1FB5C15F1D}" type="pres">
      <dgm:prSet presAssocID="{64FB6327-2F82-49FF-9736-F4538F8420B9}" presName="compNode" presStyleCnt="0"/>
      <dgm:spPr/>
    </dgm:pt>
    <dgm:pt modelId="{DA6353AC-7AAF-481E-8250-ABA9B9847E03}" type="pres">
      <dgm:prSet presAssocID="{64FB6327-2F82-49FF-9736-F4538F8420B9}" presName="bgRect" presStyleLbl="bgShp" presStyleIdx="2" presStyleCnt="3"/>
      <dgm:spPr/>
    </dgm:pt>
    <dgm:pt modelId="{4E071BE4-19EE-4B45-AE7E-E434380DDDF2}" type="pres">
      <dgm:prSet presAssocID="{64FB6327-2F82-49FF-9736-F4538F8420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1044985-9BFB-4067-A11D-ACC320B87CB5}" type="pres">
      <dgm:prSet presAssocID="{64FB6327-2F82-49FF-9736-F4538F8420B9}" presName="spaceRect" presStyleCnt="0"/>
      <dgm:spPr/>
    </dgm:pt>
    <dgm:pt modelId="{8FFAB2C7-3698-4E2B-81D9-33F08B1D2535}" type="pres">
      <dgm:prSet presAssocID="{64FB6327-2F82-49FF-9736-F4538F8420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78C7217-5B55-4F38-9C9A-28154B6A8701}" srcId="{A7F7DD1B-6648-4AE9-B352-41BE2F32E222}" destId="{64FB6327-2F82-49FF-9736-F4538F8420B9}" srcOrd="2" destOrd="0" parTransId="{429A8E94-D8E9-498F-9611-ABBC7009A469}" sibTransId="{142C548C-A558-4C82-B059-F30479336E0C}"/>
    <dgm:cxn modelId="{351BCE37-C30B-495D-A52A-71AE4102CF2D}" srcId="{A7F7DD1B-6648-4AE9-B352-41BE2F32E222}" destId="{82FE11DA-E583-479B-9E0E-C31B8EAA6B67}" srcOrd="1" destOrd="0" parTransId="{31527046-667E-4374-88BD-737B80E25623}" sibTransId="{C53BF7BF-AFA4-4723-8A89-5398701DFE63}"/>
    <dgm:cxn modelId="{88E07C3C-DD2E-4C66-82CD-5951729EF32B}" type="presOf" srcId="{64FB6327-2F82-49FF-9736-F4538F8420B9}" destId="{8FFAB2C7-3698-4E2B-81D9-33F08B1D2535}" srcOrd="0" destOrd="0" presId="urn:microsoft.com/office/officeart/2018/2/layout/IconVerticalSolidList"/>
    <dgm:cxn modelId="{67099167-6E13-4C92-8594-08D492B16BCD}" type="presOf" srcId="{82FE11DA-E583-479B-9E0E-C31B8EAA6B67}" destId="{3B038750-DFE9-4A8A-B2FE-7F0B2FDD6326}" srcOrd="0" destOrd="0" presId="urn:microsoft.com/office/officeart/2018/2/layout/IconVerticalSolidList"/>
    <dgm:cxn modelId="{6DCB5858-1C1C-4FCC-8F83-43C81092347F}" type="presOf" srcId="{B2AD655B-CAD3-490F-B2A7-8EEE005EE2A3}" destId="{DE7386E1-E18F-421F-83F7-F54206E783CE}" srcOrd="0" destOrd="0" presId="urn:microsoft.com/office/officeart/2018/2/layout/IconVerticalSolidList"/>
    <dgm:cxn modelId="{0C2215AD-4311-4767-9E3E-E2738498429E}" type="presOf" srcId="{A7F7DD1B-6648-4AE9-B352-41BE2F32E222}" destId="{D3ED6D83-E18B-42F6-9253-ACC562201993}" srcOrd="0" destOrd="0" presId="urn:microsoft.com/office/officeart/2018/2/layout/IconVerticalSolidList"/>
    <dgm:cxn modelId="{549F5BAE-32C9-4345-9441-86A36630B68D}" srcId="{A7F7DD1B-6648-4AE9-B352-41BE2F32E222}" destId="{B2AD655B-CAD3-490F-B2A7-8EEE005EE2A3}" srcOrd="0" destOrd="0" parTransId="{F6F56F15-2BB8-4EDF-B50B-FE156E995349}" sibTransId="{2F57313A-F7FA-4B37-A542-95E63B348AA5}"/>
    <dgm:cxn modelId="{ED228F82-FA3D-4082-8B35-0AC22565FA7E}" type="presParOf" srcId="{D3ED6D83-E18B-42F6-9253-ACC562201993}" destId="{00540E32-9040-43D1-A18B-825726BCCACB}" srcOrd="0" destOrd="0" presId="urn:microsoft.com/office/officeart/2018/2/layout/IconVerticalSolidList"/>
    <dgm:cxn modelId="{F0EC8188-6884-4052-B2AD-E8F66176FC7B}" type="presParOf" srcId="{00540E32-9040-43D1-A18B-825726BCCACB}" destId="{AC0EAD4B-393D-4F2D-87D6-10154FCA50D0}" srcOrd="0" destOrd="0" presId="urn:microsoft.com/office/officeart/2018/2/layout/IconVerticalSolidList"/>
    <dgm:cxn modelId="{3E12F5C4-DC70-48C1-8EB4-836973F6D20E}" type="presParOf" srcId="{00540E32-9040-43D1-A18B-825726BCCACB}" destId="{81CBA099-3CF7-42C5-97F9-15CC98878978}" srcOrd="1" destOrd="0" presId="urn:microsoft.com/office/officeart/2018/2/layout/IconVerticalSolidList"/>
    <dgm:cxn modelId="{5D36A398-A333-4B2C-8BCA-A477269C35F4}" type="presParOf" srcId="{00540E32-9040-43D1-A18B-825726BCCACB}" destId="{3880AF56-47F7-45D1-A4E4-08846AE7FC06}" srcOrd="2" destOrd="0" presId="urn:microsoft.com/office/officeart/2018/2/layout/IconVerticalSolidList"/>
    <dgm:cxn modelId="{653A63EE-961B-4D17-B0D3-4950631648FF}" type="presParOf" srcId="{00540E32-9040-43D1-A18B-825726BCCACB}" destId="{DE7386E1-E18F-421F-83F7-F54206E783CE}" srcOrd="3" destOrd="0" presId="urn:microsoft.com/office/officeart/2018/2/layout/IconVerticalSolidList"/>
    <dgm:cxn modelId="{0632D0E5-A1A2-4171-A87F-B3C15ECE1D49}" type="presParOf" srcId="{D3ED6D83-E18B-42F6-9253-ACC562201993}" destId="{B706F201-6154-4013-8D85-A648F2EEDC14}" srcOrd="1" destOrd="0" presId="urn:microsoft.com/office/officeart/2018/2/layout/IconVerticalSolidList"/>
    <dgm:cxn modelId="{34644883-F615-42C2-901E-8C1381211EFB}" type="presParOf" srcId="{D3ED6D83-E18B-42F6-9253-ACC562201993}" destId="{24C39762-3D13-4960-81CE-7F5B084D4614}" srcOrd="2" destOrd="0" presId="urn:microsoft.com/office/officeart/2018/2/layout/IconVerticalSolidList"/>
    <dgm:cxn modelId="{1E35DB28-1592-4298-8049-F802BC5FF541}" type="presParOf" srcId="{24C39762-3D13-4960-81CE-7F5B084D4614}" destId="{712206CC-9155-4105-AD99-47AC95C3FB90}" srcOrd="0" destOrd="0" presId="urn:microsoft.com/office/officeart/2018/2/layout/IconVerticalSolidList"/>
    <dgm:cxn modelId="{BCAB7EA2-E8CA-4E04-A5F1-150AFE5D5A17}" type="presParOf" srcId="{24C39762-3D13-4960-81CE-7F5B084D4614}" destId="{3E538944-9C00-406C-9510-92C8DCD1E311}" srcOrd="1" destOrd="0" presId="urn:microsoft.com/office/officeart/2018/2/layout/IconVerticalSolidList"/>
    <dgm:cxn modelId="{5EDBC755-CA5F-41F2-8E2C-9E11F0058521}" type="presParOf" srcId="{24C39762-3D13-4960-81CE-7F5B084D4614}" destId="{E7EE7E34-08FB-4A0C-A4A5-85D096A90C01}" srcOrd="2" destOrd="0" presId="urn:microsoft.com/office/officeart/2018/2/layout/IconVerticalSolidList"/>
    <dgm:cxn modelId="{190E493A-1A42-43CA-9047-F924E6258383}" type="presParOf" srcId="{24C39762-3D13-4960-81CE-7F5B084D4614}" destId="{3B038750-DFE9-4A8A-B2FE-7F0B2FDD6326}" srcOrd="3" destOrd="0" presId="urn:microsoft.com/office/officeart/2018/2/layout/IconVerticalSolidList"/>
    <dgm:cxn modelId="{58EA3417-26D9-448A-A9E5-E5E2A052876C}" type="presParOf" srcId="{D3ED6D83-E18B-42F6-9253-ACC562201993}" destId="{0A1DB9E9-00E3-455D-8492-806F32C6ED1D}" srcOrd="3" destOrd="0" presId="urn:microsoft.com/office/officeart/2018/2/layout/IconVerticalSolidList"/>
    <dgm:cxn modelId="{443E2E93-44DA-404A-884D-8FCAE6733E68}" type="presParOf" srcId="{D3ED6D83-E18B-42F6-9253-ACC562201993}" destId="{168789EB-648D-4989-A767-6B1FB5C15F1D}" srcOrd="4" destOrd="0" presId="urn:microsoft.com/office/officeart/2018/2/layout/IconVerticalSolidList"/>
    <dgm:cxn modelId="{6F731FAF-B20F-4F48-ABCD-5AD47E4CD594}" type="presParOf" srcId="{168789EB-648D-4989-A767-6B1FB5C15F1D}" destId="{DA6353AC-7AAF-481E-8250-ABA9B9847E03}" srcOrd="0" destOrd="0" presId="urn:microsoft.com/office/officeart/2018/2/layout/IconVerticalSolidList"/>
    <dgm:cxn modelId="{6EE0641D-0447-49C3-A51D-44C536358C01}" type="presParOf" srcId="{168789EB-648D-4989-A767-6B1FB5C15F1D}" destId="{4E071BE4-19EE-4B45-AE7E-E434380DDDF2}" srcOrd="1" destOrd="0" presId="urn:microsoft.com/office/officeart/2018/2/layout/IconVerticalSolidList"/>
    <dgm:cxn modelId="{09161F5A-E686-4B21-875C-BA471DB0642F}" type="presParOf" srcId="{168789EB-648D-4989-A767-6B1FB5C15F1D}" destId="{F1044985-9BFB-4067-A11D-ACC320B87CB5}" srcOrd="2" destOrd="0" presId="urn:microsoft.com/office/officeart/2018/2/layout/IconVerticalSolidList"/>
    <dgm:cxn modelId="{330FE82F-5C85-422D-B99B-363F863432E0}" type="presParOf" srcId="{168789EB-648D-4989-A767-6B1FB5C15F1D}" destId="{8FFAB2C7-3698-4E2B-81D9-33F08B1D2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C7C25E-93E6-4B2B-B8D2-613F8877DB1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CE47A7-6D05-4FD1-884A-D81A46EE31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err="1"/>
            <a:t>Subject</a:t>
          </a:r>
          <a:r>
            <a:rPr lang="fr-FR"/>
            <a:t> </a:t>
          </a:r>
          <a:r>
            <a:rPr lang="fr-FR" err="1"/>
            <a:t>Matter</a:t>
          </a:r>
          <a:r>
            <a:rPr lang="fr-FR"/>
            <a:t> Experts or </a:t>
          </a:r>
          <a:r>
            <a:rPr lang="fr-FR" err="1"/>
            <a:t>SMEs</a:t>
          </a:r>
          <a:endParaRPr lang="en-US" err="1"/>
        </a:p>
      </dgm:t>
    </dgm:pt>
    <dgm:pt modelId="{77A3AA96-E65D-4583-979D-F01408D6FB0F}" type="parTrans" cxnId="{02B7D88F-3208-47ED-9CBD-83E9F2807788}">
      <dgm:prSet/>
      <dgm:spPr/>
      <dgm:t>
        <a:bodyPr/>
        <a:lstStyle/>
        <a:p>
          <a:endParaRPr lang="en-US"/>
        </a:p>
      </dgm:t>
    </dgm:pt>
    <dgm:pt modelId="{3A6846A2-1B05-48B4-8755-D363C5D5026E}" type="sibTrans" cxnId="{02B7D88F-3208-47ED-9CBD-83E9F2807788}">
      <dgm:prSet/>
      <dgm:spPr/>
      <dgm:t>
        <a:bodyPr/>
        <a:lstStyle/>
        <a:p>
          <a:endParaRPr lang="en-US"/>
        </a:p>
      </dgm:t>
    </dgm:pt>
    <dgm:pt modelId="{4585D6D5-3812-49D7-8E10-794800B0F7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Coaches</a:t>
          </a:r>
          <a:endParaRPr lang="en-US"/>
        </a:p>
      </dgm:t>
    </dgm:pt>
    <dgm:pt modelId="{2837D3B7-8102-47A1-9181-0CF221626159}" type="parTrans" cxnId="{AE2B8B4E-1E6A-4173-B7AB-DCAEC6646004}">
      <dgm:prSet/>
      <dgm:spPr/>
      <dgm:t>
        <a:bodyPr/>
        <a:lstStyle/>
        <a:p>
          <a:endParaRPr lang="en-US"/>
        </a:p>
      </dgm:t>
    </dgm:pt>
    <dgm:pt modelId="{CA15DCC4-2B01-460C-A102-CCB97D41DBA1}" type="sibTrans" cxnId="{AE2B8B4E-1E6A-4173-B7AB-DCAEC6646004}">
      <dgm:prSet/>
      <dgm:spPr/>
      <dgm:t>
        <a:bodyPr/>
        <a:lstStyle/>
        <a:p>
          <a:endParaRPr lang="en-US"/>
        </a:p>
      </dgm:t>
    </dgm:pt>
    <dgm:pt modelId="{52349893-72BC-4201-8423-3FACA80326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Training sessions</a:t>
          </a:r>
          <a:endParaRPr lang="en-US"/>
        </a:p>
      </dgm:t>
    </dgm:pt>
    <dgm:pt modelId="{3D41CD9A-8A12-4EC8-93CC-14F6EB35DC97}" type="parTrans" cxnId="{A9841BEE-4DF4-41C6-BF56-B04ED5436EA0}">
      <dgm:prSet/>
      <dgm:spPr/>
      <dgm:t>
        <a:bodyPr/>
        <a:lstStyle/>
        <a:p>
          <a:endParaRPr lang="en-US"/>
        </a:p>
      </dgm:t>
    </dgm:pt>
    <dgm:pt modelId="{B816537D-B423-453A-B5C9-4FAFFE910F5A}" type="sibTrans" cxnId="{A9841BEE-4DF4-41C6-BF56-B04ED5436EA0}">
      <dgm:prSet/>
      <dgm:spPr/>
      <dgm:t>
        <a:bodyPr/>
        <a:lstStyle/>
        <a:p>
          <a:endParaRPr lang="en-US"/>
        </a:p>
      </dgm:t>
    </dgm:pt>
    <dgm:pt modelId="{6D30AD21-54EB-489F-B610-1FBA0403F4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err="1">
              <a:latin typeface="Tw Cen MT"/>
            </a:rPr>
            <a:t>Reinforcement</a:t>
          </a:r>
          <a:endParaRPr lang="en-US" err="1"/>
        </a:p>
      </dgm:t>
    </dgm:pt>
    <dgm:pt modelId="{A0690B5B-6801-4BFA-A04E-A54967264EA2}" type="parTrans" cxnId="{8C3F4C98-B323-435A-8244-A9B388ABA984}">
      <dgm:prSet/>
      <dgm:spPr/>
      <dgm:t>
        <a:bodyPr/>
        <a:lstStyle/>
        <a:p>
          <a:endParaRPr lang="en-US"/>
        </a:p>
      </dgm:t>
    </dgm:pt>
    <dgm:pt modelId="{51016ECF-1BCE-4829-B061-8AC6192F6FB9}" type="sibTrans" cxnId="{8C3F4C98-B323-435A-8244-A9B388ABA984}">
      <dgm:prSet/>
      <dgm:spPr/>
      <dgm:t>
        <a:bodyPr/>
        <a:lstStyle/>
        <a:p>
          <a:endParaRPr lang="en-US"/>
        </a:p>
      </dgm:t>
    </dgm:pt>
    <dgm:pt modelId="{F9E868B1-9011-42A4-991F-018565ACDFBD}" type="pres">
      <dgm:prSet presAssocID="{4EC7C25E-93E6-4B2B-B8D2-613F8877DB14}" presName="root" presStyleCnt="0">
        <dgm:presLayoutVars>
          <dgm:dir/>
          <dgm:resizeHandles val="exact"/>
        </dgm:presLayoutVars>
      </dgm:prSet>
      <dgm:spPr/>
    </dgm:pt>
    <dgm:pt modelId="{FA34C30A-AFD6-4B5C-A3A5-BEA1DFD2F0BB}" type="pres">
      <dgm:prSet presAssocID="{6BCE47A7-6D05-4FD1-884A-D81A46EE3192}" presName="compNode" presStyleCnt="0"/>
      <dgm:spPr/>
    </dgm:pt>
    <dgm:pt modelId="{569C8E4E-429C-4461-8FB9-75B94E5440C6}" type="pres">
      <dgm:prSet presAssocID="{6BCE47A7-6D05-4FD1-884A-D81A46EE3192}" presName="iconBgRect" presStyleLbl="bgShp" presStyleIdx="0" presStyleCnt="4"/>
      <dgm:spPr/>
    </dgm:pt>
    <dgm:pt modelId="{F514286B-32B9-408C-9B0E-F24AFDD20B03}" type="pres">
      <dgm:prSet presAssocID="{6BCE47A7-6D05-4FD1-884A-D81A46EE31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7D6C05E9-3891-4CD8-ADE9-3A7B635C5EB1}" type="pres">
      <dgm:prSet presAssocID="{6BCE47A7-6D05-4FD1-884A-D81A46EE3192}" presName="spaceRect" presStyleCnt="0"/>
      <dgm:spPr/>
    </dgm:pt>
    <dgm:pt modelId="{4AFCB550-A4D6-4E38-A9C2-63027B4F2E81}" type="pres">
      <dgm:prSet presAssocID="{6BCE47A7-6D05-4FD1-884A-D81A46EE3192}" presName="textRect" presStyleLbl="revTx" presStyleIdx="0" presStyleCnt="4">
        <dgm:presLayoutVars>
          <dgm:chMax val="1"/>
          <dgm:chPref val="1"/>
        </dgm:presLayoutVars>
      </dgm:prSet>
      <dgm:spPr/>
    </dgm:pt>
    <dgm:pt modelId="{B92AED1D-2424-4447-BFD7-60213B31F933}" type="pres">
      <dgm:prSet presAssocID="{3A6846A2-1B05-48B4-8755-D363C5D5026E}" presName="sibTrans" presStyleCnt="0"/>
      <dgm:spPr/>
    </dgm:pt>
    <dgm:pt modelId="{C7C51272-6C17-45BF-8E9B-E668CA7E56BF}" type="pres">
      <dgm:prSet presAssocID="{4585D6D5-3812-49D7-8E10-794800B0F7DA}" presName="compNode" presStyleCnt="0"/>
      <dgm:spPr/>
    </dgm:pt>
    <dgm:pt modelId="{E69AB38D-C723-45DB-ADFC-7C36173850BA}" type="pres">
      <dgm:prSet presAssocID="{4585D6D5-3812-49D7-8E10-794800B0F7DA}" presName="iconBgRect" presStyleLbl="bgShp" presStyleIdx="1" presStyleCnt="4"/>
      <dgm:spPr/>
    </dgm:pt>
    <dgm:pt modelId="{6C85CF4A-0389-4AE5-BB78-24155E5C56D3}" type="pres">
      <dgm:prSet presAssocID="{4585D6D5-3812-49D7-8E10-794800B0F7D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6503B934-E25F-4B74-B291-C128444C6090}" type="pres">
      <dgm:prSet presAssocID="{4585D6D5-3812-49D7-8E10-794800B0F7DA}" presName="spaceRect" presStyleCnt="0"/>
      <dgm:spPr/>
    </dgm:pt>
    <dgm:pt modelId="{4D74EB9D-3043-4DE0-95B1-A3D292054DCE}" type="pres">
      <dgm:prSet presAssocID="{4585D6D5-3812-49D7-8E10-794800B0F7DA}" presName="textRect" presStyleLbl="revTx" presStyleIdx="1" presStyleCnt="4">
        <dgm:presLayoutVars>
          <dgm:chMax val="1"/>
          <dgm:chPref val="1"/>
        </dgm:presLayoutVars>
      </dgm:prSet>
      <dgm:spPr/>
    </dgm:pt>
    <dgm:pt modelId="{8B4A1E8F-3059-402D-8229-EFAF58C45AAF}" type="pres">
      <dgm:prSet presAssocID="{CA15DCC4-2B01-460C-A102-CCB97D41DBA1}" presName="sibTrans" presStyleCnt="0"/>
      <dgm:spPr/>
    </dgm:pt>
    <dgm:pt modelId="{8C36FADD-7D17-4C1A-B5BB-2AB7CBEAF6F4}" type="pres">
      <dgm:prSet presAssocID="{52349893-72BC-4201-8423-3FACA8032653}" presName="compNode" presStyleCnt="0"/>
      <dgm:spPr/>
    </dgm:pt>
    <dgm:pt modelId="{25F70705-5116-44C2-BA30-6E4224EAE2EC}" type="pres">
      <dgm:prSet presAssocID="{52349893-72BC-4201-8423-3FACA8032653}" presName="iconBgRect" presStyleLbl="bgShp" presStyleIdx="2" presStyleCnt="4"/>
      <dgm:spPr/>
    </dgm:pt>
    <dgm:pt modelId="{4AD70520-9035-47C7-95B4-269A8F98D8BD}" type="pres">
      <dgm:prSet presAssocID="{52349893-72BC-4201-8423-3FACA80326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éunion"/>
        </a:ext>
      </dgm:extLst>
    </dgm:pt>
    <dgm:pt modelId="{C39668B3-3AB3-43D9-9C64-531C73DE4A75}" type="pres">
      <dgm:prSet presAssocID="{52349893-72BC-4201-8423-3FACA8032653}" presName="spaceRect" presStyleCnt="0"/>
      <dgm:spPr/>
    </dgm:pt>
    <dgm:pt modelId="{28C73642-A630-47A6-B32B-1C08E86DBFC4}" type="pres">
      <dgm:prSet presAssocID="{52349893-72BC-4201-8423-3FACA8032653}" presName="textRect" presStyleLbl="revTx" presStyleIdx="2" presStyleCnt="4">
        <dgm:presLayoutVars>
          <dgm:chMax val="1"/>
          <dgm:chPref val="1"/>
        </dgm:presLayoutVars>
      </dgm:prSet>
      <dgm:spPr/>
    </dgm:pt>
    <dgm:pt modelId="{181C9C5C-EB3B-4848-8FA3-AD72F1032F8E}" type="pres">
      <dgm:prSet presAssocID="{B816537D-B423-453A-B5C9-4FAFFE910F5A}" presName="sibTrans" presStyleCnt="0"/>
      <dgm:spPr/>
    </dgm:pt>
    <dgm:pt modelId="{FDF286C3-F6F9-4D26-92A0-A3EF72C5BCF9}" type="pres">
      <dgm:prSet presAssocID="{6D30AD21-54EB-489F-B610-1FBA0403F438}" presName="compNode" presStyleCnt="0"/>
      <dgm:spPr/>
    </dgm:pt>
    <dgm:pt modelId="{1DD65FAC-D674-4F76-BD89-20B6B687C7BE}" type="pres">
      <dgm:prSet presAssocID="{6D30AD21-54EB-489F-B610-1FBA0403F438}" presName="iconBgRect" presStyleLbl="bgShp" presStyleIdx="3" presStyleCnt="4"/>
      <dgm:spPr/>
    </dgm:pt>
    <dgm:pt modelId="{10D7B65E-4544-43AB-ADAC-0A154C80CBA2}" type="pres">
      <dgm:prSet presAssocID="{6D30AD21-54EB-489F-B610-1FBA0403F4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3740B4CD-4D6D-41E3-86CE-BDE041864319}" type="pres">
      <dgm:prSet presAssocID="{6D30AD21-54EB-489F-B610-1FBA0403F438}" presName="spaceRect" presStyleCnt="0"/>
      <dgm:spPr/>
    </dgm:pt>
    <dgm:pt modelId="{E82BAE5A-5B78-42FE-8C4C-EAF4807B2911}" type="pres">
      <dgm:prSet presAssocID="{6D30AD21-54EB-489F-B610-1FBA0403F43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6FD0E14-7995-414C-A258-CE872601B679}" type="presOf" srcId="{6D30AD21-54EB-489F-B610-1FBA0403F438}" destId="{E82BAE5A-5B78-42FE-8C4C-EAF4807B2911}" srcOrd="0" destOrd="0" presId="urn:microsoft.com/office/officeart/2018/5/layout/IconCircleLabelList"/>
    <dgm:cxn modelId="{FE99D32C-DA62-4E92-BA5F-D44ABDE16B62}" type="presOf" srcId="{4EC7C25E-93E6-4B2B-B8D2-613F8877DB14}" destId="{F9E868B1-9011-42A4-991F-018565ACDFBD}" srcOrd="0" destOrd="0" presId="urn:microsoft.com/office/officeart/2018/5/layout/IconCircleLabelList"/>
    <dgm:cxn modelId="{AE2B8B4E-1E6A-4173-B7AB-DCAEC6646004}" srcId="{4EC7C25E-93E6-4B2B-B8D2-613F8877DB14}" destId="{4585D6D5-3812-49D7-8E10-794800B0F7DA}" srcOrd="1" destOrd="0" parTransId="{2837D3B7-8102-47A1-9181-0CF221626159}" sibTransId="{CA15DCC4-2B01-460C-A102-CCB97D41DBA1}"/>
    <dgm:cxn modelId="{02B7D88F-3208-47ED-9CBD-83E9F2807788}" srcId="{4EC7C25E-93E6-4B2B-B8D2-613F8877DB14}" destId="{6BCE47A7-6D05-4FD1-884A-D81A46EE3192}" srcOrd="0" destOrd="0" parTransId="{77A3AA96-E65D-4583-979D-F01408D6FB0F}" sibTransId="{3A6846A2-1B05-48B4-8755-D363C5D5026E}"/>
    <dgm:cxn modelId="{8C3F4C98-B323-435A-8244-A9B388ABA984}" srcId="{4EC7C25E-93E6-4B2B-B8D2-613F8877DB14}" destId="{6D30AD21-54EB-489F-B610-1FBA0403F438}" srcOrd="3" destOrd="0" parTransId="{A0690B5B-6801-4BFA-A04E-A54967264EA2}" sibTransId="{51016ECF-1BCE-4829-B061-8AC6192F6FB9}"/>
    <dgm:cxn modelId="{B4C6FCA2-5967-4717-8D41-33F504D79138}" type="presOf" srcId="{4585D6D5-3812-49D7-8E10-794800B0F7DA}" destId="{4D74EB9D-3043-4DE0-95B1-A3D292054DCE}" srcOrd="0" destOrd="0" presId="urn:microsoft.com/office/officeart/2018/5/layout/IconCircleLabelList"/>
    <dgm:cxn modelId="{4A322FB9-B3F4-47FC-A648-91EBAA596579}" type="presOf" srcId="{6BCE47A7-6D05-4FD1-884A-D81A46EE3192}" destId="{4AFCB550-A4D6-4E38-A9C2-63027B4F2E81}" srcOrd="0" destOrd="0" presId="urn:microsoft.com/office/officeart/2018/5/layout/IconCircleLabelList"/>
    <dgm:cxn modelId="{A9841BEE-4DF4-41C6-BF56-B04ED5436EA0}" srcId="{4EC7C25E-93E6-4B2B-B8D2-613F8877DB14}" destId="{52349893-72BC-4201-8423-3FACA8032653}" srcOrd="2" destOrd="0" parTransId="{3D41CD9A-8A12-4EC8-93CC-14F6EB35DC97}" sibTransId="{B816537D-B423-453A-B5C9-4FAFFE910F5A}"/>
    <dgm:cxn modelId="{E7CFF6FB-56D5-4B06-B5CA-B6158256D83D}" type="presOf" srcId="{52349893-72BC-4201-8423-3FACA8032653}" destId="{28C73642-A630-47A6-B32B-1C08E86DBFC4}" srcOrd="0" destOrd="0" presId="urn:microsoft.com/office/officeart/2018/5/layout/IconCircleLabelList"/>
    <dgm:cxn modelId="{3065CB62-A796-4A8D-B6FD-4761CDFFD71D}" type="presParOf" srcId="{F9E868B1-9011-42A4-991F-018565ACDFBD}" destId="{FA34C30A-AFD6-4B5C-A3A5-BEA1DFD2F0BB}" srcOrd="0" destOrd="0" presId="urn:microsoft.com/office/officeart/2018/5/layout/IconCircleLabelList"/>
    <dgm:cxn modelId="{3E1CA981-B83A-4F5C-9101-0BF4BF23CBF9}" type="presParOf" srcId="{FA34C30A-AFD6-4B5C-A3A5-BEA1DFD2F0BB}" destId="{569C8E4E-429C-4461-8FB9-75B94E5440C6}" srcOrd="0" destOrd="0" presId="urn:microsoft.com/office/officeart/2018/5/layout/IconCircleLabelList"/>
    <dgm:cxn modelId="{7BB7BE1D-2106-4865-89D0-75FB28223C11}" type="presParOf" srcId="{FA34C30A-AFD6-4B5C-A3A5-BEA1DFD2F0BB}" destId="{F514286B-32B9-408C-9B0E-F24AFDD20B03}" srcOrd="1" destOrd="0" presId="urn:microsoft.com/office/officeart/2018/5/layout/IconCircleLabelList"/>
    <dgm:cxn modelId="{E0490FC4-3F23-4FF4-A177-01FCF75DF1FD}" type="presParOf" srcId="{FA34C30A-AFD6-4B5C-A3A5-BEA1DFD2F0BB}" destId="{7D6C05E9-3891-4CD8-ADE9-3A7B635C5EB1}" srcOrd="2" destOrd="0" presId="urn:microsoft.com/office/officeart/2018/5/layout/IconCircleLabelList"/>
    <dgm:cxn modelId="{1D366C74-8B83-41FC-9D5B-B1C5666D7C7C}" type="presParOf" srcId="{FA34C30A-AFD6-4B5C-A3A5-BEA1DFD2F0BB}" destId="{4AFCB550-A4D6-4E38-A9C2-63027B4F2E81}" srcOrd="3" destOrd="0" presId="urn:microsoft.com/office/officeart/2018/5/layout/IconCircleLabelList"/>
    <dgm:cxn modelId="{F9CDD936-2469-4B13-8320-B787D5AE5FFF}" type="presParOf" srcId="{F9E868B1-9011-42A4-991F-018565ACDFBD}" destId="{B92AED1D-2424-4447-BFD7-60213B31F933}" srcOrd="1" destOrd="0" presId="urn:microsoft.com/office/officeart/2018/5/layout/IconCircleLabelList"/>
    <dgm:cxn modelId="{38BFF9C4-477A-4965-8E1D-FBAD541160E4}" type="presParOf" srcId="{F9E868B1-9011-42A4-991F-018565ACDFBD}" destId="{C7C51272-6C17-45BF-8E9B-E668CA7E56BF}" srcOrd="2" destOrd="0" presId="urn:microsoft.com/office/officeart/2018/5/layout/IconCircleLabelList"/>
    <dgm:cxn modelId="{E3E2B470-4027-4502-9E3C-EDEEB857F327}" type="presParOf" srcId="{C7C51272-6C17-45BF-8E9B-E668CA7E56BF}" destId="{E69AB38D-C723-45DB-ADFC-7C36173850BA}" srcOrd="0" destOrd="0" presId="urn:microsoft.com/office/officeart/2018/5/layout/IconCircleLabelList"/>
    <dgm:cxn modelId="{BFFBD3B2-9834-4799-B758-3C9C32F9D339}" type="presParOf" srcId="{C7C51272-6C17-45BF-8E9B-E668CA7E56BF}" destId="{6C85CF4A-0389-4AE5-BB78-24155E5C56D3}" srcOrd="1" destOrd="0" presId="urn:microsoft.com/office/officeart/2018/5/layout/IconCircleLabelList"/>
    <dgm:cxn modelId="{908F9F5C-F466-4728-838A-854036B0D67C}" type="presParOf" srcId="{C7C51272-6C17-45BF-8E9B-E668CA7E56BF}" destId="{6503B934-E25F-4B74-B291-C128444C6090}" srcOrd="2" destOrd="0" presId="urn:microsoft.com/office/officeart/2018/5/layout/IconCircleLabelList"/>
    <dgm:cxn modelId="{B52F363A-DE73-4A1A-8FC3-03CA6E958D58}" type="presParOf" srcId="{C7C51272-6C17-45BF-8E9B-E668CA7E56BF}" destId="{4D74EB9D-3043-4DE0-95B1-A3D292054DCE}" srcOrd="3" destOrd="0" presId="urn:microsoft.com/office/officeart/2018/5/layout/IconCircleLabelList"/>
    <dgm:cxn modelId="{3EE39C12-B52E-4F1F-AEEE-81AC00ACDE30}" type="presParOf" srcId="{F9E868B1-9011-42A4-991F-018565ACDFBD}" destId="{8B4A1E8F-3059-402D-8229-EFAF58C45AAF}" srcOrd="3" destOrd="0" presId="urn:microsoft.com/office/officeart/2018/5/layout/IconCircleLabelList"/>
    <dgm:cxn modelId="{42EB97E0-DFEC-42DB-B93D-5B2858D610C3}" type="presParOf" srcId="{F9E868B1-9011-42A4-991F-018565ACDFBD}" destId="{8C36FADD-7D17-4C1A-B5BB-2AB7CBEAF6F4}" srcOrd="4" destOrd="0" presId="urn:microsoft.com/office/officeart/2018/5/layout/IconCircleLabelList"/>
    <dgm:cxn modelId="{97F6484B-0F84-4972-9B60-F322A52D225B}" type="presParOf" srcId="{8C36FADD-7D17-4C1A-B5BB-2AB7CBEAF6F4}" destId="{25F70705-5116-44C2-BA30-6E4224EAE2EC}" srcOrd="0" destOrd="0" presId="urn:microsoft.com/office/officeart/2018/5/layout/IconCircleLabelList"/>
    <dgm:cxn modelId="{52245EEA-728E-44CA-9088-26E370A14CCB}" type="presParOf" srcId="{8C36FADD-7D17-4C1A-B5BB-2AB7CBEAF6F4}" destId="{4AD70520-9035-47C7-95B4-269A8F98D8BD}" srcOrd="1" destOrd="0" presId="urn:microsoft.com/office/officeart/2018/5/layout/IconCircleLabelList"/>
    <dgm:cxn modelId="{3C742A70-3270-4C89-9200-8A6F9DF69164}" type="presParOf" srcId="{8C36FADD-7D17-4C1A-B5BB-2AB7CBEAF6F4}" destId="{C39668B3-3AB3-43D9-9C64-531C73DE4A75}" srcOrd="2" destOrd="0" presId="urn:microsoft.com/office/officeart/2018/5/layout/IconCircleLabelList"/>
    <dgm:cxn modelId="{67A320E0-EA41-45A5-994E-5CAD55218136}" type="presParOf" srcId="{8C36FADD-7D17-4C1A-B5BB-2AB7CBEAF6F4}" destId="{28C73642-A630-47A6-B32B-1C08E86DBFC4}" srcOrd="3" destOrd="0" presId="urn:microsoft.com/office/officeart/2018/5/layout/IconCircleLabelList"/>
    <dgm:cxn modelId="{358D3B15-E2C9-4E06-B9E3-A67D873F7017}" type="presParOf" srcId="{F9E868B1-9011-42A4-991F-018565ACDFBD}" destId="{181C9C5C-EB3B-4848-8FA3-AD72F1032F8E}" srcOrd="5" destOrd="0" presId="urn:microsoft.com/office/officeart/2018/5/layout/IconCircleLabelList"/>
    <dgm:cxn modelId="{97B8AEAB-8E1F-40BA-97C5-5AB7B3F34E83}" type="presParOf" srcId="{F9E868B1-9011-42A4-991F-018565ACDFBD}" destId="{FDF286C3-F6F9-4D26-92A0-A3EF72C5BCF9}" srcOrd="6" destOrd="0" presId="urn:microsoft.com/office/officeart/2018/5/layout/IconCircleLabelList"/>
    <dgm:cxn modelId="{86C89671-BF1D-4A75-962C-EA8D72A8661F}" type="presParOf" srcId="{FDF286C3-F6F9-4D26-92A0-A3EF72C5BCF9}" destId="{1DD65FAC-D674-4F76-BD89-20B6B687C7BE}" srcOrd="0" destOrd="0" presId="urn:microsoft.com/office/officeart/2018/5/layout/IconCircleLabelList"/>
    <dgm:cxn modelId="{7F4DC2A8-CFDA-417B-A25C-B75473A82577}" type="presParOf" srcId="{FDF286C3-F6F9-4D26-92A0-A3EF72C5BCF9}" destId="{10D7B65E-4544-43AB-ADAC-0A154C80CBA2}" srcOrd="1" destOrd="0" presId="urn:microsoft.com/office/officeart/2018/5/layout/IconCircleLabelList"/>
    <dgm:cxn modelId="{1FE85943-CCD8-4C93-AD4E-0D77ADC7DB46}" type="presParOf" srcId="{FDF286C3-F6F9-4D26-92A0-A3EF72C5BCF9}" destId="{3740B4CD-4D6D-41E3-86CE-BDE041864319}" srcOrd="2" destOrd="0" presId="urn:microsoft.com/office/officeart/2018/5/layout/IconCircleLabelList"/>
    <dgm:cxn modelId="{4E17004A-B292-4175-B68F-CF9EA3E63A4D}" type="presParOf" srcId="{FDF286C3-F6F9-4D26-92A0-A3EF72C5BCF9}" destId="{E82BAE5A-5B78-42FE-8C4C-EAF4807B291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ADC2D-4DF4-40C5-9161-90F399308CEC}">
      <dsp:nvSpPr>
        <dsp:cNvPr id="0" name=""/>
        <dsp:cNvSpPr/>
      </dsp:nvSpPr>
      <dsp:spPr>
        <a:xfrm>
          <a:off x="688014" y="429614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397256-9A61-4F8D-BAF0-4FC85D056BAB}">
      <dsp:nvSpPr>
        <dsp:cNvPr id="0" name=""/>
        <dsp:cNvSpPr/>
      </dsp:nvSpPr>
      <dsp:spPr>
        <a:xfrm>
          <a:off x="1112139" y="853739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D2778-4DCC-47DE-9FC1-9C33F6D547A2}">
      <dsp:nvSpPr>
        <dsp:cNvPr id="0" name=""/>
        <dsp:cNvSpPr/>
      </dsp:nvSpPr>
      <dsp:spPr>
        <a:xfrm>
          <a:off x="51826" y="303961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/>
            <a:t>Communication </a:t>
          </a:r>
          <a:r>
            <a:rPr lang="fr-FR" sz="2600" kern="1200" err="1"/>
            <a:t>Strategy</a:t>
          </a:r>
          <a:endParaRPr lang="en-US" sz="2600" kern="1200" err="1"/>
        </a:p>
      </dsp:txBody>
      <dsp:txXfrm>
        <a:off x="51826" y="3039614"/>
        <a:ext cx="3262500" cy="720000"/>
      </dsp:txXfrm>
    </dsp:sp>
    <dsp:sp modelId="{3D2EA46A-762A-4D12-8D6F-9D31FC6962ED}">
      <dsp:nvSpPr>
        <dsp:cNvPr id="0" name=""/>
        <dsp:cNvSpPr/>
      </dsp:nvSpPr>
      <dsp:spPr>
        <a:xfrm>
          <a:off x="4521452" y="429614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0CE71-F4D7-4A4B-B073-5548C9668ACF}">
      <dsp:nvSpPr>
        <dsp:cNvPr id="0" name=""/>
        <dsp:cNvSpPr/>
      </dsp:nvSpPr>
      <dsp:spPr>
        <a:xfrm>
          <a:off x="4945577" y="853739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B3B6C-B4A6-467E-AEC2-34988B1012F7}">
      <dsp:nvSpPr>
        <dsp:cNvPr id="0" name=""/>
        <dsp:cNvSpPr/>
      </dsp:nvSpPr>
      <dsp:spPr>
        <a:xfrm>
          <a:off x="3885264" y="303961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>
              <a:latin typeface="Tw Cen MT"/>
            </a:rPr>
            <a:t>Train </a:t>
          </a:r>
          <a:r>
            <a:rPr lang="fr-FR" sz="2600" kern="1200" err="1">
              <a:latin typeface="Tw Cen MT"/>
            </a:rPr>
            <a:t>Strategy</a:t>
          </a:r>
          <a:endParaRPr lang="en-US" sz="2600" kern="1200" err="1"/>
        </a:p>
      </dsp:txBody>
      <dsp:txXfrm>
        <a:off x="3885264" y="3039614"/>
        <a:ext cx="3262500" cy="720000"/>
      </dsp:txXfrm>
    </dsp:sp>
    <dsp:sp modelId="{0F102FE7-A893-4E7F-A6D8-B48AF312E15B}">
      <dsp:nvSpPr>
        <dsp:cNvPr id="0" name=""/>
        <dsp:cNvSpPr/>
      </dsp:nvSpPr>
      <dsp:spPr>
        <a:xfrm>
          <a:off x="8354889" y="429614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CE707-4472-4243-887C-DB74F4CA7F3E}">
      <dsp:nvSpPr>
        <dsp:cNvPr id="0" name=""/>
        <dsp:cNvSpPr/>
      </dsp:nvSpPr>
      <dsp:spPr>
        <a:xfrm>
          <a:off x="8779014" y="853739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90F13-E3DA-456C-A245-FD13DC0B4AF6}">
      <dsp:nvSpPr>
        <dsp:cNvPr id="0" name=""/>
        <dsp:cNvSpPr/>
      </dsp:nvSpPr>
      <dsp:spPr>
        <a:xfrm>
          <a:off x="7718702" y="303961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600" kern="1200"/>
            <a:t>Questions</a:t>
          </a:r>
          <a:endParaRPr lang="en-US" sz="2600" kern="1200"/>
        </a:p>
      </dsp:txBody>
      <dsp:txXfrm>
        <a:off x="7718702" y="3039614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830AB-B603-48E2-AC2A-634D0FBD9C73}">
      <dsp:nvSpPr>
        <dsp:cNvPr id="0" name=""/>
        <dsp:cNvSpPr/>
      </dsp:nvSpPr>
      <dsp:spPr>
        <a:xfrm>
          <a:off x="0" y="507"/>
          <a:ext cx="7240146" cy="699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4A46A-93D9-40A0-B017-CD5E5E1BDF31}">
      <dsp:nvSpPr>
        <dsp:cNvPr id="0" name=""/>
        <dsp:cNvSpPr/>
      </dsp:nvSpPr>
      <dsp:spPr>
        <a:xfrm>
          <a:off x="211486" y="157811"/>
          <a:ext cx="384520" cy="384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66A00-7594-4BF2-BD83-973E7D37A6D9}">
      <dsp:nvSpPr>
        <dsp:cNvPr id="0" name=""/>
        <dsp:cNvSpPr/>
      </dsp:nvSpPr>
      <dsp:spPr>
        <a:xfrm>
          <a:off x="807492" y="507"/>
          <a:ext cx="6432653" cy="69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91" tIns="73991" rIns="73991" bIns="739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Communication</a:t>
          </a:r>
          <a:endParaRPr lang="en-US" sz="1600" kern="1200"/>
        </a:p>
      </dsp:txBody>
      <dsp:txXfrm>
        <a:off x="807492" y="507"/>
        <a:ext cx="6432653" cy="699127"/>
      </dsp:txXfrm>
    </dsp:sp>
    <dsp:sp modelId="{AA8FB94B-A01A-4F96-B244-C8B5937F856D}">
      <dsp:nvSpPr>
        <dsp:cNvPr id="0" name=""/>
        <dsp:cNvSpPr/>
      </dsp:nvSpPr>
      <dsp:spPr>
        <a:xfrm>
          <a:off x="0" y="874417"/>
          <a:ext cx="7240146" cy="699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92397-4EEF-442C-B534-97AD4B654169}">
      <dsp:nvSpPr>
        <dsp:cNvPr id="0" name=""/>
        <dsp:cNvSpPr/>
      </dsp:nvSpPr>
      <dsp:spPr>
        <a:xfrm>
          <a:off x="211486" y="1031721"/>
          <a:ext cx="384520" cy="384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04253-C393-4ECB-9C2B-594D8CE2393E}">
      <dsp:nvSpPr>
        <dsp:cNvPr id="0" name=""/>
        <dsp:cNvSpPr/>
      </dsp:nvSpPr>
      <dsp:spPr>
        <a:xfrm>
          <a:off x="807492" y="874417"/>
          <a:ext cx="6432653" cy="69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91" tIns="73991" rIns="73991" bIns="739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err="1"/>
            <a:t>Measurement</a:t>
          </a:r>
          <a:endParaRPr lang="en-US" sz="1600" kern="1200" err="1"/>
        </a:p>
      </dsp:txBody>
      <dsp:txXfrm>
        <a:off x="807492" y="874417"/>
        <a:ext cx="6432653" cy="699127"/>
      </dsp:txXfrm>
    </dsp:sp>
    <dsp:sp modelId="{CCC568BC-E343-43EB-8B7E-D4ED4E9D118F}">
      <dsp:nvSpPr>
        <dsp:cNvPr id="0" name=""/>
        <dsp:cNvSpPr/>
      </dsp:nvSpPr>
      <dsp:spPr>
        <a:xfrm>
          <a:off x="0" y="1748326"/>
          <a:ext cx="7240146" cy="699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BBCB4-7E79-4DB4-839E-5A5C4067A63D}">
      <dsp:nvSpPr>
        <dsp:cNvPr id="0" name=""/>
        <dsp:cNvSpPr/>
      </dsp:nvSpPr>
      <dsp:spPr>
        <a:xfrm>
          <a:off x="211486" y="1905630"/>
          <a:ext cx="384520" cy="384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EA544-1BBB-4A8C-9DEC-6A39CC10B4AA}">
      <dsp:nvSpPr>
        <dsp:cNvPr id="0" name=""/>
        <dsp:cNvSpPr/>
      </dsp:nvSpPr>
      <dsp:spPr>
        <a:xfrm>
          <a:off x="807492" y="1748326"/>
          <a:ext cx="6432653" cy="69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91" tIns="73991" rIns="73991" bIns="739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Engagement</a:t>
          </a:r>
          <a:endParaRPr lang="en-US" sz="1600" kern="1200"/>
        </a:p>
      </dsp:txBody>
      <dsp:txXfrm>
        <a:off x="807492" y="1748326"/>
        <a:ext cx="6432653" cy="699127"/>
      </dsp:txXfrm>
    </dsp:sp>
    <dsp:sp modelId="{536F489A-D70F-4443-851B-4FDA9EF9916E}">
      <dsp:nvSpPr>
        <dsp:cNvPr id="0" name=""/>
        <dsp:cNvSpPr/>
      </dsp:nvSpPr>
      <dsp:spPr>
        <a:xfrm>
          <a:off x="0" y="2622236"/>
          <a:ext cx="7240146" cy="699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E01C7-4B26-4900-9EFE-4DEFA5A90C37}">
      <dsp:nvSpPr>
        <dsp:cNvPr id="0" name=""/>
        <dsp:cNvSpPr/>
      </dsp:nvSpPr>
      <dsp:spPr>
        <a:xfrm>
          <a:off x="211486" y="2779539"/>
          <a:ext cx="384520" cy="3845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A9F5E-9F62-458B-8F7B-678E67A5062C}">
      <dsp:nvSpPr>
        <dsp:cNvPr id="0" name=""/>
        <dsp:cNvSpPr/>
      </dsp:nvSpPr>
      <dsp:spPr>
        <a:xfrm>
          <a:off x="807492" y="2622236"/>
          <a:ext cx="6432653" cy="69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91" tIns="73991" rIns="73991" bIns="739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err="1"/>
            <a:t>Metrics</a:t>
          </a:r>
          <a:endParaRPr lang="en-US" sz="1600" kern="1200" err="1"/>
        </a:p>
      </dsp:txBody>
      <dsp:txXfrm>
        <a:off x="807492" y="2622236"/>
        <a:ext cx="6432653" cy="699127"/>
      </dsp:txXfrm>
    </dsp:sp>
    <dsp:sp modelId="{6ECF3E11-4D2D-4E34-984F-25CBBFCE6429}">
      <dsp:nvSpPr>
        <dsp:cNvPr id="0" name=""/>
        <dsp:cNvSpPr/>
      </dsp:nvSpPr>
      <dsp:spPr>
        <a:xfrm>
          <a:off x="0" y="3496145"/>
          <a:ext cx="7240146" cy="699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19D4D-453B-4799-8E76-578C15BB03D0}">
      <dsp:nvSpPr>
        <dsp:cNvPr id="0" name=""/>
        <dsp:cNvSpPr/>
      </dsp:nvSpPr>
      <dsp:spPr>
        <a:xfrm>
          <a:off x="211486" y="3653449"/>
          <a:ext cx="384520" cy="3845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D4938-CC1F-43B4-A89D-6E4E0F5E4C58}">
      <dsp:nvSpPr>
        <dsp:cNvPr id="0" name=""/>
        <dsp:cNvSpPr/>
      </dsp:nvSpPr>
      <dsp:spPr>
        <a:xfrm>
          <a:off x="807492" y="3496145"/>
          <a:ext cx="6432653" cy="69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91" tIns="73991" rIns="73991" bIns="739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Celebration</a:t>
          </a:r>
          <a:endParaRPr lang="en-US" sz="1600" kern="1200"/>
        </a:p>
      </dsp:txBody>
      <dsp:txXfrm>
        <a:off x="807492" y="3496145"/>
        <a:ext cx="6432653" cy="699127"/>
      </dsp:txXfrm>
    </dsp:sp>
    <dsp:sp modelId="{6922E42F-09FE-4F4D-9F91-17DF35A021B7}">
      <dsp:nvSpPr>
        <dsp:cNvPr id="0" name=""/>
        <dsp:cNvSpPr/>
      </dsp:nvSpPr>
      <dsp:spPr>
        <a:xfrm>
          <a:off x="0" y="4370055"/>
          <a:ext cx="7240146" cy="699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901F2-0890-446F-ABA5-961DE9C9E8B9}">
      <dsp:nvSpPr>
        <dsp:cNvPr id="0" name=""/>
        <dsp:cNvSpPr/>
      </dsp:nvSpPr>
      <dsp:spPr>
        <a:xfrm>
          <a:off x="211486" y="4527358"/>
          <a:ext cx="384520" cy="3845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63050-A77C-425C-B226-02EE41FDEE22}">
      <dsp:nvSpPr>
        <dsp:cNvPr id="0" name=""/>
        <dsp:cNvSpPr/>
      </dsp:nvSpPr>
      <dsp:spPr>
        <a:xfrm>
          <a:off x="807492" y="4370055"/>
          <a:ext cx="6432653" cy="69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91" tIns="73991" rIns="73991" bIns="739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>
              <a:latin typeface="Tw Cen MT"/>
            </a:rPr>
            <a:t>Acknowledgement</a:t>
          </a:r>
        </a:p>
      </dsp:txBody>
      <dsp:txXfrm>
        <a:off x="807492" y="4370055"/>
        <a:ext cx="6432653" cy="699127"/>
      </dsp:txXfrm>
    </dsp:sp>
    <dsp:sp modelId="{D1A4CD91-D397-4228-8AB9-480480E4842D}">
      <dsp:nvSpPr>
        <dsp:cNvPr id="0" name=""/>
        <dsp:cNvSpPr/>
      </dsp:nvSpPr>
      <dsp:spPr>
        <a:xfrm>
          <a:off x="0" y="5243964"/>
          <a:ext cx="7240146" cy="6991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E441F-03E1-4172-B457-59C8F53C4023}">
      <dsp:nvSpPr>
        <dsp:cNvPr id="0" name=""/>
        <dsp:cNvSpPr/>
      </dsp:nvSpPr>
      <dsp:spPr>
        <a:xfrm>
          <a:off x="211486" y="5401268"/>
          <a:ext cx="384520" cy="38452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5C13F-D754-44DA-ACB5-958A4D68BBB4}">
      <dsp:nvSpPr>
        <dsp:cNvPr id="0" name=""/>
        <dsp:cNvSpPr/>
      </dsp:nvSpPr>
      <dsp:spPr>
        <a:xfrm>
          <a:off x="807492" y="5243964"/>
          <a:ext cx="6432653" cy="699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91" tIns="73991" rIns="73991" bIns="7399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>
              <a:latin typeface="Tw Cen MT"/>
            </a:rPr>
            <a:t>Feedback</a:t>
          </a:r>
        </a:p>
      </dsp:txBody>
      <dsp:txXfrm>
        <a:off x="807492" y="5243964"/>
        <a:ext cx="6432653" cy="6991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D34E2-A4BF-43C2-AF8F-3927F45A304E}">
      <dsp:nvSpPr>
        <dsp:cNvPr id="0" name=""/>
        <dsp:cNvSpPr/>
      </dsp:nvSpPr>
      <dsp:spPr>
        <a:xfrm>
          <a:off x="653902" y="0"/>
          <a:ext cx="4869710" cy="486971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8788E-EF0F-46E9-A5A7-5E428DD5FD20}">
      <dsp:nvSpPr>
        <dsp:cNvPr id="0" name=""/>
        <dsp:cNvSpPr/>
      </dsp:nvSpPr>
      <dsp:spPr>
        <a:xfrm>
          <a:off x="1116525" y="462622"/>
          <a:ext cx="1899187" cy="18991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Denial</a:t>
          </a:r>
          <a:endParaRPr lang="en-US" sz="2400" kern="1200"/>
        </a:p>
      </dsp:txBody>
      <dsp:txXfrm>
        <a:off x="1209236" y="555333"/>
        <a:ext cx="1713765" cy="1713765"/>
      </dsp:txXfrm>
    </dsp:sp>
    <dsp:sp modelId="{B537FF22-3452-4AC5-95D7-B5651B4CB099}">
      <dsp:nvSpPr>
        <dsp:cNvPr id="0" name=""/>
        <dsp:cNvSpPr/>
      </dsp:nvSpPr>
      <dsp:spPr>
        <a:xfrm>
          <a:off x="3161803" y="462622"/>
          <a:ext cx="1899187" cy="1899187"/>
        </a:xfrm>
        <a:prstGeom prst="roundRect">
          <a:avLst/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Resistance</a:t>
          </a:r>
          <a:endParaRPr lang="en-US" sz="2400" kern="1200"/>
        </a:p>
      </dsp:txBody>
      <dsp:txXfrm>
        <a:off x="3254514" y="555333"/>
        <a:ext cx="1713765" cy="1713765"/>
      </dsp:txXfrm>
    </dsp:sp>
    <dsp:sp modelId="{8AB52848-50A9-4D81-9415-BD991953E444}">
      <dsp:nvSpPr>
        <dsp:cNvPr id="0" name=""/>
        <dsp:cNvSpPr/>
      </dsp:nvSpPr>
      <dsp:spPr>
        <a:xfrm>
          <a:off x="1116525" y="2507901"/>
          <a:ext cx="1899187" cy="1899187"/>
        </a:xfrm>
        <a:prstGeom prst="roundRect">
          <a:avLst/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Exploration</a:t>
          </a:r>
          <a:endParaRPr lang="en-US" sz="2400" kern="1200"/>
        </a:p>
      </dsp:txBody>
      <dsp:txXfrm>
        <a:off x="1209236" y="2600612"/>
        <a:ext cx="1713765" cy="1713765"/>
      </dsp:txXfrm>
    </dsp:sp>
    <dsp:sp modelId="{102D19DF-0B90-4FD1-B52A-7E6942691E84}">
      <dsp:nvSpPr>
        <dsp:cNvPr id="0" name=""/>
        <dsp:cNvSpPr/>
      </dsp:nvSpPr>
      <dsp:spPr>
        <a:xfrm>
          <a:off x="3161803" y="2507901"/>
          <a:ext cx="1899187" cy="1899187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Commitment</a:t>
          </a:r>
          <a:endParaRPr lang="en-US" sz="2400" kern="1200"/>
        </a:p>
      </dsp:txBody>
      <dsp:txXfrm>
        <a:off x="3254514" y="2600612"/>
        <a:ext cx="1713765" cy="17137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E3429-8F51-49B5-9828-670A05F65C16}">
      <dsp:nvSpPr>
        <dsp:cNvPr id="0" name=""/>
        <dsp:cNvSpPr/>
      </dsp:nvSpPr>
      <dsp:spPr>
        <a:xfrm>
          <a:off x="0" y="4643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18DC7-3975-453A-A486-4A2B4443791D}">
      <dsp:nvSpPr>
        <dsp:cNvPr id="0" name=""/>
        <dsp:cNvSpPr/>
      </dsp:nvSpPr>
      <dsp:spPr>
        <a:xfrm>
          <a:off x="299188" y="227180"/>
          <a:ext cx="543978" cy="5439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00FB5-5CF1-43CF-A054-01CA4B555C61}">
      <dsp:nvSpPr>
        <dsp:cNvPr id="0" name=""/>
        <dsp:cNvSpPr/>
      </dsp:nvSpPr>
      <dsp:spPr>
        <a:xfrm>
          <a:off x="1142355" y="4643"/>
          <a:ext cx="6097790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Why this changes ?</a:t>
          </a:r>
          <a:endParaRPr lang="en-US" sz="1900" kern="1200"/>
        </a:p>
      </dsp:txBody>
      <dsp:txXfrm>
        <a:off x="1142355" y="4643"/>
        <a:ext cx="6097790" cy="989052"/>
      </dsp:txXfrm>
    </dsp:sp>
    <dsp:sp modelId="{134AD929-39CB-4C3C-8883-C5D2794847A9}">
      <dsp:nvSpPr>
        <dsp:cNvPr id="0" name=""/>
        <dsp:cNvSpPr/>
      </dsp:nvSpPr>
      <dsp:spPr>
        <a:xfrm>
          <a:off x="0" y="1240958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FBE8B-D7A0-4F2E-806E-F0DB20B344DF}">
      <dsp:nvSpPr>
        <dsp:cNvPr id="0" name=""/>
        <dsp:cNvSpPr/>
      </dsp:nvSpPr>
      <dsp:spPr>
        <a:xfrm>
          <a:off x="299188" y="1463495"/>
          <a:ext cx="543978" cy="5439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9F53D-4038-4FC7-A7EA-F7B64EBB72A5}">
      <dsp:nvSpPr>
        <dsp:cNvPr id="0" name=""/>
        <dsp:cNvSpPr/>
      </dsp:nvSpPr>
      <dsp:spPr>
        <a:xfrm>
          <a:off x="1142355" y="1240958"/>
          <a:ext cx="6097790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Put forward the advantages of the changes</a:t>
          </a:r>
          <a:endParaRPr lang="en-US" sz="1900" kern="1200"/>
        </a:p>
      </dsp:txBody>
      <dsp:txXfrm>
        <a:off x="1142355" y="1240958"/>
        <a:ext cx="6097790" cy="989052"/>
      </dsp:txXfrm>
    </dsp:sp>
    <dsp:sp modelId="{3064E492-AF5F-4C06-B745-9B9ECA41440D}">
      <dsp:nvSpPr>
        <dsp:cNvPr id="0" name=""/>
        <dsp:cNvSpPr/>
      </dsp:nvSpPr>
      <dsp:spPr>
        <a:xfrm>
          <a:off x="0" y="2477273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F678A-69A2-4CE3-96F5-4E034DE64765}">
      <dsp:nvSpPr>
        <dsp:cNvPr id="0" name=""/>
        <dsp:cNvSpPr/>
      </dsp:nvSpPr>
      <dsp:spPr>
        <a:xfrm>
          <a:off x="299188" y="2699810"/>
          <a:ext cx="543978" cy="5439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E917D-1A27-4371-8EE3-D6144B6935D9}">
      <dsp:nvSpPr>
        <dsp:cNvPr id="0" name=""/>
        <dsp:cNvSpPr/>
      </dsp:nvSpPr>
      <dsp:spPr>
        <a:xfrm>
          <a:off x="1142355" y="2477273"/>
          <a:ext cx="6097790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Involve the users to the changes</a:t>
          </a:r>
          <a:endParaRPr lang="en-US" sz="1900" kern="1200"/>
        </a:p>
      </dsp:txBody>
      <dsp:txXfrm>
        <a:off x="1142355" y="2477273"/>
        <a:ext cx="6097790" cy="989052"/>
      </dsp:txXfrm>
    </dsp:sp>
    <dsp:sp modelId="{CED167BC-4E31-4F72-88C4-753DB574BCD9}">
      <dsp:nvSpPr>
        <dsp:cNvPr id="0" name=""/>
        <dsp:cNvSpPr/>
      </dsp:nvSpPr>
      <dsp:spPr>
        <a:xfrm>
          <a:off x="0" y="3713589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5DC97-5D4E-404A-BE48-A17BA8784B24}">
      <dsp:nvSpPr>
        <dsp:cNvPr id="0" name=""/>
        <dsp:cNvSpPr/>
      </dsp:nvSpPr>
      <dsp:spPr>
        <a:xfrm>
          <a:off x="299188" y="3936125"/>
          <a:ext cx="543978" cy="5439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D1894-A115-4994-9BF2-E2FFCFB9A5BF}">
      <dsp:nvSpPr>
        <dsp:cNvPr id="0" name=""/>
        <dsp:cNvSpPr/>
      </dsp:nvSpPr>
      <dsp:spPr>
        <a:xfrm>
          <a:off x="1142355" y="3713589"/>
          <a:ext cx="6097790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Make a super demo plan</a:t>
          </a:r>
          <a:endParaRPr lang="en-US" sz="1900" kern="1200"/>
        </a:p>
      </dsp:txBody>
      <dsp:txXfrm>
        <a:off x="1142355" y="3713589"/>
        <a:ext cx="6097790" cy="989052"/>
      </dsp:txXfrm>
    </dsp:sp>
    <dsp:sp modelId="{9DB58128-2E26-4B3A-A596-15B55C1C6C92}">
      <dsp:nvSpPr>
        <dsp:cNvPr id="0" name=""/>
        <dsp:cNvSpPr/>
      </dsp:nvSpPr>
      <dsp:spPr>
        <a:xfrm>
          <a:off x="0" y="4949904"/>
          <a:ext cx="7240146" cy="9890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91774-B76D-4F80-806B-631626432C61}">
      <dsp:nvSpPr>
        <dsp:cNvPr id="0" name=""/>
        <dsp:cNvSpPr/>
      </dsp:nvSpPr>
      <dsp:spPr>
        <a:xfrm>
          <a:off x="299188" y="5172441"/>
          <a:ext cx="543978" cy="5439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93242-68E4-4DCA-B0F6-A85136B491AA}">
      <dsp:nvSpPr>
        <dsp:cNvPr id="0" name=""/>
        <dsp:cNvSpPr/>
      </dsp:nvSpPr>
      <dsp:spPr>
        <a:xfrm>
          <a:off x="1142355" y="4949904"/>
          <a:ext cx="6097790" cy="9890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675" tIns="104675" rIns="104675" bIns="104675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Tw Cen MT"/>
            </a:rPr>
            <a:t>Get the feedback from employees</a:t>
          </a:r>
        </a:p>
      </dsp:txBody>
      <dsp:txXfrm>
        <a:off x="1142355" y="4949904"/>
        <a:ext cx="6097790" cy="9890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EAD4B-393D-4F2D-87D6-10154FCA50D0}">
      <dsp:nvSpPr>
        <dsp:cNvPr id="0" name=""/>
        <dsp:cNvSpPr/>
      </dsp:nvSpPr>
      <dsp:spPr>
        <a:xfrm>
          <a:off x="0" y="725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BA099-3CF7-42C5-97F9-15CC98878978}">
      <dsp:nvSpPr>
        <dsp:cNvPr id="0" name=""/>
        <dsp:cNvSpPr/>
      </dsp:nvSpPr>
      <dsp:spPr>
        <a:xfrm>
          <a:off x="513571" y="382720"/>
          <a:ext cx="933766" cy="9337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386E1-E18F-421F-83F7-F54206E783CE}">
      <dsp:nvSpPr>
        <dsp:cNvPr id="0" name=""/>
        <dsp:cNvSpPr/>
      </dsp:nvSpPr>
      <dsp:spPr>
        <a:xfrm>
          <a:off x="1960909" y="725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Meetings</a:t>
          </a:r>
          <a:endParaRPr lang="en-US" sz="2500" kern="1200"/>
        </a:p>
      </dsp:txBody>
      <dsp:txXfrm>
        <a:off x="1960909" y="725"/>
        <a:ext cx="5279236" cy="1697756"/>
      </dsp:txXfrm>
    </dsp:sp>
    <dsp:sp modelId="{712206CC-9155-4105-AD99-47AC95C3FB90}">
      <dsp:nvSpPr>
        <dsp:cNvPr id="0" name=""/>
        <dsp:cNvSpPr/>
      </dsp:nvSpPr>
      <dsp:spPr>
        <a:xfrm>
          <a:off x="0" y="2122921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38944-9C00-406C-9510-92C8DCD1E311}">
      <dsp:nvSpPr>
        <dsp:cNvPr id="0" name=""/>
        <dsp:cNvSpPr/>
      </dsp:nvSpPr>
      <dsp:spPr>
        <a:xfrm>
          <a:off x="513571" y="2504916"/>
          <a:ext cx="933766" cy="9337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38750-DFE9-4A8A-B2FE-7F0B2FDD6326}">
      <dsp:nvSpPr>
        <dsp:cNvPr id="0" name=""/>
        <dsp:cNvSpPr/>
      </dsp:nvSpPr>
      <dsp:spPr>
        <a:xfrm>
          <a:off x="1960909" y="2122921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Teaching</a:t>
          </a:r>
          <a:endParaRPr lang="en-US" sz="2500" kern="1200"/>
        </a:p>
      </dsp:txBody>
      <dsp:txXfrm>
        <a:off x="1960909" y="2122921"/>
        <a:ext cx="5279236" cy="1697756"/>
      </dsp:txXfrm>
    </dsp:sp>
    <dsp:sp modelId="{DA6353AC-7AAF-481E-8250-ABA9B9847E03}">
      <dsp:nvSpPr>
        <dsp:cNvPr id="0" name=""/>
        <dsp:cNvSpPr/>
      </dsp:nvSpPr>
      <dsp:spPr>
        <a:xfrm>
          <a:off x="0" y="4245117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71BE4-19EE-4B45-AE7E-E434380DDDF2}">
      <dsp:nvSpPr>
        <dsp:cNvPr id="0" name=""/>
        <dsp:cNvSpPr/>
      </dsp:nvSpPr>
      <dsp:spPr>
        <a:xfrm>
          <a:off x="513571" y="4627112"/>
          <a:ext cx="933766" cy="9337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AB2C7-3698-4E2B-81D9-33F08B1D2535}">
      <dsp:nvSpPr>
        <dsp:cNvPr id="0" name=""/>
        <dsp:cNvSpPr/>
      </dsp:nvSpPr>
      <dsp:spPr>
        <a:xfrm>
          <a:off x="1960909" y="4245117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Interviews</a:t>
          </a:r>
          <a:endParaRPr lang="en-US" sz="2500" kern="1200"/>
        </a:p>
      </dsp:txBody>
      <dsp:txXfrm>
        <a:off x="1960909" y="4245117"/>
        <a:ext cx="5279236" cy="1697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C8E4E-429C-4461-8FB9-75B94E5440C6}">
      <dsp:nvSpPr>
        <dsp:cNvPr id="0" name=""/>
        <dsp:cNvSpPr/>
      </dsp:nvSpPr>
      <dsp:spPr>
        <a:xfrm>
          <a:off x="1237284" y="51812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4286B-32B9-408C-9B0E-F24AFDD20B03}">
      <dsp:nvSpPr>
        <dsp:cNvPr id="0" name=""/>
        <dsp:cNvSpPr/>
      </dsp:nvSpPr>
      <dsp:spPr>
        <a:xfrm>
          <a:off x="1471284" y="28581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CB550-A4D6-4E38-A9C2-63027B4F2E81}">
      <dsp:nvSpPr>
        <dsp:cNvPr id="0" name=""/>
        <dsp:cNvSpPr/>
      </dsp:nvSpPr>
      <dsp:spPr>
        <a:xfrm>
          <a:off x="886284" y="14918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 err="1"/>
            <a:t>Subject</a:t>
          </a:r>
          <a:r>
            <a:rPr lang="fr-FR" sz="1900" kern="1200"/>
            <a:t> </a:t>
          </a:r>
          <a:r>
            <a:rPr lang="fr-FR" sz="1900" kern="1200" err="1"/>
            <a:t>Matter</a:t>
          </a:r>
          <a:r>
            <a:rPr lang="fr-FR" sz="1900" kern="1200"/>
            <a:t> Experts or </a:t>
          </a:r>
          <a:r>
            <a:rPr lang="fr-FR" sz="1900" kern="1200" err="1"/>
            <a:t>SMEs</a:t>
          </a:r>
          <a:endParaRPr lang="en-US" sz="1900" kern="1200" err="1"/>
        </a:p>
      </dsp:txBody>
      <dsp:txXfrm>
        <a:off x="886284" y="1491812"/>
        <a:ext cx="1800000" cy="720000"/>
      </dsp:txXfrm>
    </dsp:sp>
    <dsp:sp modelId="{E69AB38D-C723-45DB-ADFC-7C36173850BA}">
      <dsp:nvSpPr>
        <dsp:cNvPr id="0" name=""/>
        <dsp:cNvSpPr/>
      </dsp:nvSpPr>
      <dsp:spPr>
        <a:xfrm>
          <a:off x="3352284" y="51812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5CF4A-0389-4AE5-BB78-24155E5C56D3}">
      <dsp:nvSpPr>
        <dsp:cNvPr id="0" name=""/>
        <dsp:cNvSpPr/>
      </dsp:nvSpPr>
      <dsp:spPr>
        <a:xfrm>
          <a:off x="3586284" y="28581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4EB9D-3043-4DE0-95B1-A3D292054DCE}">
      <dsp:nvSpPr>
        <dsp:cNvPr id="0" name=""/>
        <dsp:cNvSpPr/>
      </dsp:nvSpPr>
      <dsp:spPr>
        <a:xfrm>
          <a:off x="3001284" y="14918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/>
            <a:t>Coaches</a:t>
          </a:r>
          <a:endParaRPr lang="en-US" sz="1900" kern="1200"/>
        </a:p>
      </dsp:txBody>
      <dsp:txXfrm>
        <a:off x="3001284" y="1491812"/>
        <a:ext cx="1800000" cy="720000"/>
      </dsp:txXfrm>
    </dsp:sp>
    <dsp:sp modelId="{25F70705-5116-44C2-BA30-6E4224EAE2EC}">
      <dsp:nvSpPr>
        <dsp:cNvPr id="0" name=""/>
        <dsp:cNvSpPr/>
      </dsp:nvSpPr>
      <dsp:spPr>
        <a:xfrm>
          <a:off x="1237284" y="2661812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70520-9035-47C7-95B4-269A8F98D8BD}">
      <dsp:nvSpPr>
        <dsp:cNvPr id="0" name=""/>
        <dsp:cNvSpPr/>
      </dsp:nvSpPr>
      <dsp:spPr>
        <a:xfrm>
          <a:off x="1471284" y="289581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73642-A630-47A6-B32B-1C08E86DBFC4}">
      <dsp:nvSpPr>
        <dsp:cNvPr id="0" name=""/>
        <dsp:cNvSpPr/>
      </dsp:nvSpPr>
      <dsp:spPr>
        <a:xfrm>
          <a:off x="886284" y="41018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/>
            <a:t>Training sessions</a:t>
          </a:r>
          <a:endParaRPr lang="en-US" sz="1900" kern="1200"/>
        </a:p>
      </dsp:txBody>
      <dsp:txXfrm>
        <a:off x="886284" y="4101812"/>
        <a:ext cx="1800000" cy="720000"/>
      </dsp:txXfrm>
    </dsp:sp>
    <dsp:sp modelId="{1DD65FAC-D674-4F76-BD89-20B6B687C7BE}">
      <dsp:nvSpPr>
        <dsp:cNvPr id="0" name=""/>
        <dsp:cNvSpPr/>
      </dsp:nvSpPr>
      <dsp:spPr>
        <a:xfrm>
          <a:off x="3352284" y="2661812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7B65E-4544-43AB-ADAC-0A154C80CBA2}">
      <dsp:nvSpPr>
        <dsp:cNvPr id="0" name=""/>
        <dsp:cNvSpPr/>
      </dsp:nvSpPr>
      <dsp:spPr>
        <a:xfrm>
          <a:off x="3586284" y="289581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BAE5A-5B78-42FE-8C4C-EAF4807B2911}">
      <dsp:nvSpPr>
        <dsp:cNvPr id="0" name=""/>
        <dsp:cNvSpPr/>
      </dsp:nvSpPr>
      <dsp:spPr>
        <a:xfrm>
          <a:off x="3001284" y="410181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900" kern="1200" err="1">
              <a:latin typeface="Tw Cen MT"/>
            </a:rPr>
            <a:t>Reinforcement</a:t>
          </a:r>
          <a:endParaRPr lang="en-US" sz="1900" kern="1200" err="1"/>
        </a:p>
      </dsp:txBody>
      <dsp:txXfrm>
        <a:off x="3001284" y="410181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8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9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1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5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9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052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8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9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1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January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6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January 22, 2021</a:t>
            </a:fld>
            <a:endParaRPr lang="en-US" cap="al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73349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C072F-B194-48B5-BFE8-43745CDA5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6" r="10090" b="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de-DE" sz="2500" err="1">
                <a:solidFill>
                  <a:schemeClr val="bg1"/>
                </a:solidFill>
                <a:ea typeface="+mj-lt"/>
                <a:cs typeface="Calibri Light"/>
              </a:rPr>
              <a:t>GoTrash</a:t>
            </a:r>
            <a:endParaRPr lang="fr-FR" err="1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de-DE" sz="1200">
                <a:solidFill>
                  <a:schemeClr val="bg1"/>
                </a:solidFill>
              </a:rPr>
              <a:t>Go Trash</a:t>
            </a:r>
            <a:endParaRPr lang="fr-FR">
              <a:solidFill>
                <a:schemeClr val="bg1"/>
              </a:solidFill>
            </a:endParaRPr>
          </a:p>
          <a:p>
            <a:pPr algn="r"/>
            <a:r>
              <a:rPr lang="de-DE" sz="1200">
                <a:solidFill>
                  <a:schemeClr val="bg1"/>
                </a:solidFill>
              </a:rPr>
              <a:t>or Go Home</a:t>
            </a:r>
            <a:endParaRPr lang="de-DE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DE7BA6-C130-47DE-906A-0EAEB1EAC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851" y="88459"/>
            <a:ext cx="859768" cy="31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3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5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Rectangle 37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9">
            <a:extLst>
              <a:ext uri="{FF2B5EF4-FFF2-40B4-BE49-F238E27FC236}">
                <a16:creationId xmlns:a16="http://schemas.microsoft.com/office/drawing/2014/main" id="{18DDDDF0-61D0-4F47-98EC-8EDCCFA66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5" r="-2" b="-2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53" name="Rectangle 39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1386D0-A808-4A90-A5F0-ACE8708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534" y="504966"/>
            <a:ext cx="8952932" cy="30432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000" spc="750">
                <a:solidFill>
                  <a:schemeClr val="bg1"/>
                </a:solidFill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22868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62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4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6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8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70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DA4635-0A80-41A4-B39F-4B5ACD78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Sommaire</a:t>
            </a:r>
          </a:p>
        </p:txBody>
      </p:sp>
      <p:graphicFrame>
        <p:nvGraphicFramePr>
          <p:cNvPr id="31" name="Espace réservé du contenu 2">
            <a:extLst>
              <a:ext uri="{FF2B5EF4-FFF2-40B4-BE49-F238E27FC236}">
                <a16:creationId xmlns:a16="http://schemas.microsoft.com/office/drawing/2014/main" id="{2F039391-1F18-44F4-A81E-9C7080323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490634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Image 5">
            <a:extLst>
              <a:ext uri="{FF2B5EF4-FFF2-40B4-BE49-F238E27FC236}">
                <a16:creationId xmlns:a16="http://schemas.microsoft.com/office/drawing/2014/main" id="{B4ABFC20-399A-41E5-8DF6-0B092C77A6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4851" y="88459"/>
            <a:ext cx="859768" cy="31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5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E177F2-8981-43DD-8C7A-5402B1A3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576498" cy="3363597"/>
          </a:xfrm>
        </p:spPr>
        <p:txBody>
          <a:bodyPr>
            <a:normAutofit/>
          </a:bodyPr>
          <a:lstStyle/>
          <a:p>
            <a:pPr algn="r"/>
            <a:r>
              <a:rPr lang="fr-FR" sz="2400">
                <a:solidFill>
                  <a:schemeClr val="bg1"/>
                </a:solidFill>
              </a:rPr>
              <a:t>Communication</a:t>
            </a:r>
            <a:r>
              <a:rPr lang="fr-FR" sz="3000">
                <a:solidFill>
                  <a:schemeClr val="bg1"/>
                </a:solidFill>
              </a:rPr>
              <a:t> </a:t>
            </a:r>
            <a:r>
              <a:rPr lang="fr-FR" sz="3000" err="1">
                <a:solidFill>
                  <a:schemeClr val="bg1"/>
                </a:solidFill>
              </a:rPr>
              <a:t>strategy</a:t>
            </a:r>
            <a:br>
              <a:rPr lang="fr-FR" sz="3000"/>
            </a:br>
            <a:r>
              <a:rPr lang="fr-FR" sz="1800">
                <a:solidFill>
                  <a:schemeClr val="bg1"/>
                </a:solidFill>
              </a:rPr>
              <a:t>Management</a:t>
            </a:r>
            <a:endParaRPr lang="fr-FR" sz="1800" err="1">
              <a:solidFill>
                <a:schemeClr val="bg1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EE05BA6-C57C-40F0-9198-98B83B55D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158773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4" name="Image 5">
            <a:extLst>
              <a:ext uri="{FF2B5EF4-FFF2-40B4-BE49-F238E27FC236}">
                <a16:creationId xmlns:a16="http://schemas.microsoft.com/office/drawing/2014/main" id="{8B95ABDB-B329-426A-B7AD-051FCE2522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4851" y="88459"/>
            <a:ext cx="859768" cy="31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5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D70C45-E468-4E54-8063-AE08A4F3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90" y="1028700"/>
            <a:ext cx="3330452" cy="4472690"/>
          </a:xfrm>
        </p:spPr>
        <p:txBody>
          <a:bodyPr anchor="ctr">
            <a:normAutofit/>
          </a:bodyPr>
          <a:lstStyle/>
          <a:p>
            <a:r>
              <a:rPr lang="fr-FR" sz="2700"/>
              <a:t>Training </a:t>
            </a:r>
            <a:r>
              <a:rPr lang="fr-FR" sz="2700" err="1"/>
              <a:t>strategy</a:t>
            </a:r>
            <a:br>
              <a:rPr lang="fr-FR" sz="2700"/>
            </a:br>
            <a:r>
              <a:rPr lang="fr-FR" sz="1600"/>
              <a:t>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5730202-A78B-4952-A08F-A381E8C022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808231"/>
              </p:ext>
            </p:extLst>
          </p:nvPr>
        </p:nvGraphicFramePr>
        <p:xfrm>
          <a:off x="5172741" y="882502"/>
          <a:ext cx="6177516" cy="486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age 5">
            <a:extLst>
              <a:ext uri="{FF2B5EF4-FFF2-40B4-BE49-F238E27FC236}">
                <a16:creationId xmlns:a16="http://schemas.microsoft.com/office/drawing/2014/main" id="{8AC727C2-6C08-4DF2-B9D0-5AE811D74F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4851" y="88459"/>
            <a:ext cx="859768" cy="31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7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548CD5-C570-4BF0-888E-533D9879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fr-FR" sz="2200">
                <a:solidFill>
                  <a:schemeClr val="bg1"/>
                </a:solidFill>
              </a:rPr>
              <a:t>COmmunication plan</a:t>
            </a:r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F504A158-A4F4-47B5-8B1E-BFBC5826A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03601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81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FE5923-7E53-4AE4-8014-76D0E27A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fr-FR" sz="3000">
                <a:solidFill>
                  <a:schemeClr val="bg1"/>
                </a:solidFill>
              </a:rPr>
              <a:t>Training </a:t>
            </a:r>
            <a:r>
              <a:rPr lang="fr-FR" sz="3000" err="1">
                <a:solidFill>
                  <a:schemeClr val="bg1"/>
                </a:solidFill>
              </a:rPr>
              <a:t>strategy</a:t>
            </a:r>
            <a:br>
              <a:rPr lang="fr-FR" sz="3000"/>
            </a:br>
            <a:r>
              <a:rPr lang="fr-FR" sz="1800">
                <a:solidFill>
                  <a:schemeClr val="bg1"/>
                </a:solidFill>
              </a:rPr>
              <a:t>management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751633E-2E43-4DC3-AA6B-8C360C9BA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477252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Image 5">
            <a:extLst>
              <a:ext uri="{FF2B5EF4-FFF2-40B4-BE49-F238E27FC236}">
                <a16:creationId xmlns:a16="http://schemas.microsoft.com/office/drawing/2014/main" id="{408ECB57-17D0-4538-8841-22C0FB9040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4851" y="88459"/>
            <a:ext cx="859768" cy="31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7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07782-85EA-4519-A417-CDDA4746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Train </a:t>
            </a:r>
            <a:r>
              <a:rPr lang="fr-FR" err="1"/>
              <a:t>Strategy</a:t>
            </a:r>
          </a:p>
        </p:txBody>
      </p:sp>
      <p:graphicFrame>
        <p:nvGraphicFramePr>
          <p:cNvPr id="9" name="Espace réservé du contenu 2">
            <a:extLst>
              <a:ext uri="{FF2B5EF4-FFF2-40B4-BE49-F238E27FC236}">
                <a16:creationId xmlns:a16="http://schemas.microsoft.com/office/drawing/2014/main" id="{F29B58F7-6C24-43B4-BBC0-0E9F616EF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651378"/>
              </p:ext>
            </p:extLst>
          </p:nvPr>
        </p:nvGraphicFramePr>
        <p:xfrm>
          <a:off x="5650992" y="987425"/>
          <a:ext cx="5687568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1461B8-35B2-4F92-8561-E86F39F13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fr-FR" sz="1800"/>
              <a:t>Training Plan</a:t>
            </a:r>
          </a:p>
        </p:txBody>
      </p:sp>
      <p:pic>
        <p:nvPicPr>
          <p:cNvPr id="19" name="Image 5">
            <a:extLst>
              <a:ext uri="{FF2B5EF4-FFF2-40B4-BE49-F238E27FC236}">
                <a16:creationId xmlns:a16="http://schemas.microsoft.com/office/drawing/2014/main" id="{89A9D802-A57B-4406-A984-3DFB879097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4851" y="88459"/>
            <a:ext cx="859768" cy="31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6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C07782-85EA-4519-A417-CDDA4746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pc="750">
                <a:solidFill>
                  <a:schemeClr val="bg1"/>
                </a:solidFill>
              </a:rPr>
              <a:t>Train Strategy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1461B8-35B2-4F92-8561-E86F39F13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4243" y="4800600"/>
            <a:ext cx="3230603" cy="1538784"/>
          </a:xfrm>
        </p:spPr>
        <p:txBody>
          <a:bodyPr vert="horz" lIns="0" tIns="0" rIns="0" bIns="0" rtlCol="0"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1800" b="1" cap="all" spc="600">
                <a:solidFill>
                  <a:schemeClr val="bg1"/>
                </a:solidFill>
              </a:rPr>
              <a:t>Training Diagram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13175527-1653-4A33-88DA-3BAB4B8C4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5496" y="1532232"/>
            <a:ext cx="6750383" cy="3801050"/>
          </a:xfrm>
          <a:prstGeom prst="rect">
            <a:avLst/>
          </a:prstGeom>
        </p:spPr>
      </p:pic>
      <p:pic>
        <p:nvPicPr>
          <p:cNvPr id="3" name="Image 5">
            <a:extLst>
              <a:ext uri="{FF2B5EF4-FFF2-40B4-BE49-F238E27FC236}">
                <a16:creationId xmlns:a16="http://schemas.microsoft.com/office/drawing/2014/main" id="{E6546C8A-B49D-473A-AA5C-99BEFAC53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851" y="88459"/>
            <a:ext cx="859768" cy="31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9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D29D4-5A06-44F5-B90F-79AA67D5F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1" r="-2" b="199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F04D94-5D02-443B-801E-0CAC1D4E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36412B-2811-4D55-9B30-E66EC650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620486"/>
            <a:ext cx="5344886" cy="406254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5">
            <a:extLst>
              <a:ext uri="{FF2B5EF4-FFF2-40B4-BE49-F238E27FC236}">
                <a16:creationId xmlns:a16="http://schemas.microsoft.com/office/drawing/2014/main" id="{CB14444D-4202-4CF6-AA49-E3877F199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851" y="88459"/>
            <a:ext cx="859768" cy="31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3778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10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GradientRiseVTI</vt:lpstr>
      <vt:lpstr>GoTrash</vt:lpstr>
      <vt:lpstr>Sommaire</vt:lpstr>
      <vt:lpstr>Communication strategy Management</vt:lpstr>
      <vt:lpstr>Training strategy Management</vt:lpstr>
      <vt:lpstr>COmmunication plan</vt:lpstr>
      <vt:lpstr>Training strategy management</vt:lpstr>
      <vt:lpstr>Train Strategy</vt:lpstr>
      <vt:lpstr>Train Strategy</vt:lpstr>
      <vt:lpstr>Questions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2021-01-10T12:40:35Z</dcterms:created>
  <dcterms:modified xsi:type="dcterms:W3CDTF">2021-01-22T13:43:50Z</dcterms:modified>
</cp:coreProperties>
</file>