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1" r:id="rId4"/>
    <p:sldId id="262" r:id="rId5"/>
    <p:sldId id="264" r:id="rId6"/>
    <p:sldId id="260" r:id="rId7"/>
    <p:sldId id="25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29C12E-32BD-B3B0-01FC-FC465A377C39}" v="414" dt="2021-02-03T23:14:29.463"/>
    <p1510:client id="{8594015C-7679-4F27-B03E-7C1948B53887}" v="42" dt="2021-02-04T09:02:46.656"/>
    <p1510:client id="{9348180F-5793-4C7B-96EB-D17D4B5F95DC}" v="71" dt="2021-02-03T22:55:43.374"/>
    <p1510:client id="{AA22A0B6-DDDC-B656-B16E-6C70F07054DB}" v="16" dt="2021-02-04T09:21:57.637"/>
    <p1510:client id="{C377C780-491F-4E8B-8C0D-34116B634AEA}" v="369" dt="2021-02-03T23:26:15.185"/>
    <p1510:client id="{CDA6814C-439D-855E-DAFA-559E807AE524}" v="2" dt="2021-02-04T09:12:32.4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A5F315-D547-46E7-8336-D40790DB27F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ED27249-E720-4BE4-9B00-EB4A08B30C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Measure</a:t>
          </a:r>
          <a:endParaRPr lang="en-US"/>
        </a:p>
      </dgm:t>
    </dgm:pt>
    <dgm:pt modelId="{5223C9BE-C8A2-40AE-B431-2871B39D4028}" type="parTrans" cxnId="{107B6AA6-91C4-49C5-BF22-FB7569242F0B}">
      <dgm:prSet/>
      <dgm:spPr/>
      <dgm:t>
        <a:bodyPr/>
        <a:lstStyle/>
        <a:p>
          <a:endParaRPr lang="en-US"/>
        </a:p>
      </dgm:t>
    </dgm:pt>
    <dgm:pt modelId="{9FFE2B20-4F23-4CC1-9374-701D1E083F45}" type="sibTrans" cxnId="{107B6AA6-91C4-49C5-BF22-FB7569242F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78B7D2D-8AB6-4F84-9730-1B46F337CA2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Mitigate</a:t>
          </a:r>
          <a:endParaRPr lang="en-US"/>
        </a:p>
      </dgm:t>
    </dgm:pt>
    <dgm:pt modelId="{A0D77AC6-3A5E-48F0-BF01-28E33AFC47DC}" type="parTrans" cxnId="{48003004-9979-4CD4-B5B9-DA8471BE9A86}">
      <dgm:prSet/>
      <dgm:spPr/>
      <dgm:t>
        <a:bodyPr/>
        <a:lstStyle/>
        <a:p>
          <a:endParaRPr lang="en-US"/>
        </a:p>
      </dgm:t>
    </dgm:pt>
    <dgm:pt modelId="{C3EB4F38-064A-41DA-9AA7-C579A0C65015}" type="sibTrans" cxnId="{48003004-9979-4CD4-B5B9-DA8471BE9A8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7D6DE20-BDFB-4133-AA68-5BA7CEFE67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Celebrate</a:t>
          </a:r>
          <a:endParaRPr lang="en-US"/>
        </a:p>
      </dgm:t>
    </dgm:pt>
    <dgm:pt modelId="{807649D8-A17B-425A-A727-9D72511339D8}" type="parTrans" cxnId="{21EDB6B9-E339-4ECD-8F95-2018F75C95CC}">
      <dgm:prSet/>
      <dgm:spPr/>
      <dgm:t>
        <a:bodyPr/>
        <a:lstStyle/>
        <a:p>
          <a:endParaRPr lang="en-US"/>
        </a:p>
      </dgm:t>
    </dgm:pt>
    <dgm:pt modelId="{D4385570-63D5-4F60-A2EC-F152B2CE359A}" type="sibTrans" cxnId="{21EDB6B9-E339-4ECD-8F95-2018F75C95C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EE2CA2C-99BB-468C-8883-E839BD9003B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/>
            <a:t>Questions</a:t>
          </a:r>
          <a:endParaRPr lang="en-US"/>
        </a:p>
      </dgm:t>
    </dgm:pt>
    <dgm:pt modelId="{ED680820-1F35-4133-B0EF-019E712C75E8}" type="parTrans" cxnId="{63656CB5-DA71-42CC-BBEC-78997F27A42F}">
      <dgm:prSet/>
      <dgm:spPr/>
      <dgm:t>
        <a:bodyPr/>
        <a:lstStyle/>
        <a:p>
          <a:endParaRPr lang="en-US"/>
        </a:p>
      </dgm:t>
    </dgm:pt>
    <dgm:pt modelId="{59E39616-1E09-44A3-9739-F2F3A226EBFA}" type="sibTrans" cxnId="{63656CB5-DA71-42CC-BBEC-78997F27A42F}">
      <dgm:prSet/>
      <dgm:spPr/>
      <dgm:t>
        <a:bodyPr/>
        <a:lstStyle/>
        <a:p>
          <a:endParaRPr lang="en-US"/>
        </a:p>
      </dgm:t>
    </dgm:pt>
    <dgm:pt modelId="{1939455E-08E6-4880-86EE-346C276624AF}" type="pres">
      <dgm:prSet presAssocID="{68A5F315-D547-46E7-8336-D40790DB27FB}" presName="root" presStyleCnt="0">
        <dgm:presLayoutVars>
          <dgm:dir/>
          <dgm:resizeHandles val="exact"/>
        </dgm:presLayoutVars>
      </dgm:prSet>
      <dgm:spPr/>
    </dgm:pt>
    <dgm:pt modelId="{D80F2E0E-BFA7-4699-9A35-5A5711CBD7FB}" type="pres">
      <dgm:prSet presAssocID="{6ED27249-E720-4BE4-9B00-EB4A08B30C6F}" presName="compNode" presStyleCnt="0"/>
      <dgm:spPr/>
    </dgm:pt>
    <dgm:pt modelId="{FD8331DD-D375-4BFD-ABFF-D1844FA8E87F}" type="pres">
      <dgm:prSet presAssocID="{6ED27249-E720-4BE4-9B00-EB4A08B30C6F}" presName="iconBgRect" presStyleLbl="bgShp" presStyleIdx="0" presStyleCnt="4"/>
      <dgm:spPr/>
    </dgm:pt>
    <dgm:pt modelId="{04868C33-BFBC-4F89-889B-383CB8F72658}" type="pres">
      <dgm:prSet presAssocID="{6ED27249-E720-4BE4-9B00-EB4A08B30C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blier terminé"/>
        </a:ext>
      </dgm:extLst>
    </dgm:pt>
    <dgm:pt modelId="{CB801A82-2C8F-41C6-8D22-292178913EE6}" type="pres">
      <dgm:prSet presAssocID="{6ED27249-E720-4BE4-9B00-EB4A08B30C6F}" presName="spaceRect" presStyleCnt="0"/>
      <dgm:spPr/>
    </dgm:pt>
    <dgm:pt modelId="{2BC739E7-5A91-4025-B4EC-FD1118580A73}" type="pres">
      <dgm:prSet presAssocID="{6ED27249-E720-4BE4-9B00-EB4A08B30C6F}" presName="textRect" presStyleLbl="revTx" presStyleIdx="0" presStyleCnt="4">
        <dgm:presLayoutVars>
          <dgm:chMax val="1"/>
          <dgm:chPref val="1"/>
        </dgm:presLayoutVars>
      </dgm:prSet>
      <dgm:spPr/>
    </dgm:pt>
    <dgm:pt modelId="{BC4EF7E6-6A05-41AD-91B4-B86D6AB5F3D4}" type="pres">
      <dgm:prSet presAssocID="{9FFE2B20-4F23-4CC1-9374-701D1E083F45}" presName="sibTrans" presStyleCnt="0"/>
      <dgm:spPr/>
    </dgm:pt>
    <dgm:pt modelId="{11D4C030-920D-4891-8EAA-4EEDE8633C46}" type="pres">
      <dgm:prSet presAssocID="{678B7D2D-8AB6-4F84-9730-1B46F337CA22}" presName="compNode" presStyleCnt="0"/>
      <dgm:spPr/>
    </dgm:pt>
    <dgm:pt modelId="{6743831E-646C-4C3F-B28F-4D3333D72D68}" type="pres">
      <dgm:prSet presAssocID="{678B7D2D-8AB6-4F84-9730-1B46F337CA22}" presName="iconBgRect" presStyleLbl="bgShp" presStyleIdx="1" presStyleCnt="4"/>
      <dgm:spPr/>
    </dgm:pt>
    <dgm:pt modelId="{21FA9C0E-FA3B-4573-9940-CC96742304FB}" type="pres">
      <dgm:prSet presAssocID="{678B7D2D-8AB6-4F84-9730-1B46F337CA2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45AB7FD0-F3AB-4ACA-B09E-499BF921695B}" type="pres">
      <dgm:prSet presAssocID="{678B7D2D-8AB6-4F84-9730-1B46F337CA22}" presName="spaceRect" presStyleCnt="0"/>
      <dgm:spPr/>
    </dgm:pt>
    <dgm:pt modelId="{8A0CD48E-1A00-46BC-B2FE-8B3C6639D3A0}" type="pres">
      <dgm:prSet presAssocID="{678B7D2D-8AB6-4F84-9730-1B46F337CA22}" presName="textRect" presStyleLbl="revTx" presStyleIdx="1" presStyleCnt="4">
        <dgm:presLayoutVars>
          <dgm:chMax val="1"/>
          <dgm:chPref val="1"/>
        </dgm:presLayoutVars>
      </dgm:prSet>
      <dgm:spPr/>
    </dgm:pt>
    <dgm:pt modelId="{37D7F671-A61A-4A4F-BA97-54D67D6226F8}" type="pres">
      <dgm:prSet presAssocID="{C3EB4F38-064A-41DA-9AA7-C579A0C65015}" presName="sibTrans" presStyleCnt="0"/>
      <dgm:spPr/>
    </dgm:pt>
    <dgm:pt modelId="{456F546A-5D2C-4AFB-BD7C-DC1CE3982CBF}" type="pres">
      <dgm:prSet presAssocID="{F7D6DE20-BDFB-4133-AA68-5BA7CEFE678B}" presName="compNode" presStyleCnt="0"/>
      <dgm:spPr/>
    </dgm:pt>
    <dgm:pt modelId="{C82CDD6D-2866-4538-8E75-5176AD118A53}" type="pres">
      <dgm:prSet presAssocID="{F7D6DE20-BDFB-4133-AA68-5BA7CEFE678B}" presName="iconBgRect" presStyleLbl="bgShp" presStyleIdx="2" presStyleCnt="4"/>
      <dgm:spPr/>
    </dgm:pt>
    <dgm:pt modelId="{B252EA9C-BE5A-4D36-A0EC-1E865190FBE1}" type="pres">
      <dgm:prSet presAssocID="{F7D6DE20-BDFB-4133-AA68-5BA7CEFE678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ux d’artifice"/>
        </a:ext>
      </dgm:extLst>
    </dgm:pt>
    <dgm:pt modelId="{E4EA015F-8B3D-47C0-8DEF-7AE222B427C6}" type="pres">
      <dgm:prSet presAssocID="{F7D6DE20-BDFB-4133-AA68-5BA7CEFE678B}" presName="spaceRect" presStyleCnt="0"/>
      <dgm:spPr/>
    </dgm:pt>
    <dgm:pt modelId="{0A371D46-67B2-4961-8992-EFF9A7CE82D8}" type="pres">
      <dgm:prSet presAssocID="{F7D6DE20-BDFB-4133-AA68-5BA7CEFE678B}" presName="textRect" presStyleLbl="revTx" presStyleIdx="2" presStyleCnt="4">
        <dgm:presLayoutVars>
          <dgm:chMax val="1"/>
          <dgm:chPref val="1"/>
        </dgm:presLayoutVars>
      </dgm:prSet>
      <dgm:spPr/>
    </dgm:pt>
    <dgm:pt modelId="{C7BD1FA8-9C15-48A0-A5C5-805BABC4EB6F}" type="pres">
      <dgm:prSet presAssocID="{D4385570-63D5-4F60-A2EC-F152B2CE359A}" presName="sibTrans" presStyleCnt="0"/>
      <dgm:spPr/>
    </dgm:pt>
    <dgm:pt modelId="{BD6E324F-70A9-4D5A-8326-AD229F30657C}" type="pres">
      <dgm:prSet presAssocID="{3EE2CA2C-99BB-468C-8883-E839BD9003B4}" presName="compNode" presStyleCnt="0"/>
      <dgm:spPr/>
    </dgm:pt>
    <dgm:pt modelId="{80D14601-D9CC-44BF-AA31-B0ABD58898E7}" type="pres">
      <dgm:prSet presAssocID="{3EE2CA2C-99BB-468C-8883-E839BD9003B4}" presName="iconBgRect" presStyleLbl="bgShp" presStyleIdx="3" presStyleCnt="4"/>
      <dgm:spPr/>
    </dgm:pt>
    <dgm:pt modelId="{DB101861-AB65-4611-A9F0-D3EE9B787E06}" type="pres">
      <dgm:prSet presAssocID="{3EE2CA2C-99BB-468C-8883-E839BD9003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9498223C-B55C-42D5-9562-927F6C5412DB}" type="pres">
      <dgm:prSet presAssocID="{3EE2CA2C-99BB-468C-8883-E839BD9003B4}" presName="spaceRect" presStyleCnt="0"/>
      <dgm:spPr/>
    </dgm:pt>
    <dgm:pt modelId="{AC342444-44F2-464A-B7E3-C1D8BF0E2674}" type="pres">
      <dgm:prSet presAssocID="{3EE2CA2C-99BB-468C-8883-E839BD9003B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8003004-9979-4CD4-B5B9-DA8471BE9A86}" srcId="{68A5F315-D547-46E7-8336-D40790DB27FB}" destId="{678B7D2D-8AB6-4F84-9730-1B46F337CA22}" srcOrd="1" destOrd="0" parTransId="{A0D77AC6-3A5E-48F0-BF01-28E33AFC47DC}" sibTransId="{C3EB4F38-064A-41DA-9AA7-C579A0C65015}"/>
    <dgm:cxn modelId="{074C1312-C973-4609-B48C-73D52FBE1EBC}" type="presOf" srcId="{678B7D2D-8AB6-4F84-9730-1B46F337CA22}" destId="{8A0CD48E-1A00-46BC-B2FE-8B3C6639D3A0}" srcOrd="0" destOrd="0" presId="urn:microsoft.com/office/officeart/2018/5/layout/IconCircleLabelList"/>
    <dgm:cxn modelId="{C167B440-EFA1-4223-A40C-D47A21E5495E}" type="presOf" srcId="{3EE2CA2C-99BB-468C-8883-E839BD9003B4}" destId="{AC342444-44F2-464A-B7E3-C1D8BF0E2674}" srcOrd="0" destOrd="0" presId="urn:microsoft.com/office/officeart/2018/5/layout/IconCircleLabelList"/>
    <dgm:cxn modelId="{107B6AA6-91C4-49C5-BF22-FB7569242F0B}" srcId="{68A5F315-D547-46E7-8336-D40790DB27FB}" destId="{6ED27249-E720-4BE4-9B00-EB4A08B30C6F}" srcOrd="0" destOrd="0" parTransId="{5223C9BE-C8A2-40AE-B431-2871B39D4028}" sibTransId="{9FFE2B20-4F23-4CC1-9374-701D1E083F45}"/>
    <dgm:cxn modelId="{C737A3A9-5DBE-4498-BCC5-666BE47A3FB0}" type="presOf" srcId="{68A5F315-D547-46E7-8336-D40790DB27FB}" destId="{1939455E-08E6-4880-86EE-346C276624AF}" srcOrd="0" destOrd="0" presId="urn:microsoft.com/office/officeart/2018/5/layout/IconCircleLabelList"/>
    <dgm:cxn modelId="{2FCE9FAE-1108-49F9-9796-6432747C0974}" type="presOf" srcId="{6ED27249-E720-4BE4-9B00-EB4A08B30C6F}" destId="{2BC739E7-5A91-4025-B4EC-FD1118580A73}" srcOrd="0" destOrd="0" presId="urn:microsoft.com/office/officeart/2018/5/layout/IconCircleLabelList"/>
    <dgm:cxn modelId="{63656CB5-DA71-42CC-BBEC-78997F27A42F}" srcId="{68A5F315-D547-46E7-8336-D40790DB27FB}" destId="{3EE2CA2C-99BB-468C-8883-E839BD9003B4}" srcOrd="3" destOrd="0" parTransId="{ED680820-1F35-4133-B0EF-019E712C75E8}" sibTransId="{59E39616-1E09-44A3-9739-F2F3A226EBFA}"/>
    <dgm:cxn modelId="{21EDB6B9-E339-4ECD-8F95-2018F75C95CC}" srcId="{68A5F315-D547-46E7-8336-D40790DB27FB}" destId="{F7D6DE20-BDFB-4133-AA68-5BA7CEFE678B}" srcOrd="2" destOrd="0" parTransId="{807649D8-A17B-425A-A727-9D72511339D8}" sibTransId="{D4385570-63D5-4F60-A2EC-F152B2CE359A}"/>
    <dgm:cxn modelId="{CA7FC9D5-69C2-4E06-B81A-729E1E61BF2A}" type="presOf" srcId="{F7D6DE20-BDFB-4133-AA68-5BA7CEFE678B}" destId="{0A371D46-67B2-4961-8992-EFF9A7CE82D8}" srcOrd="0" destOrd="0" presId="urn:microsoft.com/office/officeart/2018/5/layout/IconCircleLabelList"/>
    <dgm:cxn modelId="{FA614ABE-F710-4714-9ECB-CD94198A1F63}" type="presParOf" srcId="{1939455E-08E6-4880-86EE-346C276624AF}" destId="{D80F2E0E-BFA7-4699-9A35-5A5711CBD7FB}" srcOrd="0" destOrd="0" presId="urn:microsoft.com/office/officeart/2018/5/layout/IconCircleLabelList"/>
    <dgm:cxn modelId="{CAE4630B-02C4-45E1-AC7B-B5D7E1A1CC8F}" type="presParOf" srcId="{D80F2E0E-BFA7-4699-9A35-5A5711CBD7FB}" destId="{FD8331DD-D375-4BFD-ABFF-D1844FA8E87F}" srcOrd="0" destOrd="0" presId="urn:microsoft.com/office/officeart/2018/5/layout/IconCircleLabelList"/>
    <dgm:cxn modelId="{E08C9CC2-A925-4B05-BC84-96A0F04D907A}" type="presParOf" srcId="{D80F2E0E-BFA7-4699-9A35-5A5711CBD7FB}" destId="{04868C33-BFBC-4F89-889B-383CB8F72658}" srcOrd="1" destOrd="0" presId="urn:microsoft.com/office/officeart/2018/5/layout/IconCircleLabelList"/>
    <dgm:cxn modelId="{498B9DDE-5AAD-4ECD-9D4F-974F98D562D7}" type="presParOf" srcId="{D80F2E0E-BFA7-4699-9A35-5A5711CBD7FB}" destId="{CB801A82-2C8F-41C6-8D22-292178913EE6}" srcOrd="2" destOrd="0" presId="urn:microsoft.com/office/officeart/2018/5/layout/IconCircleLabelList"/>
    <dgm:cxn modelId="{4B5AFF99-4C35-4ACB-B8B3-E47D54D35E88}" type="presParOf" srcId="{D80F2E0E-BFA7-4699-9A35-5A5711CBD7FB}" destId="{2BC739E7-5A91-4025-B4EC-FD1118580A73}" srcOrd="3" destOrd="0" presId="urn:microsoft.com/office/officeart/2018/5/layout/IconCircleLabelList"/>
    <dgm:cxn modelId="{1492F9D5-ECCF-424E-A0D0-6FCE9F34F187}" type="presParOf" srcId="{1939455E-08E6-4880-86EE-346C276624AF}" destId="{BC4EF7E6-6A05-41AD-91B4-B86D6AB5F3D4}" srcOrd="1" destOrd="0" presId="urn:microsoft.com/office/officeart/2018/5/layout/IconCircleLabelList"/>
    <dgm:cxn modelId="{1B315224-B7B4-4A53-82FE-8267FFC1A4C0}" type="presParOf" srcId="{1939455E-08E6-4880-86EE-346C276624AF}" destId="{11D4C030-920D-4891-8EAA-4EEDE8633C46}" srcOrd="2" destOrd="0" presId="urn:microsoft.com/office/officeart/2018/5/layout/IconCircleLabelList"/>
    <dgm:cxn modelId="{9782CFE2-75C0-4F53-B411-D7D017D80C80}" type="presParOf" srcId="{11D4C030-920D-4891-8EAA-4EEDE8633C46}" destId="{6743831E-646C-4C3F-B28F-4D3333D72D68}" srcOrd="0" destOrd="0" presId="urn:microsoft.com/office/officeart/2018/5/layout/IconCircleLabelList"/>
    <dgm:cxn modelId="{952DE0F4-686F-4420-894E-C7EBC0B5FDFB}" type="presParOf" srcId="{11D4C030-920D-4891-8EAA-4EEDE8633C46}" destId="{21FA9C0E-FA3B-4573-9940-CC96742304FB}" srcOrd="1" destOrd="0" presId="urn:microsoft.com/office/officeart/2018/5/layout/IconCircleLabelList"/>
    <dgm:cxn modelId="{15B65BA0-2083-4F5B-B1F4-289789386D51}" type="presParOf" srcId="{11D4C030-920D-4891-8EAA-4EEDE8633C46}" destId="{45AB7FD0-F3AB-4ACA-B09E-499BF921695B}" srcOrd="2" destOrd="0" presId="urn:microsoft.com/office/officeart/2018/5/layout/IconCircleLabelList"/>
    <dgm:cxn modelId="{58BC3B86-0A1D-4613-B04A-E38E713DBE05}" type="presParOf" srcId="{11D4C030-920D-4891-8EAA-4EEDE8633C46}" destId="{8A0CD48E-1A00-46BC-B2FE-8B3C6639D3A0}" srcOrd="3" destOrd="0" presId="urn:microsoft.com/office/officeart/2018/5/layout/IconCircleLabelList"/>
    <dgm:cxn modelId="{C086D461-2720-4D9D-93C6-B0882CF28F31}" type="presParOf" srcId="{1939455E-08E6-4880-86EE-346C276624AF}" destId="{37D7F671-A61A-4A4F-BA97-54D67D6226F8}" srcOrd="3" destOrd="0" presId="urn:microsoft.com/office/officeart/2018/5/layout/IconCircleLabelList"/>
    <dgm:cxn modelId="{DA50B7E3-BC85-46AA-9DF7-DCC3A289BBAA}" type="presParOf" srcId="{1939455E-08E6-4880-86EE-346C276624AF}" destId="{456F546A-5D2C-4AFB-BD7C-DC1CE3982CBF}" srcOrd="4" destOrd="0" presId="urn:microsoft.com/office/officeart/2018/5/layout/IconCircleLabelList"/>
    <dgm:cxn modelId="{17A758CE-C84F-4D88-85B3-E2FA9FD462E4}" type="presParOf" srcId="{456F546A-5D2C-4AFB-BD7C-DC1CE3982CBF}" destId="{C82CDD6D-2866-4538-8E75-5176AD118A53}" srcOrd="0" destOrd="0" presId="urn:microsoft.com/office/officeart/2018/5/layout/IconCircleLabelList"/>
    <dgm:cxn modelId="{6EC91106-3F7D-494A-949F-82569864DDC9}" type="presParOf" srcId="{456F546A-5D2C-4AFB-BD7C-DC1CE3982CBF}" destId="{B252EA9C-BE5A-4D36-A0EC-1E865190FBE1}" srcOrd="1" destOrd="0" presId="urn:microsoft.com/office/officeart/2018/5/layout/IconCircleLabelList"/>
    <dgm:cxn modelId="{81AD481D-BBBE-4A67-8BF8-43CFE74587A5}" type="presParOf" srcId="{456F546A-5D2C-4AFB-BD7C-DC1CE3982CBF}" destId="{E4EA015F-8B3D-47C0-8DEF-7AE222B427C6}" srcOrd="2" destOrd="0" presId="urn:microsoft.com/office/officeart/2018/5/layout/IconCircleLabelList"/>
    <dgm:cxn modelId="{24D8EBBD-191E-41B0-B44F-1A475FFBE6D6}" type="presParOf" srcId="{456F546A-5D2C-4AFB-BD7C-DC1CE3982CBF}" destId="{0A371D46-67B2-4961-8992-EFF9A7CE82D8}" srcOrd="3" destOrd="0" presId="urn:microsoft.com/office/officeart/2018/5/layout/IconCircleLabelList"/>
    <dgm:cxn modelId="{C14DF15B-3E84-409F-A062-A7F6AF2A4B22}" type="presParOf" srcId="{1939455E-08E6-4880-86EE-346C276624AF}" destId="{C7BD1FA8-9C15-48A0-A5C5-805BABC4EB6F}" srcOrd="5" destOrd="0" presId="urn:microsoft.com/office/officeart/2018/5/layout/IconCircleLabelList"/>
    <dgm:cxn modelId="{86CA1CFC-4D20-4978-A0E4-3EAD858A1117}" type="presParOf" srcId="{1939455E-08E6-4880-86EE-346C276624AF}" destId="{BD6E324F-70A9-4D5A-8326-AD229F30657C}" srcOrd="6" destOrd="0" presId="urn:microsoft.com/office/officeart/2018/5/layout/IconCircleLabelList"/>
    <dgm:cxn modelId="{E0153341-A098-4D91-ACDD-568245A63698}" type="presParOf" srcId="{BD6E324F-70A9-4D5A-8326-AD229F30657C}" destId="{80D14601-D9CC-44BF-AA31-B0ABD58898E7}" srcOrd="0" destOrd="0" presId="urn:microsoft.com/office/officeart/2018/5/layout/IconCircleLabelList"/>
    <dgm:cxn modelId="{69709336-BE4B-4A9F-9B43-DCF9910253B1}" type="presParOf" srcId="{BD6E324F-70A9-4D5A-8326-AD229F30657C}" destId="{DB101861-AB65-4611-A9F0-D3EE9B787E06}" srcOrd="1" destOrd="0" presId="urn:microsoft.com/office/officeart/2018/5/layout/IconCircleLabelList"/>
    <dgm:cxn modelId="{73E8669C-ADD8-4E5F-8AF1-039AE86E33E3}" type="presParOf" srcId="{BD6E324F-70A9-4D5A-8326-AD229F30657C}" destId="{9498223C-B55C-42D5-9562-927F6C5412DB}" srcOrd="2" destOrd="0" presId="urn:microsoft.com/office/officeart/2018/5/layout/IconCircleLabelList"/>
    <dgm:cxn modelId="{72DE7D01-A35E-4D1A-81AA-C22F3595A135}" type="presParOf" srcId="{BD6E324F-70A9-4D5A-8326-AD229F30657C}" destId="{AC342444-44F2-464A-B7E3-C1D8BF0E26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0B9D0A-4AF1-4ACF-9874-2A2D771E64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B5A6F3-A90D-4551-B645-690DB97D988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Sitka Subheading"/>
            </a:rPr>
            <a:t> </a:t>
          </a:r>
          <a:r>
            <a:rPr lang="fr-FR" err="1">
              <a:latin typeface="Sitka Subheading"/>
            </a:rPr>
            <a:t>Organizational</a:t>
          </a:r>
          <a:r>
            <a:rPr lang="fr-FR">
              <a:latin typeface="Sitka Subheading"/>
            </a:rPr>
            <a:t> performance</a:t>
          </a:r>
          <a:endParaRPr lang="en-US"/>
        </a:p>
      </dgm:t>
    </dgm:pt>
    <dgm:pt modelId="{3DC9552D-E7FB-4014-82B2-FC1B93831802}" type="parTrans" cxnId="{DBBE502B-67E5-4ABA-93C2-4799E3FB43C1}">
      <dgm:prSet/>
      <dgm:spPr/>
      <dgm:t>
        <a:bodyPr/>
        <a:lstStyle/>
        <a:p>
          <a:endParaRPr lang="en-US"/>
        </a:p>
      </dgm:t>
    </dgm:pt>
    <dgm:pt modelId="{16119A2C-A111-4176-97BA-A89FD3C20B65}" type="sibTrans" cxnId="{DBBE502B-67E5-4ABA-93C2-4799E3FB43C1}">
      <dgm:prSet/>
      <dgm:spPr/>
      <dgm:t>
        <a:bodyPr/>
        <a:lstStyle/>
        <a:p>
          <a:endParaRPr lang="en-US"/>
        </a:p>
      </dgm:t>
    </dgm:pt>
    <dgm:pt modelId="{B2A83C0F-DE8E-4192-A736-10BC79AC044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>
              <a:latin typeface="Sitka Subheading"/>
            </a:rPr>
            <a:t> </a:t>
          </a:r>
          <a:r>
            <a:rPr lang="fr-FR" err="1"/>
            <a:t>Individual</a:t>
          </a:r>
          <a:r>
            <a:rPr lang="fr-FR">
              <a:latin typeface="Sitka Subheading"/>
            </a:rPr>
            <a:t> performance</a:t>
          </a:r>
          <a:endParaRPr lang="en-US" err="1"/>
        </a:p>
      </dgm:t>
    </dgm:pt>
    <dgm:pt modelId="{5C8AE92D-AF85-4E9C-A804-2D56D56B635A}" type="parTrans" cxnId="{5B8BA5C1-E01B-4767-AC0D-4E52C7094111}">
      <dgm:prSet/>
      <dgm:spPr/>
      <dgm:t>
        <a:bodyPr/>
        <a:lstStyle/>
        <a:p>
          <a:endParaRPr lang="en-US"/>
        </a:p>
      </dgm:t>
    </dgm:pt>
    <dgm:pt modelId="{6C4FA791-BD7D-4D08-BD8B-5224A417AD56}" type="sibTrans" cxnId="{5B8BA5C1-E01B-4767-AC0D-4E52C7094111}">
      <dgm:prSet/>
      <dgm:spPr/>
      <dgm:t>
        <a:bodyPr/>
        <a:lstStyle/>
        <a:p>
          <a:endParaRPr lang="en-US"/>
        </a:p>
      </dgm:t>
    </dgm:pt>
    <dgm:pt modelId="{CB0DFA46-21C0-49B8-ACE1-E71824A48E33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fr-FR">
              <a:latin typeface="Sitka Subheading"/>
            </a:rPr>
            <a:t> Change management performance</a:t>
          </a:r>
          <a:endParaRPr lang="en-US"/>
        </a:p>
      </dgm:t>
    </dgm:pt>
    <dgm:pt modelId="{78F681B5-DD0B-420A-A9BC-45F649382939}" type="parTrans" cxnId="{5EABF3E5-D636-4E50-8EFD-6139B14857AA}">
      <dgm:prSet/>
      <dgm:spPr/>
      <dgm:t>
        <a:bodyPr/>
        <a:lstStyle/>
        <a:p>
          <a:endParaRPr lang="en-US"/>
        </a:p>
      </dgm:t>
    </dgm:pt>
    <dgm:pt modelId="{80CE60FF-B5BA-47CB-9B06-A9C2640EC767}" type="sibTrans" cxnId="{5EABF3E5-D636-4E50-8EFD-6139B14857AA}">
      <dgm:prSet/>
      <dgm:spPr/>
      <dgm:t>
        <a:bodyPr/>
        <a:lstStyle/>
        <a:p>
          <a:endParaRPr lang="en-US"/>
        </a:p>
      </dgm:t>
    </dgm:pt>
    <dgm:pt modelId="{78FC550C-B17A-4497-B184-4775639E353D}" type="pres">
      <dgm:prSet presAssocID="{4B0B9D0A-4AF1-4ACF-9874-2A2D771E6409}" presName="root" presStyleCnt="0">
        <dgm:presLayoutVars>
          <dgm:dir/>
          <dgm:resizeHandles val="exact"/>
        </dgm:presLayoutVars>
      </dgm:prSet>
      <dgm:spPr/>
    </dgm:pt>
    <dgm:pt modelId="{977C7C3E-E4E9-44E7-928A-046FF3E42EAC}" type="pres">
      <dgm:prSet presAssocID="{EBB5A6F3-A90D-4551-B645-690DB97D988A}" presName="compNode" presStyleCnt="0"/>
      <dgm:spPr/>
    </dgm:pt>
    <dgm:pt modelId="{BB267130-1AE8-4BD4-977B-0DF3D2E87E8D}" type="pres">
      <dgm:prSet presAssocID="{EBB5A6F3-A90D-4551-B645-690DB97D988A}" presName="bgRect" presStyleLbl="bgShp" presStyleIdx="0" presStyleCnt="3"/>
      <dgm:spPr/>
    </dgm:pt>
    <dgm:pt modelId="{C8955DB0-CA56-4B0C-8FF2-8019C2A6ECCE}" type="pres">
      <dgm:prSet presAssocID="{EBB5A6F3-A90D-4551-B645-690DB97D98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E46C21E3-2A1B-446C-909E-B1F24A1892EC}" type="pres">
      <dgm:prSet presAssocID="{EBB5A6F3-A90D-4551-B645-690DB97D988A}" presName="spaceRect" presStyleCnt="0"/>
      <dgm:spPr/>
    </dgm:pt>
    <dgm:pt modelId="{21F28F61-4C46-4ADB-A0B0-1E0FCF06C5DC}" type="pres">
      <dgm:prSet presAssocID="{EBB5A6F3-A90D-4551-B645-690DB97D988A}" presName="parTx" presStyleLbl="revTx" presStyleIdx="0" presStyleCnt="3">
        <dgm:presLayoutVars>
          <dgm:chMax val="0"/>
          <dgm:chPref val="0"/>
        </dgm:presLayoutVars>
      </dgm:prSet>
      <dgm:spPr/>
    </dgm:pt>
    <dgm:pt modelId="{43D54749-7C24-4F09-B8A0-0D8A0A2310D8}" type="pres">
      <dgm:prSet presAssocID="{16119A2C-A111-4176-97BA-A89FD3C20B65}" presName="sibTrans" presStyleCnt="0"/>
      <dgm:spPr/>
    </dgm:pt>
    <dgm:pt modelId="{77EB1FF6-26C9-4D32-911C-CF7EA21D8D4C}" type="pres">
      <dgm:prSet presAssocID="{B2A83C0F-DE8E-4192-A736-10BC79AC0445}" presName="compNode" presStyleCnt="0"/>
      <dgm:spPr/>
    </dgm:pt>
    <dgm:pt modelId="{6A84CFF9-4F87-4594-96A1-AAFDC08EB678}" type="pres">
      <dgm:prSet presAssocID="{B2A83C0F-DE8E-4192-A736-10BC79AC0445}" presName="bgRect" presStyleLbl="bgShp" presStyleIdx="1" presStyleCnt="3"/>
      <dgm:spPr/>
    </dgm:pt>
    <dgm:pt modelId="{2F125726-DF07-4417-8007-B37A7360836E}" type="pres">
      <dgm:prSet presAssocID="{B2A83C0F-DE8E-4192-A736-10BC79AC04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D9875FB0-BB0B-4C6B-88EE-758AFE120827}" type="pres">
      <dgm:prSet presAssocID="{B2A83C0F-DE8E-4192-A736-10BC79AC0445}" presName="spaceRect" presStyleCnt="0"/>
      <dgm:spPr/>
    </dgm:pt>
    <dgm:pt modelId="{2153A895-6F2C-4B98-B11C-42257C32ED98}" type="pres">
      <dgm:prSet presAssocID="{B2A83C0F-DE8E-4192-A736-10BC79AC0445}" presName="parTx" presStyleLbl="revTx" presStyleIdx="1" presStyleCnt="3">
        <dgm:presLayoutVars>
          <dgm:chMax val="0"/>
          <dgm:chPref val="0"/>
        </dgm:presLayoutVars>
      </dgm:prSet>
      <dgm:spPr/>
    </dgm:pt>
    <dgm:pt modelId="{CCEE1FB8-FF98-4953-BB96-F915304B1728}" type="pres">
      <dgm:prSet presAssocID="{6C4FA791-BD7D-4D08-BD8B-5224A417AD56}" presName="sibTrans" presStyleCnt="0"/>
      <dgm:spPr/>
    </dgm:pt>
    <dgm:pt modelId="{0C4EFBC4-441E-4033-8D6F-CB2C16CC92D9}" type="pres">
      <dgm:prSet presAssocID="{CB0DFA46-21C0-49B8-ACE1-E71824A48E33}" presName="compNode" presStyleCnt="0"/>
      <dgm:spPr/>
    </dgm:pt>
    <dgm:pt modelId="{1B06AC1A-608A-4356-9AD8-1459A4B491F9}" type="pres">
      <dgm:prSet presAssocID="{CB0DFA46-21C0-49B8-ACE1-E71824A48E33}" presName="bgRect" presStyleLbl="bgShp" presStyleIdx="2" presStyleCnt="3"/>
      <dgm:spPr/>
    </dgm:pt>
    <dgm:pt modelId="{88CF4FC6-5D3E-4DFA-8368-8919086BA890}" type="pres">
      <dgm:prSet presAssocID="{CB0DFA46-21C0-49B8-ACE1-E71824A48E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501C303-DBA9-4B45-AD2A-4D01913D1447}" type="pres">
      <dgm:prSet presAssocID="{CB0DFA46-21C0-49B8-ACE1-E71824A48E33}" presName="spaceRect" presStyleCnt="0"/>
      <dgm:spPr/>
    </dgm:pt>
    <dgm:pt modelId="{8744F2F0-FD92-432D-8965-3C07B666A5E4}" type="pres">
      <dgm:prSet presAssocID="{CB0DFA46-21C0-49B8-ACE1-E71824A48E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BBE502B-67E5-4ABA-93C2-4799E3FB43C1}" srcId="{4B0B9D0A-4AF1-4ACF-9874-2A2D771E6409}" destId="{EBB5A6F3-A90D-4551-B645-690DB97D988A}" srcOrd="0" destOrd="0" parTransId="{3DC9552D-E7FB-4014-82B2-FC1B93831802}" sibTransId="{16119A2C-A111-4176-97BA-A89FD3C20B65}"/>
    <dgm:cxn modelId="{D3C49A6F-E727-4CFB-A6AD-962A788E42AF}" type="presOf" srcId="{CB0DFA46-21C0-49B8-ACE1-E71824A48E33}" destId="{8744F2F0-FD92-432D-8965-3C07B666A5E4}" srcOrd="0" destOrd="0" presId="urn:microsoft.com/office/officeart/2018/2/layout/IconVerticalSolidList"/>
    <dgm:cxn modelId="{1ADD568D-6867-48F1-A7DD-49CF4EBDC5A8}" type="presOf" srcId="{B2A83C0F-DE8E-4192-A736-10BC79AC0445}" destId="{2153A895-6F2C-4B98-B11C-42257C32ED98}" srcOrd="0" destOrd="0" presId="urn:microsoft.com/office/officeart/2018/2/layout/IconVerticalSolidList"/>
    <dgm:cxn modelId="{5B8BA5C1-E01B-4767-AC0D-4E52C7094111}" srcId="{4B0B9D0A-4AF1-4ACF-9874-2A2D771E6409}" destId="{B2A83C0F-DE8E-4192-A736-10BC79AC0445}" srcOrd="1" destOrd="0" parTransId="{5C8AE92D-AF85-4E9C-A804-2D56D56B635A}" sibTransId="{6C4FA791-BD7D-4D08-BD8B-5224A417AD56}"/>
    <dgm:cxn modelId="{5EABF3E5-D636-4E50-8EFD-6139B14857AA}" srcId="{4B0B9D0A-4AF1-4ACF-9874-2A2D771E6409}" destId="{CB0DFA46-21C0-49B8-ACE1-E71824A48E33}" srcOrd="2" destOrd="0" parTransId="{78F681B5-DD0B-420A-A9BC-45F649382939}" sibTransId="{80CE60FF-B5BA-47CB-9B06-A9C2640EC767}"/>
    <dgm:cxn modelId="{2B69D6F0-B380-4867-AB05-CF76553A30A1}" type="presOf" srcId="{4B0B9D0A-4AF1-4ACF-9874-2A2D771E6409}" destId="{78FC550C-B17A-4497-B184-4775639E353D}" srcOrd="0" destOrd="0" presId="urn:microsoft.com/office/officeart/2018/2/layout/IconVerticalSolidList"/>
    <dgm:cxn modelId="{8A1989F4-F951-431D-9203-9A2EBF9ABC6B}" type="presOf" srcId="{EBB5A6F3-A90D-4551-B645-690DB97D988A}" destId="{21F28F61-4C46-4ADB-A0B0-1E0FCF06C5DC}" srcOrd="0" destOrd="0" presId="urn:microsoft.com/office/officeart/2018/2/layout/IconVerticalSolidList"/>
    <dgm:cxn modelId="{FC73483F-24B4-4AC4-8851-065BE15672ED}" type="presParOf" srcId="{78FC550C-B17A-4497-B184-4775639E353D}" destId="{977C7C3E-E4E9-44E7-928A-046FF3E42EAC}" srcOrd="0" destOrd="0" presId="urn:microsoft.com/office/officeart/2018/2/layout/IconVerticalSolidList"/>
    <dgm:cxn modelId="{FBA38829-D5D0-4FE5-A870-3275A04878B7}" type="presParOf" srcId="{977C7C3E-E4E9-44E7-928A-046FF3E42EAC}" destId="{BB267130-1AE8-4BD4-977B-0DF3D2E87E8D}" srcOrd="0" destOrd="0" presId="urn:microsoft.com/office/officeart/2018/2/layout/IconVerticalSolidList"/>
    <dgm:cxn modelId="{85E1CE6B-FCA4-4B66-8E84-3ABC57A15346}" type="presParOf" srcId="{977C7C3E-E4E9-44E7-928A-046FF3E42EAC}" destId="{C8955DB0-CA56-4B0C-8FF2-8019C2A6ECCE}" srcOrd="1" destOrd="0" presId="urn:microsoft.com/office/officeart/2018/2/layout/IconVerticalSolidList"/>
    <dgm:cxn modelId="{00BE9E27-3407-41E4-A2C4-41F7587C33C3}" type="presParOf" srcId="{977C7C3E-E4E9-44E7-928A-046FF3E42EAC}" destId="{E46C21E3-2A1B-446C-909E-B1F24A1892EC}" srcOrd="2" destOrd="0" presId="urn:microsoft.com/office/officeart/2018/2/layout/IconVerticalSolidList"/>
    <dgm:cxn modelId="{F7E5483B-FC74-4A05-8116-A9C0F5F41719}" type="presParOf" srcId="{977C7C3E-E4E9-44E7-928A-046FF3E42EAC}" destId="{21F28F61-4C46-4ADB-A0B0-1E0FCF06C5DC}" srcOrd="3" destOrd="0" presId="urn:microsoft.com/office/officeart/2018/2/layout/IconVerticalSolidList"/>
    <dgm:cxn modelId="{EAD8FA2E-E976-4551-A230-A530B67B9DC0}" type="presParOf" srcId="{78FC550C-B17A-4497-B184-4775639E353D}" destId="{43D54749-7C24-4F09-B8A0-0D8A0A2310D8}" srcOrd="1" destOrd="0" presId="urn:microsoft.com/office/officeart/2018/2/layout/IconVerticalSolidList"/>
    <dgm:cxn modelId="{054586A1-56B4-463E-8503-B48AE4B9F470}" type="presParOf" srcId="{78FC550C-B17A-4497-B184-4775639E353D}" destId="{77EB1FF6-26C9-4D32-911C-CF7EA21D8D4C}" srcOrd="2" destOrd="0" presId="urn:microsoft.com/office/officeart/2018/2/layout/IconVerticalSolidList"/>
    <dgm:cxn modelId="{E613EEE9-EC83-408C-B4C5-1AE7745604CA}" type="presParOf" srcId="{77EB1FF6-26C9-4D32-911C-CF7EA21D8D4C}" destId="{6A84CFF9-4F87-4594-96A1-AAFDC08EB678}" srcOrd="0" destOrd="0" presId="urn:microsoft.com/office/officeart/2018/2/layout/IconVerticalSolidList"/>
    <dgm:cxn modelId="{925865E4-6CD6-43BA-A115-09191057A354}" type="presParOf" srcId="{77EB1FF6-26C9-4D32-911C-CF7EA21D8D4C}" destId="{2F125726-DF07-4417-8007-B37A7360836E}" srcOrd="1" destOrd="0" presId="urn:microsoft.com/office/officeart/2018/2/layout/IconVerticalSolidList"/>
    <dgm:cxn modelId="{8A65A8EB-2600-4096-9A1C-135C9D785FEC}" type="presParOf" srcId="{77EB1FF6-26C9-4D32-911C-CF7EA21D8D4C}" destId="{D9875FB0-BB0B-4C6B-88EE-758AFE120827}" srcOrd="2" destOrd="0" presId="urn:microsoft.com/office/officeart/2018/2/layout/IconVerticalSolidList"/>
    <dgm:cxn modelId="{58A274A2-4301-4CAD-B108-C5565A05511F}" type="presParOf" srcId="{77EB1FF6-26C9-4D32-911C-CF7EA21D8D4C}" destId="{2153A895-6F2C-4B98-B11C-42257C32ED98}" srcOrd="3" destOrd="0" presId="urn:microsoft.com/office/officeart/2018/2/layout/IconVerticalSolidList"/>
    <dgm:cxn modelId="{60102D58-936E-424A-962D-503667F24C72}" type="presParOf" srcId="{78FC550C-B17A-4497-B184-4775639E353D}" destId="{CCEE1FB8-FF98-4953-BB96-F915304B1728}" srcOrd="3" destOrd="0" presId="urn:microsoft.com/office/officeart/2018/2/layout/IconVerticalSolidList"/>
    <dgm:cxn modelId="{AC307938-8DD7-46C5-8EE7-D1D84931C6F6}" type="presParOf" srcId="{78FC550C-B17A-4497-B184-4775639E353D}" destId="{0C4EFBC4-441E-4033-8D6F-CB2C16CC92D9}" srcOrd="4" destOrd="0" presId="urn:microsoft.com/office/officeart/2018/2/layout/IconVerticalSolidList"/>
    <dgm:cxn modelId="{34413FF6-9FCD-483F-B39C-EC728C6BF1F0}" type="presParOf" srcId="{0C4EFBC4-441E-4033-8D6F-CB2C16CC92D9}" destId="{1B06AC1A-608A-4356-9AD8-1459A4B491F9}" srcOrd="0" destOrd="0" presId="urn:microsoft.com/office/officeart/2018/2/layout/IconVerticalSolidList"/>
    <dgm:cxn modelId="{0963917F-A222-47B2-8BC1-34854F67624D}" type="presParOf" srcId="{0C4EFBC4-441E-4033-8D6F-CB2C16CC92D9}" destId="{88CF4FC6-5D3E-4DFA-8368-8919086BA890}" srcOrd="1" destOrd="0" presId="urn:microsoft.com/office/officeart/2018/2/layout/IconVerticalSolidList"/>
    <dgm:cxn modelId="{717D5577-6753-4A07-A4E1-73C64C0EEE95}" type="presParOf" srcId="{0C4EFBC4-441E-4033-8D6F-CB2C16CC92D9}" destId="{3501C303-DBA9-4B45-AD2A-4D01913D1447}" srcOrd="2" destOrd="0" presId="urn:microsoft.com/office/officeart/2018/2/layout/IconVerticalSolidList"/>
    <dgm:cxn modelId="{FBCCB58C-F69B-4EF2-914F-B17D9EBF6898}" type="presParOf" srcId="{0C4EFBC4-441E-4033-8D6F-CB2C16CC92D9}" destId="{8744F2F0-FD92-432D-8965-3C07B666A5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FBF468-B257-4539-BCAD-028C03AFD1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B188EBE-FC27-4440-926F-CB65306EA0E6}">
      <dgm:prSet/>
      <dgm:spPr/>
      <dgm:t>
        <a:bodyPr/>
        <a:lstStyle/>
        <a:p>
          <a:pPr rtl="0"/>
          <a:r>
            <a:rPr lang="fr-FR">
              <a:latin typeface="Sitka Subheading"/>
            </a:rPr>
            <a:t> </a:t>
          </a:r>
          <a:r>
            <a:rPr lang="fr-FR" err="1"/>
            <a:t>Surveys</a:t>
          </a:r>
          <a:endParaRPr lang="en-US" err="1"/>
        </a:p>
      </dgm:t>
    </dgm:pt>
    <dgm:pt modelId="{6B8CB4CD-890A-41D4-8925-6A1198923152}" type="parTrans" cxnId="{9C94BA1A-0FAD-4F70-B81E-62BD1A82C1F1}">
      <dgm:prSet/>
      <dgm:spPr/>
      <dgm:t>
        <a:bodyPr/>
        <a:lstStyle/>
        <a:p>
          <a:endParaRPr lang="en-US"/>
        </a:p>
      </dgm:t>
    </dgm:pt>
    <dgm:pt modelId="{12D26C67-728F-40A4-94C3-725333A10151}" type="sibTrans" cxnId="{9C94BA1A-0FAD-4F70-B81E-62BD1A82C1F1}">
      <dgm:prSet/>
      <dgm:spPr/>
      <dgm:t>
        <a:bodyPr/>
        <a:lstStyle/>
        <a:p>
          <a:endParaRPr lang="en-US"/>
        </a:p>
      </dgm:t>
    </dgm:pt>
    <dgm:pt modelId="{422167DB-B5EC-486B-9B03-6BCBF94E5779}">
      <dgm:prSet/>
      <dgm:spPr/>
      <dgm:t>
        <a:bodyPr/>
        <a:lstStyle/>
        <a:p>
          <a:pPr rtl="0"/>
          <a:r>
            <a:rPr lang="fr-FR">
              <a:latin typeface="Sitka Subheading"/>
            </a:rPr>
            <a:t> </a:t>
          </a:r>
          <a:r>
            <a:rPr lang="fr-FR"/>
            <a:t>Events</a:t>
          </a:r>
          <a:endParaRPr lang="en-US"/>
        </a:p>
      </dgm:t>
    </dgm:pt>
    <dgm:pt modelId="{98228149-1DFE-4CBE-B094-D6E77237A09F}" type="parTrans" cxnId="{5707C7E1-2DC2-4662-97CB-27367AA1A8E5}">
      <dgm:prSet/>
      <dgm:spPr/>
      <dgm:t>
        <a:bodyPr/>
        <a:lstStyle/>
        <a:p>
          <a:endParaRPr lang="en-US"/>
        </a:p>
      </dgm:t>
    </dgm:pt>
    <dgm:pt modelId="{C237C4CF-4322-4D9A-930D-3BC6D83B8AF5}" type="sibTrans" cxnId="{5707C7E1-2DC2-4662-97CB-27367AA1A8E5}">
      <dgm:prSet/>
      <dgm:spPr/>
      <dgm:t>
        <a:bodyPr/>
        <a:lstStyle/>
        <a:p>
          <a:endParaRPr lang="en-US"/>
        </a:p>
      </dgm:t>
    </dgm:pt>
    <dgm:pt modelId="{58D9A828-6A5B-4642-A1D5-814903745418}">
      <dgm:prSet/>
      <dgm:spPr/>
      <dgm:t>
        <a:bodyPr/>
        <a:lstStyle/>
        <a:p>
          <a:pPr rtl="0"/>
          <a:r>
            <a:rPr lang="fr-FR">
              <a:latin typeface="Sitka Subheading"/>
            </a:rPr>
            <a:t> </a:t>
          </a:r>
          <a:r>
            <a:rPr lang="fr-FR"/>
            <a:t>Productivity </a:t>
          </a:r>
          <a:r>
            <a:rPr lang="fr-FR" err="1"/>
            <a:t>statements</a:t>
          </a:r>
          <a:endParaRPr lang="en-US" err="1"/>
        </a:p>
      </dgm:t>
    </dgm:pt>
    <dgm:pt modelId="{5BA21472-CAA3-4DF6-8C05-9B2B5E522E94}" type="parTrans" cxnId="{1093AFAA-02E9-4CE1-9ACF-6F7434D12341}">
      <dgm:prSet/>
      <dgm:spPr/>
      <dgm:t>
        <a:bodyPr/>
        <a:lstStyle/>
        <a:p>
          <a:endParaRPr lang="en-US"/>
        </a:p>
      </dgm:t>
    </dgm:pt>
    <dgm:pt modelId="{6BA98956-5C73-408C-8520-3931AFDB2B00}" type="sibTrans" cxnId="{1093AFAA-02E9-4CE1-9ACF-6F7434D12341}">
      <dgm:prSet/>
      <dgm:spPr/>
      <dgm:t>
        <a:bodyPr/>
        <a:lstStyle/>
        <a:p>
          <a:endParaRPr lang="en-US"/>
        </a:p>
      </dgm:t>
    </dgm:pt>
    <dgm:pt modelId="{5A976300-103C-46B3-8CC3-0E456536CDB4}" type="pres">
      <dgm:prSet presAssocID="{F2FBF468-B257-4539-BCAD-028C03AFD15B}" presName="root" presStyleCnt="0">
        <dgm:presLayoutVars>
          <dgm:dir/>
          <dgm:resizeHandles val="exact"/>
        </dgm:presLayoutVars>
      </dgm:prSet>
      <dgm:spPr/>
    </dgm:pt>
    <dgm:pt modelId="{ED2D4AE7-2CF9-412C-9618-A1F8259D839E}" type="pres">
      <dgm:prSet presAssocID="{BB188EBE-FC27-4440-926F-CB65306EA0E6}" presName="compNode" presStyleCnt="0"/>
      <dgm:spPr/>
    </dgm:pt>
    <dgm:pt modelId="{F0C9315B-03D0-4354-91DB-C323EE02F6AA}" type="pres">
      <dgm:prSet presAssocID="{BB188EBE-FC27-4440-926F-CB65306EA0E6}" presName="bgRect" presStyleLbl="bgShp" presStyleIdx="0" presStyleCnt="3"/>
      <dgm:spPr/>
    </dgm:pt>
    <dgm:pt modelId="{8128CAA2-83A8-4FA3-8E47-85DCBBA456E0}" type="pres">
      <dgm:prSet presAssocID="{BB188EBE-FC27-4440-926F-CB65306EA0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e-bloc"/>
        </a:ext>
      </dgm:extLst>
    </dgm:pt>
    <dgm:pt modelId="{0134C9B9-5A5E-480A-87DA-2E3C0A8E1410}" type="pres">
      <dgm:prSet presAssocID="{BB188EBE-FC27-4440-926F-CB65306EA0E6}" presName="spaceRect" presStyleCnt="0"/>
      <dgm:spPr/>
    </dgm:pt>
    <dgm:pt modelId="{191BDE1F-49F3-49E4-8FC6-842DFE74B4D7}" type="pres">
      <dgm:prSet presAssocID="{BB188EBE-FC27-4440-926F-CB65306EA0E6}" presName="parTx" presStyleLbl="revTx" presStyleIdx="0" presStyleCnt="3">
        <dgm:presLayoutVars>
          <dgm:chMax val="0"/>
          <dgm:chPref val="0"/>
        </dgm:presLayoutVars>
      </dgm:prSet>
      <dgm:spPr/>
    </dgm:pt>
    <dgm:pt modelId="{59A14F0D-BC17-430F-BCE1-B0B715BD39EB}" type="pres">
      <dgm:prSet presAssocID="{12D26C67-728F-40A4-94C3-725333A10151}" presName="sibTrans" presStyleCnt="0"/>
      <dgm:spPr/>
    </dgm:pt>
    <dgm:pt modelId="{6E2ED95A-EB7A-4FDB-A710-BC818F864548}" type="pres">
      <dgm:prSet presAssocID="{422167DB-B5EC-486B-9B03-6BCBF94E5779}" presName="compNode" presStyleCnt="0"/>
      <dgm:spPr/>
    </dgm:pt>
    <dgm:pt modelId="{AEDF30CC-7D5A-4DD7-92D4-285CEF15A88E}" type="pres">
      <dgm:prSet presAssocID="{422167DB-B5EC-486B-9B03-6BCBF94E5779}" presName="bgRect" presStyleLbl="bgShp" presStyleIdx="1" presStyleCnt="3"/>
      <dgm:spPr/>
    </dgm:pt>
    <dgm:pt modelId="{A429B221-9ABC-4F44-80BF-2E24C95923B4}" type="pres">
      <dgm:prSet presAssocID="{422167DB-B5EC-486B-9B03-6BCBF94E57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071B3DDF-2245-41F5-B00D-5A6BECFE1D93}" type="pres">
      <dgm:prSet presAssocID="{422167DB-B5EC-486B-9B03-6BCBF94E5779}" presName="spaceRect" presStyleCnt="0"/>
      <dgm:spPr/>
    </dgm:pt>
    <dgm:pt modelId="{05EE71FD-E54B-4BC0-A710-6DEF936C3CD2}" type="pres">
      <dgm:prSet presAssocID="{422167DB-B5EC-486B-9B03-6BCBF94E5779}" presName="parTx" presStyleLbl="revTx" presStyleIdx="1" presStyleCnt="3">
        <dgm:presLayoutVars>
          <dgm:chMax val="0"/>
          <dgm:chPref val="0"/>
        </dgm:presLayoutVars>
      </dgm:prSet>
      <dgm:spPr/>
    </dgm:pt>
    <dgm:pt modelId="{FC4755F2-C109-4E79-B1A5-D12940B656B8}" type="pres">
      <dgm:prSet presAssocID="{C237C4CF-4322-4D9A-930D-3BC6D83B8AF5}" presName="sibTrans" presStyleCnt="0"/>
      <dgm:spPr/>
    </dgm:pt>
    <dgm:pt modelId="{87980344-1AA3-4044-990D-6BF696261789}" type="pres">
      <dgm:prSet presAssocID="{58D9A828-6A5B-4642-A1D5-814903745418}" presName="compNode" presStyleCnt="0"/>
      <dgm:spPr/>
    </dgm:pt>
    <dgm:pt modelId="{2FAB9C8C-BB23-4115-873A-7CBC5B0F818E}" type="pres">
      <dgm:prSet presAssocID="{58D9A828-6A5B-4642-A1D5-814903745418}" presName="bgRect" presStyleLbl="bgShp" presStyleIdx="2" presStyleCnt="3"/>
      <dgm:spPr/>
    </dgm:pt>
    <dgm:pt modelId="{516196B9-B2BB-417E-95D0-05C0609B1CFF}" type="pres">
      <dgm:prSet presAssocID="{58D9A828-6A5B-4642-A1D5-81490374541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1FE2BE66-3382-4025-8792-314FA91FFDC0}" type="pres">
      <dgm:prSet presAssocID="{58D9A828-6A5B-4642-A1D5-814903745418}" presName="spaceRect" presStyleCnt="0"/>
      <dgm:spPr/>
    </dgm:pt>
    <dgm:pt modelId="{FE9F4B6A-A67A-4115-9F89-3FD858E1F572}" type="pres">
      <dgm:prSet presAssocID="{58D9A828-6A5B-4642-A1D5-81490374541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6949E08-3571-41A9-A38A-4B60E0FD449C}" type="presOf" srcId="{BB188EBE-FC27-4440-926F-CB65306EA0E6}" destId="{191BDE1F-49F3-49E4-8FC6-842DFE74B4D7}" srcOrd="0" destOrd="0" presId="urn:microsoft.com/office/officeart/2018/2/layout/IconVerticalSolidList"/>
    <dgm:cxn modelId="{9C94BA1A-0FAD-4F70-B81E-62BD1A82C1F1}" srcId="{F2FBF468-B257-4539-BCAD-028C03AFD15B}" destId="{BB188EBE-FC27-4440-926F-CB65306EA0E6}" srcOrd="0" destOrd="0" parTransId="{6B8CB4CD-890A-41D4-8925-6A1198923152}" sibTransId="{12D26C67-728F-40A4-94C3-725333A10151}"/>
    <dgm:cxn modelId="{BAFEC271-4F67-4B8E-A2BA-6EC7D2C9E1AB}" type="presOf" srcId="{422167DB-B5EC-486B-9B03-6BCBF94E5779}" destId="{05EE71FD-E54B-4BC0-A710-6DEF936C3CD2}" srcOrd="0" destOrd="0" presId="urn:microsoft.com/office/officeart/2018/2/layout/IconVerticalSolidList"/>
    <dgm:cxn modelId="{1093AFAA-02E9-4CE1-9ACF-6F7434D12341}" srcId="{F2FBF468-B257-4539-BCAD-028C03AFD15B}" destId="{58D9A828-6A5B-4642-A1D5-814903745418}" srcOrd="2" destOrd="0" parTransId="{5BA21472-CAA3-4DF6-8C05-9B2B5E522E94}" sibTransId="{6BA98956-5C73-408C-8520-3931AFDB2B00}"/>
    <dgm:cxn modelId="{602504AE-E58E-4013-BB8F-7B82FA579BA4}" type="presOf" srcId="{F2FBF468-B257-4539-BCAD-028C03AFD15B}" destId="{5A976300-103C-46B3-8CC3-0E456536CDB4}" srcOrd="0" destOrd="0" presId="urn:microsoft.com/office/officeart/2018/2/layout/IconVerticalSolidList"/>
    <dgm:cxn modelId="{66350FB7-9FC8-44D5-B635-8442D9EAE2C7}" type="presOf" srcId="{58D9A828-6A5B-4642-A1D5-814903745418}" destId="{FE9F4B6A-A67A-4115-9F89-3FD858E1F572}" srcOrd="0" destOrd="0" presId="urn:microsoft.com/office/officeart/2018/2/layout/IconVerticalSolidList"/>
    <dgm:cxn modelId="{5707C7E1-2DC2-4662-97CB-27367AA1A8E5}" srcId="{F2FBF468-B257-4539-BCAD-028C03AFD15B}" destId="{422167DB-B5EC-486B-9B03-6BCBF94E5779}" srcOrd="1" destOrd="0" parTransId="{98228149-1DFE-4CBE-B094-D6E77237A09F}" sibTransId="{C237C4CF-4322-4D9A-930D-3BC6D83B8AF5}"/>
    <dgm:cxn modelId="{3431C0BC-D1C7-41E8-B7F7-D3C37DB28B2C}" type="presParOf" srcId="{5A976300-103C-46B3-8CC3-0E456536CDB4}" destId="{ED2D4AE7-2CF9-412C-9618-A1F8259D839E}" srcOrd="0" destOrd="0" presId="urn:microsoft.com/office/officeart/2018/2/layout/IconVerticalSolidList"/>
    <dgm:cxn modelId="{EE391ED5-69EE-4BF9-9AF3-E11EB7905AFB}" type="presParOf" srcId="{ED2D4AE7-2CF9-412C-9618-A1F8259D839E}" destId="{F0C9315B-03D0-4354-91DB-C323EE02F6AA}" srcOrd="0" destOrd="0" presId="urn:microsoft.com/office/officeart/2018/2/layout/IconVerticalSolidList"/>
    <dgm:cxn modelId="{720FE0F2-54D7-4967-AC14-D023BCF45B30}" type="presParOf" srcId="{ED2D4AE7-2CF9-412C-9618-A1F8259D839E}" destId="{8128CAA2-83A8-4FA3-8E47-85DCBBA456E0}" srcOrd="1" destOrd="0" presId="urn:microsoft.com/office/officeart/2018/2/layout/IconVerticalSolidList"/>
    <dgm:cxn modelId="{86D16103-BD75-40FB-8A31-785D0DB1C9D7}" type="presParOf" srcId="{ED2D4AE7-2CF9-412C-9618-A1F8259D839E}" destId="{0134C9B9-5A5E-480A-87DA-2E3C0A8E1410}" srcOrd="2" destOrd="0" presId="urn:microsoft.com/office/officeart/2018/2/layout/IconVerticalSolidList"/>
    <dgm:cxn modelId="{5C4C6813-550D-4781-997F-F816974399D7}" type="presParOf" srcId="{ED2D4AE7-2CF9-412C-9618-A1F8259D839E}" destId="{191BDE1F-49F3-49E4-8FC6-842DFE74B4D7}" srcOrd="3" destOrd="0" presId="urn:microsoft.com/office/officeart/2018/2/layout/IconVerticalSolidList"/>
    <dgm:cxn modelId="{46D5FAC4-1E1C-4044-A106-183F55D9AB8E}" type="presParOf" srcId="{5A976300-103C-46B3-8CC3-0E456536CDB4}" destId="{59A14F0D-BC17-430F-BCE1-B0B715BD39EB}" srcOrd="1" destOrd="0" presId="urn:microsoft.com/office/officeart/2018/2/layout/IconVerticalSolidList"/>
    <dgm:cxn modelId="{F0B3BB09-E6A0-4D0A-B9BC-DE14D2B6CC57}" type="presParOf" srcId="{5A976300-103C-46B3-8CC3-0E456536CDB4}" destId="{6E2ED95A-EB7A-4FDB-A710-BC818F864548}" srcOrd="2" destOrd="0" presId="urn:microsoft.com/office/officeart/2018/2/layout/IconVerticalSolidList"/>
    <dgm:cxn modelId="{4CDE38C3-B010-40A6-9826-27AFEF17869B}" type="presParOf" srcId="{6E2ED95A-EB7A-4FDB-A710-BC818F864548}" destId="{AEDF30CC-7D5A-4DD7-92D4-285CEF15A88E}" srcOrd="0" destOrd="0" presId="urn:microsoft.com/office/officeart/2018/2/layout/IconVerticalSolidList"/>
    <dgm:cxn modelId="{2AAFAC79-9408-4519-8C59-3C6609AEEC2B}" type="presParOf" srcId="{6E2ED95A-EB7A-4FDB-A710-BC818F864548}" destId="{A429B221-9ABC-4F44-80BF-2E24C95923B4}" srcOrd="1" destOrd="0" presId="urn:microsoft.com/office/officeart/2018/2/layout/IconVerticalSolidList"/>
    <dgm:cxn modelId="{47E6516B-78BC-491A-9C34-7BD9EB1AD71C}" type="presParOf" srcId="{6E2ED95A-EB7A-4FDB-A710-BC818F864548}" destId="{071B3DDF-2245-41F5-B00D-5A6BECFE1D93}" srcOrd="2" destOrd="0" presId="urn:microsoft.com/office/officeart/2018/2/layout/IconVerticalSolidList"/>
    <dgm:cxn modelId="{A2494DC0-0D48-4A8A-9C8E-1FEAF1B797DE}" type="presParOf" srcId="{6E2ED95A-EB7A-4FDB-A710-BC818F864548}" destId="{05EE71FD-E54B-4BC0-A710-6DEF936C3CD2}" srcOrd="3" destOrd="0" presId="urn:microsoft.com/office/officeart/2018/2/layout/IconVerticalSolidList"/>
    <dgm:cxn modelId="{39BDA331-DCAC-40E8-A30B-81D24A5AC8A1}" type="presParOf" srcId="{5A976300-103C-46B3-8CC3-0E456536CDB4}" destId="{FC4755F2-C109-4E79-B1A5-D12940B656B8}" srcOrd="3" destOrd="0" presId="urn:microsoft.com/office/officeart/2018/2/layout/IconVerticalSolidList"/>
    <dgm:cxn modelId="{08DC3D3C-B900-45CF-B2E0-A891B728E9FD}" type="presParOf" srcId="{5A976300-103C-46B3-8CC3-0E456536CDB4}" destId="{87980344-1AA3-4044-990D-6BF696261789}" srcOrd="4" destOrd="0" presId="urn:microsoft.com/office/officeart/2018/2/layout/IconVerticalSolidList"/>
    <dgm:cxn modelId="{95274C96-8622-4D3A-A7E7-585C7431A9AC}" type="presParOf" srcId="{87980344-1AA3-4044-990D-6BF696261789}" destId="{2FAB9C8C-BB23-4115-873A-7CBC5B0F818E}" srcOrd="0" destOrd="0" presId="urn:microsoft.com/office/officeart/2018/2/layout/IconVerticalSolidList"/>
    <dgm:cxn modelId="{D3038C2D-2996-44B3-B168-75ED8E7B57AD}" type="presParOf" srcId="{87980344-1AA3-4044-990D-6BF696261789}" destId="{516196B9-B2BB-417E-95D0-05C0609B1CFF}" srcOrd="1" destOrd="0" presId="urn:microsoft.com/office/officeart/2018/2/layout/IconVerticalSolidList"/>
    <dgm:cxn modelId="{E5FF54A7-5757-432B-8367-4CDF809B29FE}" type="presParOf" srcId="{87980344-1AA3-4044-990D-6BF696261789}" destId="{1FE2BE66-3382-4025-8792-314FA91FFDC0}" srcOrd="2" destOrd="0" presId="urn:microsoft.com/office/officeart/2018/2/layout/IconVerticalSolidList"/>
    <dgm:cxn modelId="{5FA79DA0-A3F4-4864-96B6-6905BF580647}" type="presParOf" srcId="{87980344-1AA3-4044-990D-6BF696261789}" destId="{FE9F4B6A-A67A-4115-9F89-3FD858E1F5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8017AA-9697-47FC-A130-010BCF1D3B5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ACF1B1D-B552-4F45-A8E1-72E9243D7327}">
      <dgm:prSet/>
      <dgm:spPr/>
      <dgm:t>
        <a:bodyPr/>
        <a:lstStyle/>
        <a:p>
          <a:pPr>
            <a:defRPr cap="all"/>
          </a:pPr>
          <a:r>
            <a:rPr lang="fr-FR"/>
            <a:t>Success</a:t>
          </a:r>
          <a:endParaRPr lang="en-US"/>
        </a:p>
      </dgm:t>
    </dgm:pt>
    <dgm:pt modelId="{CF7C492B-0A2F-45F3-B307-799CAAE375CE}" type="parTrans" cxnId="{25896515-08C5-4F25-B428-B24BA7D52B8E}">
      <dgm:prSet/>
      <dgm:spPr/>
      <dgm:t>
        <a:bodyPr/>
        <a:lstStyle/>
        <a:p>
          <a:endParaRPr lang="en-US"/>
        </a:p>
      </dgm:t>
    </dgm:pt>
    <dgm:pt modelId="{5EDF69AC-3A54-4C62-8989-321B2EAF8C95}" type="sibTrans" cxnId="{25896515-08C5-4F25-B428-B24BA7D52B8E}">
      <dgm:prSet/>
      <dgm:spPr/>
      <dgm:t>
        <a:bodyPr/>
        <a:lstStyle/>
        <a:p>
          <a:endParaRPr lang="en-US"/>
        </a:p>
      </dgm:t>
    </dgm:pt>
    <dgm:pt modelId="{8AA8D851-7CA4-4FD5-BF94-72356924C4F1}">
      <dgm:prSet/>
      <dgm:spPr/>
      <dgm:t>
        <a:bodyPr/>
        <a:lstStyle/>
        <a:p>
          <a:pPr>
            <a:defRPr cap="all"/>
          </a:pPr>
          <a:r>
            <a:rPr lang="fr-FR"/>
            <a:t>Stakeholders</a:t>
          </a:r>
          <a:endParaRPr lang="en-US"/>
        </a:p>
      </dgm:t>
    </dgm:pt>
    <dgm:pt modelId="{CA679CF1-91C4-4A56-A820-2B77E1E34343}" type="parTrans" cxnId="{194EF6B6-D38C-470A-AC57-F0A553E075CD}">
      <dgm:prSet/>
      <dgm:spPr/>
      <dgm:t>
        <a:bodyPr/>
        <a:lstStyle/>
        <a:p>
          <a:endParaRPr lang="en-US"/>
        </a:p>
      </dgm:t>
    </dgm:pt>
    <dgm:pt modelId="{18C7230B-034B-44BA-8A7C-BB6FF6F301E9}" type="sibTrans" cxnId="{194EF6B6-D38C-470A-AC57-F0A553E075CD}">
      <dgm:prSet/>
      <dgm:spPr/>
      <dgm:t>
        <a:bodyPr/>
        <a:lstStyle/>
        <a:p>
          <a:endParaRPr lang="en-US"/>
        </a:p>
      </dgm:t>
    </dgm:pt>
    <dgm:pt modelId="{4432B749-1EB8-41DD-8A3D-D51D18472890}">
      <dgm:prSet/>
      <dgm:spPr/>
      <dgm:t>
        <a:bodyPr/>
        <a:lstStyle/>
        <a:p>
          <a:pPr>
            <a:defRPr cap="all"/>
          </a:pPr>
          <a:r>
            <a:rPr lang="fr-FR"/>
            <a:t>Awards</a:t>
          </a:r>
          <a:endParaRPr lang="en-US"/>
        </a:p>
      </dgm:t>
    </dgm:pt>
    <dgm:pt modelId="{F693C449-0D24-4F88-9B68-01EEED934595}" type="parTrans" cxnId="{75F3823F-3312-450E-81D9-92A0699CEBB8}">
      <dgm:prSet/>
      <dgm:spPr/>
      <dgm:t>
        <a:bodyPr/>
        <a:lstStyle/>
        <a:p>
          <a:endParaRPr lang="en-US"/>
        </a:p>
      </dgm:t>
    </dgm:pt>
    <dgm:pt modelId="{8B8A7B36-0721-49BF-BCAF-89E60A46380F}" type="sibTrans" cxnId="{75F3823F-3312-450E-81D9-92A0699CEBB8}">
      <dgm:prSet/>
      <dgm:spPr/>
      <dgm:t>
        <a:bodyPr/>
        <a:lstStyle/>
        <a:p>
          <a:endParaRPr lang="en-US"/>
        </a:p>
      </dgm:t>
    </dgm:pt>
    <dgm:pt modelId="{44C17171-250E-41AA-8017-0C74FFFC9B5F}" type="pres">
      <dgm:prSet presAssocID="{6C8017AA-9697-47FC-A130-010BCF1D3B58}" presName="root" presStyleCnt="0">
        <dgm:presLayoutVars>
          <dgm:dir/>
          <dgm:resizeHandles val="exact"/>
        </dgm:presLayoutVars>
      </dgm:prSet>
      <dgm:spPr/>
    </dgm:pt>
    <dgm:pt modelId="{CD477E05-86A3-411F-B92D-32FA25B33EEE}" type="pres">
      <dgm:prSet presAssocID="{EACF1B1D-B552-4F45-A8E1-72E9243D7327}" presName="compNode" presStyleCnt="0"/>
      <dgm:spPr/>
    </dgm:pt>
    <dgm:pt modelId="{5D008F93-FA29-4AD9-A736-C46D40B79B2D}" type="pres">
      <dgm:prSet presAssocID="{EACF1B1D-B552-4F45-A8E1-72E9243D732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05A0D47-438C-47C9-B0A8-5158AB0C0CD1}" type="pres">
      <dgm:prSet presAssocID="{EACF1B1D-B552-4F45-A8E1-72E9243D73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FCF8AB41-1741-4B54-A9A5-3CF3504B652D}" type="pres">
      <dgm:prSet presAssocID="{EACF1B1D-B552-4F45-A8E1-72E9243D7327}" presName="spaceRect" presStyleCnt="0"/>
      <dgm:spPr/>
    </dgm:pt>
    <dgm:pt modelId="{AD1B1B17-090A-4768-ABD8-ABEB98F12ED4}" type="pres">
      <dgm:prSet presAssocID="{EACF1B1D-B552-4F45-A8E1-72E9243D7327}" presName="textRect" presStyleLbl="revTx" presStyleIdx="0" presStyleCnt="3">
        <dgm:presLayoutVars>
          <dgm:chMax val="1"/>
          <dgm:chPref val="1"/>
        </dgm:presLayoutVars>
      </dgm:prSet>
      <dgm:spPr/>
    </dgm:pt>
    <dgm:pt modelId="{72A23CD0-8DAE-4F32-83B1-14A920FFABD0}" type="pres">
      <dgm:prSet presAssocID="{5EDF69AC-3A54-4C62-8989-321B2EAF8C95}" presName="sibTrans" presStyleCnt="0"/>
      <dgm:spPr/>
    </dgm:pt>
    <dgm:pt modelId="{0B9F2DF4-640E-4858-A72A-5EA569067F40}" type="pres">
      <dgm:prSet presAssocID="{8AA8D851-7CA4-4FD5-BF94-72356924C4F1}" presName="compNode" presStyleCnt="0"/>
      <dgm:spPr/>
    </dgm:pt>
    <dgm:pt modelId="{FFF06591-9750-49A7-A8D7-4697AF35B52B}" type="pres">
      <dgm:prSet presAssocID="{8AA8D851-7CA4-4FD5-BF94-72356924C4F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9EE41B7-75EC-4D6F-B0ED-64A5037A899C}" type="pres">
      <dgm:prSet presAssocID="{8AA8D851-7CA4-4FD5-BF94-72356924C4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82ADFFC9-7FA3-4982-915C-B46888028AD6}" type="pres">
      <dgm:prSet presAssocID="{8AA8D851-7CA4-4FD5-BF94-72356924C4F1}" presName="spaceRect" presStyleCnt="0"/>
      <dgm:spPr/>
    </dgm:pt>
    <dgm:pt modelId="{03001ABF-DC97-4230-A1BE-EBEFA1CB867F}" type="pres">
      <dgm:prSet presAssocID="{8AA8D851-7CA4-4FD5-BF94-72356924C4F1}" presName="textRect" presStyleLbl="revTx" presStyleIdx="1" presStyleCnt="3">
        <dgm:presLayoutVars>
          <dgm:chMax val="1"/>
          <dgm:chPref val="1"/>
        </dgm:presLayoutVars>
      </dgm:prSet>
      <dgm:spPr/>
    </dgm:pt>
    <dgm:pt modelId="{015D2832-2874-4B42-9DFC-E06AEDA37394}" type="pres">
      <dgm:prSet presAssocID="{18C7230B-034B-44BA-8A7C-BB6FF6F301E9}" presName="sibTrans" presStyleCnt="0"/>
      <dgm:spPr/>
    </dgm:pt>
    <dgm:pt modelId="{D9DB9504-B04F-47A9-95FF-F09FCB67E501}" type="pres">
      <dgm:prSet presAssocID="{4432B749-1EB8-41DD-8A3D-D51D18472890}" presName="compNode" presStyleCnt="0"/>
      <dgm:spPr/>
    </dgm:pt>
    <dgm:pt modelId="{7F43F70A-88E4-43FE-832F-2B576BB0A72E}" type="pres">
      <dgm:prSet presAssocID="{4432B749-1EB8-41DD-8A3D-D51D18472890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5E5B3B8-99F4-4237-8C4B-6DB8EDB7B6DB}" type="pres">
      <dgm:prSet presAssocID="{4432B749-1EB8-41DD-8A3D-D51D184728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phée"/>
        </a:ext>
      </dgm:extLst>
    </dgm:pt>
    <dgm:pt modelId="{CD51691C-EAE8-42B6-9874-39FCF4769A8F}" type="pres">
      <dgm:prSet presAssocID="{4432B749-1EB8-41DD-8A3D-D51D18472890}" presName="spaceRect" presStyleCnt="0"/>
      <dgm:spPr/>
    </dgm:pt>
    <dgm:pt modelId="{5150C45C-403F-48FE-86AF-79F2D1291238}" type="pres">
      <dgm:prSet presAssocID="{4432B749-1EB8-41DD-8A3D-D51D184728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06B8E14-EAF0-4735-AD52-797411220007}" type="presOf" srcId="{6C8017AA-9697-47FC-A130-010BCF1D3B58}" destId="{44C17171-250E-41AA-8017-0C74FFFC9B5F}" srcOrd="0" destOrd="0" presId="urn:microsoft.com/office/officeart/2018/5/layout/IconLeafLabelList"/>
    <dgm:cxn modelId="{25896515-08C5-4F25-B428-B24BA7D52B8E}" srcId="{6C8017AA-9697-47FC-A130-010BCF1D3B58}" destId="{EACF1B1D-B552-4F45-A8E1-72E9243D7327}" srcOrd="0" destOrd="0" parTransId="{CF7C492B-0A2F-45F3-B307-799CAAE375CE}" sibTransId="{5EDF69AC-3A54-4C62-8989-321B2EAF8C95}"/>
    <dgm:cxn modelId="{75F3823F-3312-450E-81D9-92A0699CEBB8}" srcId="{6C8017AA-9697-47FC-A130-010BCF1D3B58}" destId="{4432B749-1EB8-41DD-8A3D-D51D18472890}" srcOrd="2" destOrd="0" parTransId="{F693C449-0D24-4F88-9B68-01EEED934595}" sibTransId="{8B8A7B36-0721-49BF-BCAF-89E60A46380F}"/>
    <dgm:cxn modelId="{48998142-64A8-4F8B-901D-FEBF6ADDD0BF}" type="presOf" srcId="{4432B749-1EB8-41DD-8A3D-D51D18472890}" destId="{5150C45C-403F-48FE-86AF-79F2D1291238}" srcOrd="0" destOrd="0" presId="urn:microsoft.com/office/officeart/2018/5/layout/IconLeafLabelList"/>
    <dgm:cxn modelId="{2E78069A-7583-49E8-BF8A-DA68FF0219CF}" type="presOf" srcId="{EACF1B1D-B552-4F45-A8E1-72E9243D7327}" destId="{AD1B1B17-090A-4768-ABD8-ABEB98F12ED4}" srcOrd="0" destOrd="0" presId="urn:microsoft.com/office/officeart/2018/5/layout/IconLeafLabelList"/>
    <dgm:cxn modelId="{E95A85B2-EE40-4CBB-B021-31D907976C92}" type="presOf" srcId="{8AA8D851-7CA4-4FD5-BF94-72356924C4F1}" destId="{03001ABF-DC97-4230-A1BE-EBEFA1CB867F}" srcOrd="0" destOrd="0" presId="urn:microsoft.com/office/officeart/2018/5/layout/IconLeafLabelList"/>
    <dgm:cxn modelId="{194EF6B6-D38C-470A-AC57-F0A553E075CD}" srcId="{6C8017AA-9697-47FC-A130-010BCF1D3B58}" destId="{8AA8D851-7CA4-4FD5-BF94-72356924C4F1}" srcOrd="1" destOrd="0" parTransId="{CA679CF1-91C4-4A56-A820-2B77E1E34343}" sibTransId="{18C7230B-034B-44BA-8A7C-BB6FF6F301E9}"/>
    <dgm:cxn modelId="{B3897E57-9B8A-46DC-96D3-F0844DA125CA}" type="presParOf" srcId="{44C17171-250E-41AA-8017-0C74FFFC9B5F}" destId="{CD477E05-86A3-411F-B92D-32FA25B33EEE}" srcOrd="0" destOrd="0" presId="urn:microsoft.com/office/officeart/2018/5/layout/IconLeafLabelList"/>
    <dgm:cxn modelId="{37288B97-ACC5-4F7D-A6A3-EBC2E23DFD74}" type="presParOf" srcId="{CD477E05-86A3-411F-B92D-32FA25B33EEE}" destId="{5D008F93-FA29-4AD9-A736-C46D40B79B2D}" srcOrd="0" destOrd="0" presId="urn:microsoft.com/office/officeart/2018/5/layout/IconLeafLabelList"/>
    <dgm:cxn modelId="{8DF1B0BB-E412-4CD3-86EA-815CF0FBBDB8}" type="presParOf" srcId="{CD477E05-86A3-411F-B92D-32FA25B33EEE}" destId="{005A0D47-438C-47C9-B0A8-5158AB0C0CD1}" srcOrd="1" destOrd="0" presId="urn:microsoft.com/office/officeart/2018/5/layout/IconLeafLabelList"/>
    <dgm:cxn modelId="{88C88E4E-C684-471F-A7D6-61CC343EB2F3}" type="presParOf" srcId="{CD477E05-86A3-411F-B92D-32FA25B33EEE}" destId="{FCF8AB41-1741-4B54-A9A5-3CF3504B652D}" srcOrd="2" destOrd="0" presId="urn:microsoft.com/office/officeart/2018/5/layout/IconLeafLabelList"/>
    <dgm:cxn modelId="{CB337338-1F6E-4F61-B4A6-D305B9175891}" type="presParOf" srcId="{CD477E05-86A3-411F-B92D-32FA25B33EEE}" destId="{AD1B1B17-090A-4768-ABD8-ABEB98F12ED4}" srcOrd="3" destOrd="0" presId="urn:microsoft.com/office/officeart/2018/5/layout/IconLeafLabelList"/>
    <dgm:cxn modelId="{8784A944-9481-47C8-859D-36221FE5356C}" type="presParOf" srcId="{44C17171-250E-41AA-8017-0C74FFFC9B5F}" destId="{72A23CD0-8DAE-4F32-83B1-14A920FFABD0}" srcOrd="1" destOrd="0" presId="urn:microsoft.com/office/officeart/2018/5/layout/IconLeafLabelList"/>
    <dgm:cxn modelId="{6A499C74-4CA2-4B00-ABE5-A84BC4CD4B8F}" type="presParOf" srcId="{44C17171-250E-41AA-8017-0C74FFFC9B5F}" destId="{0B9F2DF4-640E-4858-A72A-5EA569067F40}" srcOrd="2" destOrd="0" presId="urn:microsoft.com/office/officeart/2018/5/layout/IconLeafLabelList"/>
    <dgm:cxn modelId="{2EF5974B-43C1-432C-A9ED-F2A3712A75D5}" type="presParOf" srcId="{0B9F2DF4-640E-4858-A72A-5EA569067F40}" destId="{FFF06591-9750-49A7-A8D7-4697AF35B52B}" srcOrd="0" destOrd="0" presId="urn:microsoft.com/office/officeart/2018/5/layout/IconLeafLabelList"/>
    <dgm:cxn modelId="{05B76BFF-851C-4114-826F-6A2317749070}" type="presParOf" srcId="{0B9F2DF4-640E-4858-A72A-5EA569067F40}" destId="{E9EE41B7-75EC-4D6F-B0ED-64A5037A899C}" srcOrd="1" destOrd="0" presId="urn:microsoft.com/office/officeart/2018/5/layout/IconLeafLabelList"/>
    <dgm:cxn modelId="{98436426-2026-41C3-AA52-40A426DC60DD}" type="presParOf" srcId="{0B9F2DF4-640E-4858-A72A-5EA569067F40}" destId="{82ADFFC9-7FA3-4982-915C-B46888028AD6}" srcOrd="2" destOrd="0" presId="urn:microsoft.com/office/officeart/2018/5/layout/IconLeafLabelList"/>
    <dgm:cxn modelId="{D299340C-D675-4A15-A682-F306E0E87CC9}" type="presParOf" srcId="{0B9F2DF4-640E-4858-A72A-5EA569067F40}" destId="{03001ABF-DC97-4230-A1BE-EBEFA1CB867F}" srcOrd="3" destOrd="0" presId="urn:microsoft.com/office/officeart/2018/5/layout/IconLeafLabelList"/>
    <dgm:cxn modelId="{4F0ED0F8-570E-4E1D-8C08-77929CF4468D}" type="presParOf" srcId="{44C17171-250E-41AA-8017-0C74FFFC9B5F}" destId="{015D2832-2874-4B42-9DFC-E06AEDA37394}" srcOrd="3" destOrd="0" presId="urn:microsoft.com/office/officeart/2018/5/layout/IconLeafLabelList"/>
    <dgm:cxn modelId="{0C4907E2-11DC-40DA-87C7-3164E5F04FAD}" type="presParOf" srcId="{44C17171-250E-41AA-8017-0C74FFFC9B5F}" destId="{D9DB9504-B04F-47A9-95FF-F09FCB67E501}" srcOrd="4" destOrd="0" presId="urn:microsoft.com/office/officeart/2018/5/layout/IconLeafLabelList"/>
    <dgm:cxn modelId="{FE87790F-CDEB-47E2-BAA3-6422DE9CA218}" type="presParOf" srcId="{D9DB9504-B04F-47A9-95FF-F09FCB67E501}" destId="{7F43F70A-88E4-43FE-832F-2B576BB0A72E}" srcOrd="0" destOrd="0" presId="urn:microsoft.com/office/officeart/2018/5/layout/IconLeafLabelList"/>
    <dgm:cxn modelId="{59BFC21C-1B74-4A5A-A991-1C2D5D7E2E99}" type="presParOf" srcId="{D9DB9504-B04F-47A9-95FF-F09FCB67E501}" destId="{55E5B3B8-99F4-4237-8C4B-6DB8EDB7B6DB}" srcOrd="1" destOrd="0" presId="urn:microsoft.com/office/officeart/2018/5/layout/IconLeafLabelList"/>
    <dgm:cxn modelId="{D4508CB3-4D32-446F-B185-E1532E397B60}" type="presParOf" srcId="{D9DB9504-B04F-47A9-95FF-F09FCB67E501}" destId="{CD51691C-EAE8-42B6-9874-39FCF4769A8F}" srcOrd="2" destOrd="0" presId="urn:microsoft.com/office/officeart/2018/5/layout/IconLeafLabelList"/>
    <dgm:cxn modelId="{13A00D5E-5F0F-4DC6-B53A-5D27D218CB52}" type="presParOf" srcId="{D9DB9504-B04F-47A9-95FF-F09FCB67E501}" destId="{5150C45C-403F-48FE-86AF-79F2D129123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8331DD-D375-4BFD-ABFF-D1844FA8E87F}">
      <dsp:nvSpPr>
        <dsp:cNvPr id="0" name=""/>
        <dsp:cNvSpPr/>
      </dsp:nvSpPr>
      <dsp:spPr>
        <a:xfrm>
          <a:off x="1201863" y="33637"/>
          <a:ext cx="1261785" cy="12617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868C33-BFBC-4F89-889B-383CB8F72658}">
      <dsp:nvSpPr>
        <dsp:cNvPr id="0" name=""/>
        <dsp:cNvSpPr/>
      </dsp:nvSpPr>
      <dsp:spPr>
        <a:xfrm>
          <a:off x="1470768" y="302542"/>
          <a:ext cx="723975" cy="7239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C739E7-5A91-4025-B4EC-FD1118580A73}">
      <dsp:nvSpPr>
        <dsp:cNvPr id="0" name=""/>
        <dsp:cNvSpPr/>
      </dsp:nvSpPr>
      <dsp:spPr>
        <a:xfrm>
          <a:off x="798506" y="16884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/>
            <a:t>Measure</a:t>
          </a:r>
          <a:endParaRPr lang="en-US" sz="2800" kern="1200"/>
        </a:p>
      </dsp:txBody>
      <dsp:txXfrm>
        <a:off x="798506" y="1688437"/>
        <a:ext cx="2068500" cy="720000"/>
      </dsp:txXfrm>
    </dsp:sp>
    <dsp:sp modelId="{6743831E-646C-4C3F-B28F-4D3333D72D68}">
      <dsp:nvSpPr>
        <dsp:cNvPr id="0" name=""/>
        <dsp:cNvSpPr/>
      </dsp:nvSpPr>
      <dsp:spPr>
        <a:xfrm>
          <a:off x="3632351" y="33637"/>
          <a:ext cx="1261785" cy="12617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FA9C0E-FA3B-4573-9940-CC96742304FB}">
      <dsp:nvSpPr>
        <dsp:cNvPr id="0" name=""/>
        <dsp:cNvSpPr/>
      </dsp:nvSpPr>
      <dsp:spPr>
        <a:xfrm>
          <a:off x="3901256" y="302542"/>
          <a:ext cx="723975" cy="7239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CD48E-1A00-46BC-B2FE-8B3C6639D3A0}">
      <dsp:nvSpPr>
        <dsp:cNvPr id="0" name=""/>
        <dsp:cNvSpPr/>
      </dsp:nvSpPr>
      <dsp:spPr>
        <a:xfrm>
          <a:off x="3228993" y="1688437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/>
            <a:t>Mitigate</a:t>
          </a:r>
          <a:endParaRPr lang="en-US" sz="2800" kern="1200"/>
        </a:p>
      </dsp:txBody>
      <dsp:txXfrm>
        <a:off x="3228993" y="1688437"/>
        <a:ext cx="2068500" cy="720000"/>
      </dsp:txXfrm>
    </dsp:sp>
    <dsp:sp modelId="{C82CDD6D-2866-4538-8E75-5176AD118A53}">
      <dsp:nvSpPr>
        <dsp:cNvPr id="0" name=""/>
        <dsp:cNvSpPr/>
      </dsp:nvSpPr>
      <dsp:spPr>
        <a:xfrm>
          <a:off x="1201863" y="2925562"/>
          <a:ext cx="1261785" cy="12617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52EA9C-BE5A-4D36-A0EC-1E865190FBE1}">
      <dsp:nvSpPr>
        <dsp:cNvPr id="0" name=""/>
        <dsp:cNvSpPr/>
      </dsp:nvSpPr>
      <dsp:spPr>
        <a:xfrm>
          <a:off x="1470768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71D46-67B2-4961-8992-EFF9A7CE82D8}">
      <dsp:nvSpPr>
        <dsp:cNvPr id="0" name=""/>
        <dsp:cNvSpPr/>
      </dsp:nvSpPr>
      <dsp:spPr>
        <a:xfrm>
          <a:off x="798506" y="45803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/>
            <a:t>Celebrate</a:t>
          </a:r>
          <a:endParaRPr lang="en-US" sz="2800" kern="1200"/>
        </a:p>
      </dsp:txBody>
      <dsp:txXfrm>
        <a:off x="798506" y="4580362"/>
        <a:ext cx="2068500" cy="720000"/>
      </dsp:txXfrm>
    </dsp:sp>
    <dsp:sp modelId="{80D14601-D9CC-44BF-AA31-B0ABD58898E7}">
      <dsp:nvSpPr>
        <dsp:cNvPr id="0" name=""/>
        <dsp:cNvSpPr/>
      </dsp:nvSpPr>
      <dsp:spPr>
        <a:xfrm>
          <a:off x="3632351" y="2925562"/>
          <a:ext cx="1261785" cy="12617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01861-AB65-4611-A9F0-D3EE9B787E06}">
      <dsp:nvSpPr>
        <dsp:cNvPr id="0" name=""/>
        <dsp:cNvSpPr/>
      </dsp:nvSpPr>
      <dsp:spPr>
        <a:xfrm>
          <a:off x="3901256" y="3194467"/>
          <a:ext cx="723975" cy="7239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42444-44F2-464A-B7E3-C1D8BF0E2674}">
      <dsp:nvSpPr>
        <dsp:cNvPr id="0" name=""/>
        <dsp:cNvSpPr/>
      </dsp:nvSpPr>
      <dsp:spPr>
        <a:xfrm>
          <a:off x="3228993" y="4580362"/>
          <a:ext cx="2068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800" kern="1200"/>
            <a:t>Questions</a:t>
          </a:r>
          <a:endParaRPr lang="en-US" sz="2800" kern="1200"/>
        </a:p>
      </dsp:txBody>
      <dsp:txXfrm>
        <a:off x="3228993" y="4580362"/>
        <a:ext cx="2068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267130-1AE8-4BD4-977B-0DF3D2E87E8D}">
      <dsp:nvSpPr>
        <dsp:cNvPr id="0" name=""/>
        <dsp:cNvSpPr/>
      </dsp:nvSpPr>
      <dsp:spPr>
        <a:xfrm>
          <a:off x="0" y="651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55DB0-CA56-4B0C-8FF2-8019C2A6ECCE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F28F61-4C46-4ADB-A0B0-1E0FCF06C5DC}">
      <dsp:nvSpPr>
        <dsp:cNvPr id="0" name=""/>
        <dsp:cNvSpPr/>
      </dsp:nvSpPr>
      <dsp:spPr>
        <a:xfrm>
          <a:off x="1759790" y="651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Sitka Subheading"/>
            </a:rPr>
            <a:t> </a:t>
          </a:r>
          <a:r>
            <a:rPr lang="fr-FR" sz="2500" kern="1200" err="1">
              <a:latin typeface="Sitka Subheading"/>
            </a:rPr>
            <a:t>Organizational</a:t>
          </a:r>
          <a:r>
            <a:rPr lang="fr-FR" sz="2500" kern="1200">
              <a:latin typeface="Sitka Subheading"/>
            </a:rPr>
            <a:t> performance</a:t>
          </a:r>
          <a:endParaRPr lang="en-US" sz="2500" kern="1200"/>
        </a:p>
      </dsp:txBody>
      <dsp:txXfrm>
        <a:off x="1759790" y="651"/>
        <a:ext cx="4336209" cy="1523627"/>
      </dsp:txXfrm>
    </dsp:sp>
    <dsp:sp modelId="{6A84CFF9-4F87-4594-96A1-AAFDC08EB678}">
      <dsp:nvSpPr>
        <dsp:cNvPr id="0" name=""/>
        <dsp:cNvSpPr/>
      </dsp:nvSpPr>
      <dsp:spPr>
        <a:xfrm>
          <a:off x="0" y="1905186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25726-DF07-4417-8007-B37A7360836E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3A895-6F2C-4B98-B11C-42257C32ED98}">
      <dsp:nvSpPr>
        <dsp:cNvPr id="0" name=""/>
        <dsp:cNvSpPr/>
      </dsp:nvSpPr>
      <dsp:spPr>
        <a:xfrm>
          <a:off x="1759790" y="1905186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Sitka Subheading"/>
            </a:rPr>
            <a:t> </a:t>
          </a:r>
          <a:r>
            <a:rPr lang="fr-FR" sz="2500" kern="1200" err="1"/>
            <a:t>Individual</a:t>
          </a:r>
          <a:r>
            <a:rPr lang="fr-FR" sz="2500" kern="1200">
              <a:latin typeface="Sitka Subheading"/>
            </a:rPr>
            <a:t> performance</a:t>
          </a:r>
          <a:endParaRPr lang="en-US" sz="2500" kern="1200" err="1"/>
        </a:p>
      </dsp:txBody>
      <dsp:txXfrm>
        <a:off x="1759790" y="1905186"/>
        <a:ext cx="4336209" cy="1523627"/>
      </dsp:txXfrm>
    </dsp:sp>
    <dsp:sp modelId="{1B06AC1A-608A-4356-9AD8-1459A4B491F9}">
      <dsp:nvSpPr>
        <dsp:cNvPr id="0" name=""/>
        <dsp:cNvSpPr/>
      </dsp:nvSpPr>
      <dsp:spPr>
        <a:xfrm>
          <a:off x="0" y="3809720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CF4FC6-5D3E-4DFA-8368-8919086BA890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4F2F0-FD92-432D-8965-3C07B666A5E4}">
      <dsp:nvSpPr>
        <dsp:cNvPr id="0" name=""/>
        <dsp:cNvSpPr/>
      </dsp:nvSpPr>
      <dsp:spPr>
        <a:xfrm>
          <a:off x="1759790" y="3809720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Sitka Subheading"/>
            </a:rPr>
            <a:t> Change management performance</a:t>
          </a:r>
          <a:endParaRPr lang="en-US" sz="2500" kern="1200"/>
        </a:p>
      </dsp:txBody>
      <dsp:txXfrm>
        <a:off x="1759790" y="3809720"/>
        <a:ext cx="4336209" cy="1523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9315B-03D0-4354-91DB-C323EE02F6AA}">
      <dsp:nvSpPr>
        <dsp:cNvPr id="0" name=""/>
        <dsp:cNvSpPr/>
      </dsp:nvSpPr>
      <dsp:spPr>
        <a:xfrm>
          <a:off x="0" y="651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28CAA2-83A8-4FA3-8E47-85DCBBA456E0}">
      <dsp:nvSpPr>
        <dsp:cNvPr id="0" name=""/>
        <dsp:cNvSpPr/>
      </dsp:nvSpPr>
      <dsp:spPr>
        <a:xfrm>
          <a:off x="460897" y="343467"/>
          <a:ext cx="837995" cy="837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BDE1F-49F3-49E4-8FC6-842DFE74B4D7}">
      <dsp:nvSpPr>
        <dsp:cNvPr id="0" name=""/>
        <dsp:cNvSpPr/>
      </dsp:nvSpPr>
      <dsp:spPr>
        <a:xfrm>
          <a:off x="1759790" y="651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Sitka Subheading"/>
            </a:rPr>
            <a:t> </a:t>
          </a:r>
          <a:r>
            <a:rPr lang="fr-FR" sz="2500" kern="1200" err="1"/>
            <a:t>Surveys</a:t>
          </a:r>
          <a:endParaRPr lang="en-US" sz="2500" kern="1200" err="1"/>
        </a:p>
      </dsp:txBody>
      <dsp:txXfrm>
        <a:off x="1759790" y="651"/>
        <a:ext cx="4336209" cy="1523627"/>
      </dsp:txXfrm>
    </dsp:sp>
    <dsp:sp modelId="{AEDF30CC-7D5A-4DD7-92D4-285CEF15A88E}">
      <dsp:nvSpPr>
        <dsp:cNvPr id="0" name=""/>
        <dsp:cNvSpPr/>
      </dsp:nvSpPr>
      <dsp:spPr>
        <a:xfrm>
          <a:off x="0" y="1905186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29B221-9ABC-4F44-80BF-2E24C95923B4}">
      <dsp:nvSpPr>
        <dsp:cNvPr id="0" name=""/>
        <dsp:cNvSpPr/>
      </dsp:nvSpPr>
      <dsp:spPr>
        <a:xfrm>
          <a:off x="460897" y="2248002"/>
          <a:ext cx="837995" cy="837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E71FD-E54B-4BC0-A710-6DEF936C3CD2}">
      <dsp:nvSpPr>
        <dsp:cNvPr id="0" name=""/>
        <dsp:cNvSpPr/>
      </dsp:nvSpPr>
      <dsp:spPr>
        <a:xfrm>
          <a:off x="1759790" y="1905186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Sitka Subheading"/>
            </a:rPr>
            <a:t> </a:t>
          </a:r>
          <a:r>
            <a:rPr lang="fr-FR" sz="2500" kern="1200"/>
            <a:t>Events</a:t>
          </a:r>
          <a:endParaRPr lang="en-US" sz="2500" kern="1200"/>
        </a:p>
      </dsp:txBody>
      <dsp:txXfrm>
        <a:off x="1759790" y="1905186"/>
        <a:ext cx="4336209" cy="1523627"/>
      </dsp:txXfrm>
    </dsp:sp>
    <dsp:sp modelId="{2FAB9C8C-BB23-4115-873A-7CBC5B0F818E}">
      <dsp:nvSpPr>
        <dsp:cNvPr id="0" name=""/>
        <dsp:cNvSpPr/>
      </dsp:nvSpPr>
      <dsp:spPr>
        <a:xfrm>
          <a:off x="0" y="3809720"/>
          <a:ext cx="6096000" cy="1523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6196B9-B2BB-417E-95D0-05C0609B1CFF}">
      <dsp:nvSpPr>
        <dsp:cNvPr id="0" name=""/>
        <dsp:cNvSpPr/>
      </dsp:nvSpPr>
      <dsp:spPr>
        <a:xfrm>
          <a:off x="460897" y="4152537"/>
          <a:ext cx="837995" cy="837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F4B6A-A67A-4115-9F89-3FD858E1F572}">
      <dsp:nvSpPr>
        <dsp:cNvPr id="0" name=""/>
        <dsp:cNvSpPr/>
      </dsp:nvSpPr>
      <dsp:spPr>
        <a:xfrm>
          <a:off x="1759790" y="3809720"/>
          <a:ext cx="4336209" cy="1523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251" tIns="161251" rIns="161251" bIns="161251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>
              <a:latin typeface="Sitka Subheading"/>
            </a:rPr>
            <a:t> </a:t>
          </a:r>
          <a:r>
            <a:rPr lang="fr-FR" sz="2500" kern="1200"/>
            <a:t>Productivity </a:t>
          </a:r>
          <a:r>
            <a:rPr lang="fr-FR" sz="2500" kern="1200" err="1"/>
            <a:t>statements</a:t>
          </a:r>
          <a:endParaRPr lang="en-US" sz="2500" kern="1200" err="1"/>
        </a:p>
      </dsp:txBody>
      <dsp:txXfrm>
        <a:off x="1759790" y="3809720"/>
        <a:ext cx="4336209" cy="15236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08F93-FA29-4AD9-A736-C46D40B79B2D}">
      <dsp:nvSpPr>
        <dsp:cNvPr id="0" name=""/>
        <dsp:cNvSpPr/>
      </dsp:nvSpPr>
      <dsp:spPr>
        <a:xfrm>
          <a:off x="1190484" y="21843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A0D47-438C-47C9-B0A8-5158AB0C0CD1}">
      <dsp:nvSpPr>
        <dsp:cNvPr id="0" name=""/>
        <dsp:cNvSpPr/>
      </dsp:nvSpPr>
      <dsp:spPr>
        <a:xfrm>
          <a:off x="1461046" y="292406"/>
          <a:ext cx="728437" cy="728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B1B17-090A-4768-ABD8-ABEB98F12ED4}">
      <dsp:nvSpPr>
        <dsp:cNvPr id="0" name=""/>
        <dsp:cNvSpPr/>
      </dsp:nvSpPr>
      <dsp:spPr>
        <a:xfrm>
          <a:off x="784640" y="168684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Success</a:t>
          </a:r>
          <a:endParaRPr lang="en-US" sz="2100" kern="1200"/>
        </a:p>
      </dsp:txBody>
      <dsp:txXfrm>
        <a:off x="784640" y="1686843"/>
        <a:ext cx="2081250" cy="720000"/>
      </dsp:txXfrm>
    </dsp:sp>
    <dsp:sp modelId="{FFF06591-9750-49A7-A8D7-4697AF35B52B}">
      <dsp:nvSpPr>
        <dsp:cNvPr id="0" name=""/>
        <dsp:cNvSpPr/>
      </dsp:nvSpPr>
      <dsp:spPr>
        <a:xfrm>
          <a:off x="3635953" y="21843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EE41B7-75EC-4D6F-B0ED-64A5037A899C}">
      <dsp:nvSpPr>
        <dsp:cNvPr id="0" name=""/>
        <dsp:cNvSpPr/>
      </dsp:nvSpPr>
      <dsp:spPr>
        <a:xfrm>
          <a:off x="3906515" y="292406"/>
          <a:ext cx="728437" cy="728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01ABF-DC97-4230-A1BE-EBEFA1CB867F}">
      <dsp:nvSpPr>
        <dsp:cNvPr id="0" name=""/>
        <dsp:cNvSpPr/>
      </dsp:nvSpPr>
      <dsp:spPr>
        <a:xfrm>
          <a:off x="3230109" y="1686843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Stakeholders</a:t>
          </a:r>
          <a:endParaRPr lang="en-US" sz="2100" kern="1200"/>
        </a:p>
      </dsp:txBody>
      <dsp:txXfrm>
        <a:off x="3230109" y="1686843"/>
        <a:ext cx="2081250" cy="720000"/>
      </dsp:txXfrm>
    </dsp:sp>
    <dsp:sp modelId="{7F43F70A-88E4-43FE-832F-2B576BB0A72E}">
      <dsp:nvSpPr>
        <dsp:cNvPr id="0" name=""/>
        <dsp:cNvSpPr/>
      </dsp:nvSpPr>
      <dsp:spPr>
        <a:xfrm>
          <a:off x="2413218" y="2927156"/>
          <a:ext cx="1269562" cy="126956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5B3B8-99F4-4237-8C4B-6DB8EDB7B6DB}">
      <dsp:nvSpPr>
        <dsp:cNvPr id="0" name=""/>
        <dsp:cNvSpPr/>
      </dsp:nvSpPr>
      <dsp:spPr>
        <a:xfrm>
          <a:off x="2683781" y="3197718"/>
          <a:ext cx="728437" cy="728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50C45C-403F-48FE-86AF-79F2D1291238}">
      <dsp:nvSpPr>
        <dsp:cNvPr id="0" name=""/>
        <dsp:cNvSpPr/>
      </dsp:nvSpPr>
      <dsp:spPr>
        <a:xfrm>
          <a:off x="2007375" y="4592156"/>
          <a:ext cx="20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100" kern="1200"/>
            <a:t>Awards</a:t>
          </a:r>
          <a:endParaRPr lang="en-US" sz="2100" kern="1200"/>
        </a:p>
      </dsp:txBody>
      <dsp:txXfrm>
        <a:off x="2007375" y="4592156"/>
        <a:ext cx="20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89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8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3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34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26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6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6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5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90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6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2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16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4" name="Picture 3">
            <a:extLst>
              <a:ext uri="{FF2B5EF4-FFF2-40B4-BE49-F238E27FC236}">
                <a16:creationId xmlns:a16="http://schemas.microsoft.com/office/drawing/2014/main" id="{7F3E087F-53A9-424A-AC54-3A295C8418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887" r="-2" b="18112"/>
          <a:stretch/>
        </p:blipFill>
        <p:spPr>
          <a:xfrm>
            <a:off x="20" y="-1"/>
            <a:ext cx="12191979" cy="68580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529223"/>
                </a:lnTo>
                <a:lnTo>
                  <a:pt x="11953979" y="541759"/>
                </a:lnTo>
                <a:cubicBezTo>
                  <a:pt x="11205478" y="591203"/>
                  <a:pt x="10431054" y="699982"/>
                  <a:pt x="9651089" y="827627"/>
                </a:cubicBezTo>
                <a:cubicBezTo>
                  <a:pt x="7233991" y="1222984"/>
                  <a:pt x="6590499" y="2476708"/>
                  <a:pt x="6133345" y="3948664"/>
                </a:cubicBezTo>
                <a:cubicBezTo>
                  <a:pt x="5827390" y="4934281"/>
                  <a:pt x="5572190" y="5830059"/>
                  <a:pt x="6876220" y="6551721"/>
                </a:cubicBezTo>
                <a:cubicBezTo>
                  <a:pt x="7059065" y="6652933"/>
                  <a:pt x="7253882" y="6741181"/>
                  <a:pt x="7457481" y="6819371"/>
                </a:cubicBezTo>
                <a:lnTo>
                  <a:pt x="756387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5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86451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1608" y="311727"/>
            <a:ext cx="6130391" cy="654627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620000" y="4571999"/>
            <a:ext cx="3810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>
              <a:lnSpc>
                <a:spcPct val="115000"/>
              </a:lnSpc>
            </a:pPr>
            <a:r>
              <a:rPr lang="de-DE">
                <a:cs typeface="Calibri"/>
              </a:rPr>
              <a:t>Go </a:t>
            </a:r>
            <a:r>
              <a:rPr lang="de-DE" err="1">
                <a:cs typeface="Calibri"/>
              </a:rPr>
              <a:t>trash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or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go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home</a:t>
            </a:r>
          </a:p>
          <a:p>
            <a:pPr algn="l">
              <a:lnSpc>
                <a:spcPct val="115000"/>
              </a:lnSpc>
            </a:pPr>
            <a:r>
              <a:rPr lang="de-DE">
                <a:cs typeface="Calibri"/>
              </a:rPr>
              <a:t>After </a:t>
            </a:r>
            <a:r>
              <a:rPr lang="de-DE" err="1">
                <a:cs typeface="Calibri"/>
              </a:rPr>
              <a:t>change</a:t>
            </a:r>
            <a:r>
              <a:rPr lang="de-DE">
                <a:cs typeface="Calibri"/>
              </a:rPr>
              <a:t>: </a:t>
            </a:r>
            <a:r>
              <a:rPr lang="de-DE" err="1">
                <a:cs typeface="Calibri"/>
              </a:rPr>
              <a:t>Reactive</a:t>
            </a:r>
            <a:r>
              <a:rPr lang="de-DE">
                <a:cs typeface="Calibri"/>
              </a:rPr>
              <a:t> </a:t>
            </a:r>
            <a:r>
              <a:rPr lang="de-DE" err="1">
                <a:cs typeface="Calibri"/>
              </a:rPr>
              <a:t>approach</a:t>
            </a:r>
            <a:endParaRPr lang="de-DE">
              <a:cs typeface="Calibri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20000" y="2299787"/>
            <a:ext cx="3810000" cy="2286000"/>
          </a:xfrm>
        </p:spPr>
        <p:txBody>
          <a:bodyPr>
            <a:normAutofit/>
          </a:bodyPr>
          <a:lstStyle/>
          <a:p>
            <a:pPr algn="l"/>
            <a:r>
              <a:rPr lang="de-DE" sz="4400">
                <a:cs typeface="Calibri Light"/>
              </a:rPr>
              <a:t>GoTrash</a:t>
            </a:r>
            <a:endParaRPr lang="de-DE" sz="4400"/>
          </a:p>
        </p:txBody>
      </p:sp>
      <p:pic>
        <p:nvPicPr>
          <p:cNvPr id="110" name="Image 106" descr="Une image contenant texte&#10;&#10;Description générée automatiquement">
            <a:extLst>
              <a:ext uri="{FF2B5EF4-FFF2-40B4-BE49-F238E27FC236}">
                <a16:creationId xmlns:a16="http://schemas.microsoft.com/office/drawing/2014/main" id="{93DE1BDF-71A8-458F-B159-CAA2D6403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005" y="168873"/>
            <a:ext cx="1419070" cy="5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" name="Rectangle 106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8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6" name="Freeform: Shape 110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C9679DE-6CBC-4213-825F-C9E5DE0E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Summary</a:t>
            </a:r>
          </a:p>
        </p:txBody>
      </p:sp>
      <p:pic>
        <p:nvPicPr>
          <p:cNvPr id="102" name="Image 10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ECB646-5F5C-40B5-A4C2-64B57D480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005" y="168873"/>
            <a:ext cx="1419070" cy="524189"/>
          </a:xfrm>
          <a:prstGeom prst="rect">
            <a:avLst/>
          </a:prstGeom>
        </p:spPr>
      </p:pic>
      <p:graphicFrame>
        <p:nvGraphicFramePr>
          <p:cNvPr id="27" name="Espace réservé du contenu 2">
            <a:extLst>
              <a:ext uri="{FF2B5EF4-FFF2-40B4-BE49-F238E27FC236}">
                <a16:creationId xmlns:a16="http://schemas.microsoft.com/office/drawing/2014/main" id="{A3DE26C7-2E7E-4C4D-A3FD-50F8C6FA3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502761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0115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D83AF5-C83E-4BED-BE2A-5E6E17756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287" y="2230244"/>
            <a:ext cx="3949391" cy="2286000"/>
          </a:xfrm>
        </p:spPr>
        <p:txBody>
          <a:bodyPr anchor="ctr">
            <a:normAutofit/>
          </a:bodyPr>
          <a:lstStyle/>
          <a:p>
            <a:r>
              <a:rPr lang="fr-FR" sz="3200" i="1" u="sng"/>
              <a:t>Measure</a:t>
            </a:r>
            <a:br>
              <a:rPr lang="fr-FR" sz="3200"/>
            </a:br>
            <a:r>
              <a:rPr lang="fr-FR" sz="3200"/>
              <a:t>Metrics for change management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044A62A-90F2-4512-B914-C85365792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10004" y="0"/>
            <a:ext cx="8381997" cy="6858000"/>
          </a:xfrm>
          <a:custGeom>
            <a:avLst/>
            <a:gdLst>
              <a:gd name="connsiteX0" fmla="*/ 5279869 w 8381997"/>
              <a:gd name="connsiteY0" fmla="*/ 0 h 6858000"/>
              <a:gd name="connsiteX1" fmla="*/ 0 w 8381997"/>
              <a:gd name="connsiteY1" fmla="*/ 0 h 6858000"/>
              <a:gd name="connsiteX2" fmla="*/ 0 w 8381997"/>
              <a:gd name="connsiteY2" fmla="*/ 6858000 h 6858000"/>
              <a:gd name="connsiteX3" fmla="*/ 6152194 w 8381997"/>
              <a:gd name="connsiteY3" fmla="*/ 6858000 h 6858000"/>
              <a:gd name="connsiteX4" fmla="*/ 6293621 w 8381997"/>
              <a:gd name="connsiteY4" fmla="*/ 6810834 h 6858000"/>
              <a:gd name="connsiteX5" fmla="*/ 7066295 w 8381997"/>
              <a:gd name="connsiteY5" fmla="*/ 6484032 h 6858000"/>
              <a:gd name="connsiteX6" fmla="*/ 8053802 w 8381997"/>
              <a:gd name="connsiteY6" fmla="*/ 3305682 h 6858000"/>
              <a:gd name="connsiteX7" fmla="*/ 5378348 w 8381997"/>
              <a:gd name="connsiteY7" fmla="*/ 4122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1997" h="6858000">
                <a:moveTo>
                  <a:pt x="5279869" y="0"/>
                </a:moveTo>
                <a:lnTo>
                  <a:pt x="0" y="0"/>
                </a:lnTo>
                <a:lnTo>
                  <a:pt x="0" y="6858000"/>
                </a:lnTo>
                <a:lnTo>
                  <a:pt x="6152194" y="6858000"/>
                </a:lnTo>
                <a:lnTo>
                  <a:pt x="6293621" y="6810834"/>
                </a:lnTo>
                <a:cubicBezTo>
                  <a:pt x="6564267" y="6715365"/>
                  <a:pt x="6823237" y="6607613"/>
                  <a:pt x="7066295" y="6484032"/>
                </a:cubicBezTo>
                <a:cubicBezTo>
                  <a:pt x="8799749" y="5602878"/>
                  <a:pt x="8460509" y="4509127"/>
                  <a:pt x="8053802" y="3305682"/>
                </a:cubicBezTo>
                <a:cubicBezTo>
                  <a:pt x="7598029" y="1957732"/>
                  <a:pt x="7002925" y="759665"/>
                  <a:pt x="5378348" y="41226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1FD00E6D-9A34-4676-AD40-27FF958A5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29073" y="-37238"/>
            <a:ext cx="2953683" cy="6906954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  <a:gd name="connsiteX0" fmla="*/ 0 w 2130652"/>
              <a:gd name="connsiteY0" fmla="*/ 0 h 6858000"/>
              <a:gd name="connsiteX1" fmla="*/ 3379 w 2130652"/>
              <a:gd name="connsiteY1" fmla="*/ 2021 h 6858000"/>
              <a:gd name="connsiteX2" fmla="*/ 1377334 w 2130652"/>
              <a:gd name="connsiteY2" fmla="*/ 1096120 h 6858000"/>
              <a:gd name="connsiteX3" fmla="*/ 2097043 w 2130652"/>
              <a:gd name="connsiteY3" fmla="*/ 4379386 h 6858000"/>
              <a:gd name="connsiteX4" fmla="*/ 1433930 w 2130652"/>
              <a:gd name="connsiteY4" fmla="*/ 6852362 h 6858000"/>
              <a:gd name="connsiteX5" fmla="*/ 1431659 w 2130652"/>
              <a:gd name="connsiteY5" fmla="*/ 6858000 h 6858000"/>
              <a:gd name="connsiteX0" fmla="*/ 0 w 2150238"/>
              <a:gd name="connsiteY0" fmla="*/ 0 h 6858000"/>
              <a:gd name="connsiteX1" fmla="*/ 3379 w 2150238"/>
              <a:gd name="connsiteY1" fmla="*/ 2021 h 6858000"/>
              <a:gd name="connsiteX2" fmla="*/ 1377334 w 2150238"/>
              <a:gd name="connsiteY2" fmla="*/ 1096120 h 6858000"/>
              <a:gd name="connsiteX3" fmla="*/ 2097043 w 2150238"/>
              <a:gd name="connsiteY3" fmla="*/ 4379386 h 6858000"/>
              <a:gd name="connsiteX4" fmla="*/ 1433930 w 2150238"/>
              <a:gd name="connsiteY4" fmla="*/ 6852362 h 6858000"/>
              <a:gd name="connsiteX5" fmla="*/ 1431659 w 2150238"/>
              <a:gd name="connsiteY5" fmla="*/ 6858000 h 6858000"/>
              <a:gd name="connsiteX0" fmla="*/ 0 w 2150238"/>
              <a:gd name="connsiteY0" fmla="*/ 0 h 6858000"/>
              <a:gd name="connsiteX1" fmla="*/ 1377334 w 2150238"/>
              <a:gd name="connsiteY1" fmla="*/ 1096120 h 6858000"/>
              <a:gd name="connsiteX2" fmla="*/ 2097043 w 2150238"/>
              <a:gd name="connsiteY2" fmla="*/ 4379386 h 6858000"/>
              <a:gd name="connsiteX3" fmla="*/ 1433930 w 2150238"/>
              <a:gd name="connsiteY3" fmla="*/ 6852362 h 6858000"/>
              <a:gd name="connsiteX4" fmla="*/ 1431659 w 2150238"/>
              <a:gd name="connsiteY4" fmla="*/ 6858000 h 6858000"/>
              <a:gd name="connsiteX0" fmla="*/ 0 w 772904"/>
              <a:gd name="connsiteY0" fmla="*/ 0 h 5761880"/>
              <a:gd name="connsiteX1" fmla="*/ 719709 w 772904"/>
              <a:gd name="connsiteY1" fmla="*/ 3283266 h 5761880"/>
              <a:gd name="connsiteX2" fmla="*/ 56596 w 772904"/>
              <a:gd name="connsiteY2" fmla="*/ 5756242 h 5761880"/>
              <a:gd name="connsiteX3" fmla="*/ 54325 w 772904"/>
              <a:gd name="connsiteY3" fmla="*/ 5761880 h 5761880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38766 w 772904"/>
              <a:gd name="connsiteY3" fmla="*/ 5227362 h 5756242"/>
              <a:gd name="connsiteX0" fmla="*/ 0 w 772904"/>
              <a:gd name="connsiteY0" fmla="*/ 0 h 5756242"/>
              <a:gd name="connsiteX1" fmla="*/ 719709 w 772904"/>
              <a:gd name="connsiteY1" fmla="*/ 3283266 h 5756242"/>
              <a:gd name="connsiteX2" fmla="*/ 56596 w 772904"/>
              <a:gd name="connsiteY2" fmla="*/ 5756242 h 5756242"/>
              <a:gd name="connsiteX3" fmla="*/ 241259 w 772904"/>
              <a:gd name="connsiteY3" fmla="*/ 5307906 h 5756242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56596 w 772904"/>
              <a:gd name="connsiteY2" fmla="*/ 5756242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265657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16033 w 772904"/>
              <a:gd name="connsiteY3" fmla="*/ 6303721 h 6303721"/>
              <a:gd name="connsiteX0" fmla="*/ 0 w 772904"/>
              <a:gd name="connsiteY0" fmla="*/ 0 h 6303721"/>
              <a:gd name="connsiteX1" fmla="*/ 719709 w 772904"/>
              <a:gd name="connsiteY1" fmla="*/ 3283266 h 6303721"/>
              <a:gd name="connsiteX2" fmla="*/ 226083 w 772904"/>
              <a:gd name="connsiteY2" fmla="*/ 5309590 h 6303721"/>
              <a:gd name="connsiteX3" fmla="*/ 321018 w 772904"/>
              <a:gd name="connsiteY3" fmla="*/ 6303721 h 6303721"/>
              <a:gd name="connsiteX0" fmla="*/ 0 w 772904"/>
              <a:gd name="connsiteY0" fmla="*/ 0 h 5309590"/>
              <a:gd name="connsiteX1" fmla="*/ 719709 w 772904"/>
              <a:gd name="connsiteY1" fmla="*/ 3283266 h 5309590"/>
              <a:gd name="connsiteX2" fmla="*/ 226083 w 772904"/>
              <a:gd name="connsiteY2" fmla="*/ 5309590 h 530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2904" h="5309590">
                <a:moveTo>
                  <a:pt x="0" y="0"/>
                </a:moveTo>
                <a:cubicBezTo>
                  <a:pt x="748253" y="904554"/>
                  <a:pt x="862505" y="2299632"/>
                  <a:pt x="719709" y="3283266"/>
                </a:cubicBezTo>
                <a:cubicBezTo>
                  <a:pt x="654961" y="3728238"/>
                  <a:pt x="604659" y="4326596"/>
                  <a:pt x="226083" y="5309590"/>
                </a:cubicBez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graphicFrame>
        <p:nvGraphicFramePr>
          <p:cNvPr id="34" name="Espace réservé du contenu 2">
            <a:extLst>
              <a:ext uri="{FF2B5EF4-FFF2-40B4-BE49-F238E27FC236}">
                <a16:creationId xmlns:a16="http://schemas.microsoft.com/office/drawing/2014/main" id="{6D327258-8B53-4BA9-88BF-22DE9BE07A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3051363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9" name="Image 106" descr="Une image contenant texte&#10;&#10;Description générée automatiquement">
            <a:extLst>
              <a:ext uri="{FF2B5EF4-FFF2-40B4-BE49-F238E27FC236}">
                <a16:creationId xmlns:a16="http://schemas.microsoft.com/office/drawing/2014/main" id="{24D6B670-78AF-4F9B-9EB3-B55FD079D6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58005" y="168873"/>
            <a:ext cx="1419070" cy="5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6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: Shape 62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5" name="Freeform: Shape 64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16" name="Freeform: Shape 66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17" name="Rectangle 6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0B7DE1F-0E07-48C3-A9E5-CB71ECFD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7902" y="296055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latin typeface="+mj-lt"/>
                <a:ea typeface="+mj-ea"/>
                <a:cs typeface="+mj-cs"/>
              </a:rPr>
              <a:t>Measure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167745-C089-452E-9081-2749A0261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07902" y="5383966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How and why</a:t>
            </a:r>
          </a:p>
        </p:txBody>
      </p:sp>
      <p:sp>
        <p:nvSpPr>
          <p:cNvPr id="118" name="Freeform: Shape 70">
            <a:extLst>
              <a:ext uri="{FF2B5EF4-FFF2-40B4-BE49-F238E27FC236}">
                <a16:creationId xmlns:a16="http://schemas.microsoft.com/office/drawing/2014/main" id="{0FFF2FCB-BB46-403F-92D4-212AA7A47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32510"/>
            <a:ext cx="5334000" cy="61254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: Shape 72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12" name="Image 10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7322699-6544-4DD1-9057-19634F3D9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005" y="168873"/>
            <a:ext cx="1419070" cy="524189"/>
          </a:xfrm>
          <a:prstGeom prst="rect">
            <a:avLst/>
          </a:prstGeom>
        </p:spPr>
      </p:pic>
      <p:pic>
        <p:nvPicPr>
          <p:cNvPr id="3" name="Image 4">
            <a:extLst>
              <a:ext uri="{FF2B5EF4-FFF2-40B4-BE49-F238E27FC236}">
                <a16:creationId xmlns:a16="http://schemas.microsoft.com/office/drawing/2014/main" id="{9CB0619C-0725-46D1-A6BB-6AFF1C47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68" y="1221394"/>
            <a:ext cx="11987841" cy="271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48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1F3ABD5-619B-4860-AEB6-2A070AEE3DC0}"/>
              </a:ext>
            </a:extLst>
          </p:cNvPr>
          <p:cNvSpPr txBox="1"/>
          <p:nvPr/>
        </p:nvSpPr>
        <p:spPr>
          <a:xfrm>
            <a:off x="761999" y="762000"/>
            <a:ext cx="3048001" cy="22860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Mitigate · Feedback</a:t>
            </a:r>
          </a:p>
        </p:txBody>
      </p:sp>
      <p:pic>
        <p:nvPicPr>
          <p:cNvPr id="4" name="Image 106" descr="Une image contenant texte&#10;&#10;Description générée automatiquement">
            <a:extLst>
              <a:ext uri="{FF2B5EF4-FFF2-40B4-BE49-F238E27FC236}">
                <a16:creationId xmlns:a16="http://schemas.microsoft.com/office/drawing/2014/main" id="{79B7D100-AC28-4707-9B93-AB1452941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005" y="168873"/>
            <a:ext cx="1419070" cy="524189"/>
          </a:xfrm>
          <a:prstGeom prst="rect">
            <a:avLst/>
          </a:prstGeom>
        </p:spPr>
      </p:pic>
      <p:graphicFrame>
        <p:nvGraphicFramePr>
          <p:cNvPr id="22" name="ZoneTexte 2">
            <a:extLst>
              <a:ext uri="{FF2B5EF4-FFF2-40B4-BE49-F238E27FC236}">
                <a16:creationId xmlns:a16="http://schemas.microsoft.com/office/drawing/2014/main" id="{54766AD6-5E6F-40F1-94D3-4C855ED55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906648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720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7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9">
            <a:extLst>
              <a:ext uri="{FF2B5EF4-FFF2-40B4-BE49-F238E27FC236}">
                <a16:creationId xmlns:a16="http://schemas.microsoft.com/office/drawing/2014/main" id="{6A13B60C-56B1-46B4-98A6-1482A52E7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1865" y="-31864"/>
            <a:ext cx="4785362" cy="4849091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7" name="Freeform: Shape 31">
            <a:extLst>
              <a:ext uri="{FF2B5EF4-FFF2-40B4-BE49-F238E27FC236}">
                <a16:creationId xmlns:a16="http://schemas.microsoft.com/office/drawing/2014/main" id="{F024A8E9-062E-406A-BE10-CED280011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341352" y="-341351"/>
            <a:ext cx="4651297" cy="5334001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rgbClr val="F1CB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6824AF-03C2-49DE-9525-654FF0251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62000"/>
            <a:ext cx="3048001" cy="2286000"/>
          </a:xfrm>
        </p:spPr>
        <p:txBody>
          <a:bodyPr anchor="b">
            <a:normAutofit/>
          </a:bodyPr>
          <a:lstStyle/>
          <a:p>
            <a:r>
              <a:rPr lang="fr-FR" sz="3200">
                <a:solidFill>
                  <a:srgbClr val="FFFFFF"/>
                </a:solidFill>
              </a:rPr>
              <a:t>Celebrate</a:t>
            </a:r>
          </a:p>
        </p:txBody>
      </p:sp>
      <p:pic>
        <p:nvPicPr>
          <p:cNvPr id="22" name="Image 106" descr="Une image contenant texte&#10;&#10;Description générée automatiquement">
            <a:extLst>
              <a:ext uri="{FF2B5EF4-FFF2-40B4-BE49-F238E27FC236}">
                <a16:creationId xmlns:a16="http://schemas.microsoft.com/office/drawing/2014/main" id="{C02DD03A-8C54-4316-B9D2-A89CB2542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005" y="168873"/>
            <a:ext cx="1419070" cy="524189"/>
          </a:xfrm>
          <a:prstGeom prst="rect">
            <a:avLst/>
          </a:prstGeom>
        </p:spPr>
      </p:pic>
      <p:graphicFrame>
        <p:nvGraphicFramePr>
          <p:cNvPr id="29" name="Espace réservé du contenu 2">
            <a:extLst>
              <a:ext uri="{FF2B5EF4-FFF2-40B4-BE49-F238E27FC236}">
                <a16:creationId xmlns:a16="http://schemas.microsoft.com/office/drawing/2014/main" id="{546898D0-7A51-4F5B-9B09-505CC1873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9689257"/>
              </p:ext>
            </p:extLst>
          </p:nvPr>
        </p:nvGraphicFramePr>
        <p:xfrm>
          <a:off x="5334000" y="7620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867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29" name="Picture 3" descr="Point d’interrogation sur fond vert pastel">
            <a:extLst>
              <a:ext uri="{FF2B5EF4-FFF2-40B4-BE49-F238E27FC236}">
                <a16:creationId xmlns:a16="http://schemas.microsoft.com/office/drawing/2014/main" id="{3DB7E26F-583A-44EA-B94D-89C049F15C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64" b="20029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6C2F60D-36DC-4E6D-8544-3562BBABA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2263" y="1782827"/>
            <a:ext cx="4332910" cy="5817436"/>
          </a:xfrm>
          <a:custGeom>
            <a:avLst/>
            <a:gdLst>
              <a:gd name="connsiteX0" fmla="*/ 3175347 w 4332910"/>
              <a:gd name="connsiteY0" fmla="*/ 710 h 5817436"/>
              <a:gd name="connsiteX1" fmla="*/ 3972229 w 4332910"/>
              <a:gd name="connsiteY1" fmla="*/ 94304 h 5817436"/>
              <a:gd name="connsiteX2" fmla="*/ 4332910 w 4332910"/>
              <a:gd name="connsiteY2" fmla="*/ 180296 h 5817436"/>
              <a:gd name="connsiteX3" fmla="*/ 4332910 w 4332910"/>
              <a:gd name="connsiteY3" fmla="*/ 5817436 h 5817436"/>
              <a:gd name="connsiteX4" fmla="*/ 1006557 w 4332910"/>
              <a:gd name="connsiteY4" fmla="*/ 5817436 h 5817436"/>
              <a:gd name="connsiteX5" fmla="*/ 866510 w 4332910"/>
              <a:gd name="connsiteY5" fmla="*/ 5609583 h 5817436"/>
              <a:gd name="connsiteX6" fmla="*/ 351747 w 4332910"/>
              <a:gd name="connsiteY6" fmla="*/ 2263621 h 5817436"/>
              <a:gd name="connsiteX7" fmla="*/ 1381666 w 4332910"/>
              <a:gd name="connsiteY7" fmla="*/ 845238 h 5817436"/>
              <a:gd name="connsiteX8" fmla="*/ 2751595 w 4332910"/>
              <a:gd name="connsiteY8" fmla="*/ 47742 h 5817436"/>
              <a:gd name="connsiteX9" fmla="*/ 3175347 w 4332910"/>
              <a:gd name="connsiteY9" fmla="*/ 710 h 5817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32910" h="5817436">
                <a:moveTo>
                  <a:pt x="3175347" y="710"/>
                </a:moveTo>
                <a:cubicBezTo>
                  <a:pt x="3421493" y="-5064"/>
                  <a:pt x="3686120" y="24227"/>
                  <a:pt x="3972229" y="94304"/>
                </a:cubicBezTo>
                <a:lnTo>
                  <a:pt x="4332910" y="180296"/>
                </a:lnTo>
                <a:lnTo>
                  <a:pt x="4332910" y="5817436"/>
                </a:lnTo>
                <a:lnTo>
                  <a:pt x="1006557" y="5817436"/>
                </a:lnTo>
                <a:lnTo>
                  <a:pt x="866510" y="5609583"/>
                </a:lnTo>
                <a:cubicBezTo>
                  <a:pt x="140071" y="4515211"/>
                  <a:pt x="-376405" y="3480830"/>
                  <a:pt x="351747" y="2263621"/>
                </a:cubicBezTo>
                <a:cubicBezTo>
                  <a:pt x="664977" y="1739861"/>
                  <a:pt x="994988" y="1240809"/>
                  <a:pt x="1381666" y="845238"/>
                </a:cubicBezTo>
                <a:cubicBezTo>
                  <a:pt x="1768346" y="449669"/>
                  <a:pt x="2211693" y="157580"/>
                  <a:pt x="2751595" y="47742"/>
                </a:cubicBezTo>
                <a:cubicBezTo>
                  <a:pt x="2886624" y="20264"/>
                  <a:pt x="3027659" y="4175"/>
                  <a:pt x="3175347" y="710"/>
                </a:cubicBezTo>
                <a:close/>
              </a:path>
            </a:pathLst>
          </a:cu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CFFC7D5-8758-4C87-A839-9FF78F543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482642" flipH="1">
            <a:off x="318955" y="2073697"/>
            <a:ext cx="5867664" cy="5317986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  <a:gd name="connsiteX0" fmla="*/ 0 w 1085312"/>
              <a:gd name="connsiteY0" fmla="*/ 0 h 2441440"/>
              <a:gd name="connsiteX1" fmla="*/ 53089 w 1085312"/>
              <a:gd name="connsiteY1" fmla="*/ 4542 h 2441440"/>
              <a:gd name="connsiteX2" fmla="*/ 790077 w 1085312"/>
              <a:gd name="connsiteY2" fmla="*/ 872756 h 2441440"/>
              <a:gd name="connsiteX3" fmla="*/ 1085252 w 1085312"/>
              <a:gd name="connsiteY3" fmla="*/ 1943649 h 2441440"/>
              <a:gd name="connsiteX4" fmla="*/ 1064832 w 1085312"/>
              <a:gd name="connsiteY4" fmla="*/ 2198094 h 2441440"/>
              <a:gd name="connsiteX5" fmla="*/ 1043734 w 1085312"/>
              <a:gd name="connsiteY5" fmla="*/ 2315675 h 2441440"/>
              <a:gd name="connsiteX6" fmla="*/ 59456 w 1085312"/>
              <a:gd name="connsiteY6" fmla="*/ 2441440 h 2441440"/>
              <a:gd name="connsiteX0" fmla="*/ 0 w 1085312"/>
              <a:gd name="connsiteY0" fmla="*/ 0 h 2315675"/>
              <a:gd name="connsiteX1" fmla="*/ 53089 w 1085312"/>
              <a:gd name="connsiteY1" fmla="*/ 4542 h 2315675"/>
              <a:gd name="connsiteX2" fmla="*/ 790077 w 1085312"/>
              <a:gd name="connsiteY2" fmla="*/ 872756 h 2315675"/>
              <a:gd name="connsiteX3" fmla="*/ 1085252 w 1085312"/>
              <a:gd name="connsiteY3" fmla="*/ 1943649 h 2315675"/>
              <a:gd name="connsiteX4" fmla="*/ 1064832 w 1085312"/>
              <a:gd name="connsiteY4" fmla="*/ 2198094 h 2315675"/>
              <a:gd name="connsiteX5" fmla="*/ 1043734 w 1085312"/>
              <a:gd name="connsiteY5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5312" h="2315675">
                <a:moveTo>
                  <a:pt x="0" y="0"/>
                </a:move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F36341-B438-4F9E-B6A8-2A3F8A754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830853"/>
            <a:ext cx="4297680" cy="15819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3" name="Image 10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A54E12C-277E-454D-B8FF-F9EA93A94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8005" y="168873"/>
            <a:ext cx="1419070" cy="52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47666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321C1D"/>
      </a:dk2>
      <a:lt2>
        <a:srgbClr val="F0F1F3"/>
      </a:lt2>
      <a:accent1>
        <a:srgbClr val="BF9D45"/>
      </a:accent1>
      <a:accent2>
        <a:srgbClr val="9AAA33"/>
      </a:accent2>
      <a:accent3>
        <a:srgbClr val="72B040"/>
      </a:accent3>
      <a:accent4>
        <a:srgbClr val="3BB637"/>
      </a:accent4>
      <a:accent5>
        <a:srgbClr val="42B66F"/>
      </a:accent5>
      <a:accent6>
        <a:srgbClr val="36B29A"/>
      </a:accent6>
      <a:hlink>
        <a:srgbClr val="4669C1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7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PebbleVTI</vt:lpstr>
      <vt:lpstr>GoTrash</vt:lpstr>
      <vt:lpstr>Summary</vt:lpstr>
      <vt:lpstr>Measure Metrics for change management</vt:lpstr>
      <vt:lpstr>Measure</vt:lpstr>
      <vt:lpstr>Présentation PowerPoint</vt:lpstr>
      <vt:lpstr>Celebrate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revision>1</cp:revision>
  <dcterms:created xsi:type="dcterms:W3CDTF">2021-02-03T22:37:26Z</dcterms:created>
  <dcterms:modified xsi:type="dcterms:W3CDTF">2021-02-04T11:14:37Z</dcterms:modified>
</cp:coreProperties>
</file>