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6" r:id="rId9"/>
    <p:sldId id="265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FAC8C-F921-457A-9D5A-2141F441CF21}" v="1034" dt="2021-02-11T14:05:5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Koenig" userId="S::gregory.koenig@epitech.eu::ab400993-958e-48b5-8c16-4e84f48ab379" providerId="AD" clId="Web-{E8AFAC8C-F921-457A-9D5A-2141F441CF21}"/>
    <pc:docChg chg="addSld delSld modSld sldOrd addMainMaster delMainMaster">
      <pc:chgData name="Grégory Koenig" userId="S::gregory.koenig@epitech.eu::ab400993-958e-48b5-8c16-4e84f48ab379" providerId="AD" clId="Web-{E8AFAC8C-F921-457A-9D5A-2141F441CF21}" dt="2021-02-11T14:05:51.440" v="674"/>
      <pc:docMkLst>
        <pc:docMk/>
      </pc:docMkLst>
      <pc:sldChg chg="addSp delSp modSp mod setBg modClrScheme setClrOvrMap chgLayout">
        <pc:chgData name="Grégory Koenig" userId="S::gregory.koenig@epitech.eu::ab400993-958e-48b5-8c16-4e84f48ab379" providerId="AD" clId="Web-{E8AFAC8C-F921-457A-9D5A-2141F441CF21}" dt="2021-02-11T14:05:51.440" v="674"/>
        <pc:sldMkLst>
          <pc:docMk/>
          <pc:sldMk cId="193339560" sldId="256"/>
        </pc:sldMkLst>
        <pc:spChg chg="mod">
          <ac:chgData name="Grégory Koenig" userId="S::gregory.koenig@epitech.eu::ab400993-958e-48b5-8c16-4e84f48ab379" providerId="AD" clId="Web-{E8AFAC8C-F921-457A-9D5A-2141F441CF21}" dt="2021-02-11T12:52:20.744" v="24"/>
          <ac:spMkLst>
            <pc:docMk/>
            <pc:sldMk cId="193339560" sldId="256"/>
            <ac:spMk id="2" creationId="{00000000-0000-0000-0000-000000000000}"/>
          </ac:spMkLst>
        </pc:spChg>
        <pc:spChg chg="mod">
          <ac:chgData name="Grégory Koenig" userId="S::gregory.koenig@epitech.eu::ab400993-958e-48b5-8c16-4e84f48ab379" providerId="AD" clId="Web-{E8AFAC8C-F921-457A-9D5A-2141F441CF21}" dt="2021-02-11T12:52:20.744" v="24"/>
          <ac:spMkLst>
            <pc:docMk/>
            <pc:sldMk cId="193339560" sldId="256"/>
            <ac:spMk id="3" creationId="{00000000-0000-0000-0000-00000000000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2.148" v="13"/>
          <ac:spMkLst>
            <pc:docMk/>
            <pc:sldMk cId="193339560" sldId="256"/>
            <ac:spMk id="5" creationId="{6F40FBDA-CEB1-40F0-9AB9-BD9C402D70F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2.148" v="13"/>
          <ac:spMkLst>
            <pc:docMk/>
            <pc:sldMk cId="193339560" sldId="256"/>
            <ac:spMk id="7" creationId="{0344D4FE-ABEF-4230-9E4E-AD5782FC78A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7.836" v="15"/>
          <ac:spMkLst>
            <pc:docMk/>
            <pc:sldMk cId="193339560" sldId="256"/>
            <ac:spMk id="8" creationId="{81BC67A1-175E-439E-85E2-88911C11981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48.054" v="11"/>
          <ac:spMkLst>
            <pc:docMk/>
            <pc:sldMk cId="193339560" sldId="256"/>
            <ac:spMk id="9" creationId="{657F69E0-C4B0-4BEC-A689-4F8D877F05D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7.836" v="15"/>
          <ac:spMkLst>
            <pc:docMk/>
            <pc:sldMk cId="193339560" sldId="256"/>
            <ac:spMk id="10" creationId="{94A7B82C-30F1-42B4-BE36-3DB42DD517D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48.054" v="11"/>
          <ac:spMkLst>
            <pc:docMk/>
            <pc:sldMk cId="193339560" sldId="256"/>
            <ac:spMk id="11" creationId="{9F6380B4-6A1C-481E-8408-B4E6C75B9B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7.836" v="15"/>
          <ac:spMkLst>
            <pc:docMk/>
            <pc:sldMk cId="193339560" sldId="256"/>
            <ac:spMk id="12" creationId="{43CA1578-CEEB-41BB-8068-C0DA02C36C5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1:52.148" v="13"/>
          <ac:spMkLst>
            <pc:docMk/>
            <pc:sldMk cId="193339560" sldId="256"/>
            <ac:spMk id="13" creationId="{9325F979-D3F9-4926-81B7-7ACCB31A501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1.524" v="17"/>
          <ac:spMkLst>
            <pc:docMk/>
            <pc:sldMk cId="193339560" sldId="256"/>
            <ac:spMk id="16" creationId="{6F40FBDA-CEB1-40F0-9AB9-BD9C402D70F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1.524" v="17"/>
          <ac:spMkLst>
            <pc:docMk/>
            <pc:sldMk cId="193339560" sldId="256"/>
            <ac:spMk id="18" creationId="{0344D4FE-ABEF-4230-9E4E-AD5782FC78A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1.524" v="17"/>
          <ac:spMkLst>
            <pc:docMk/>
            <pc:sldMk cId="193339560" sldId="256"/>
            <ac:spMk id="19" creationId="{9325F979-D3F9-4926-81B7-7ACCB31A501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7.306" v="19"/>
          <ac:spMkLst>
            <pc:docMk/>
            <pc:sldMk cId="193339560" sldId="256"/>
            <ac:spMk id="20" creationId="{A8384FB5-9ADC-4DDC-881B-597D56F5B15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7.306" v="19"/>
          <ac:spMkLst>
            <pc:docMk/>
            <pc:sldMk cId="193339560" sldId="256"/>
            <ac:spMk id="21" creationId="{0AF57B88-1D4C-41FA-A761-EC1DD10C35C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7.306" v="19"/>
          <ac:spMkLst>
            <pc:docMk/>
            <pc:sldMk cId="193339560" sldId="256"/>
            <ac:spMk id="22" creationId="{D2548F45-5164-4ABB-8212-7F293FDED8D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07.306" v="19"/>
          <ac:spMkLst>
            <pc:docMk/>
            <pc:sldMk cId="193339560" sldId="256"/>
            <ac:spMk id="24" creationId="{5E81CCFB-7BEF-4186-86FB-D09450B4D02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11.212" v="21"/>
          <ac:spMkLst>
            <pc:docMk/>
            <pc:sldMk cId="193339560" sldId="256"/>
            <ac:spMk id="25" creationId="{BFB2D26E-FBAE-45B8-B0F6-80E4ABDEC31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11.212" v="21"/>
          <ac:spMkLst>
            <pc:docMk/>
            <pc:sldMk cId="193339560" sldId="256"/>
            <ac:spMk id="26" creationId="{23442A66-721F-4552-A3AD-3A2215F0C18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11.212" v="21"/>
          <ac:spMkLst>
            <pc:docMk/>
            <pc:sldMk cId="193339560" sldId="256"/>
            <ac:spMk id="27" creationId="{67EA5288-5BEB-4C44-949A-ED209FE2190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20.651" v="23"/>
          <ac:spMkLst>
            <pc:docMk/>
            <pc:sldMk cId="193339560" sldId="256"/>
            <ac:spMk id="29" creationId="{1DB043B4-68C6-45B9-82AC-A5800EADB8D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2:52:20.651" v="23"/>
          <ac:spMkLst>
            <pc:docMk/>
            <pc:sldMk cId="193339560" sldId="256"/>
            <ac:spMk id="31" creationId="{5337EA23-6703-4C96-9EEB-A408CBDD67B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2:20.744" v="24"/>
          <ac:spMkLst>
            <pc:docMk/>
            <pc:sldMk cId="193339560" sldId="256"/>
            <ac:spMk id="32" creationId="{6F40FBDA-CEB1-40F0-9AB9-BD9C402D70F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2:20.744" v="24"/>
          <ac:spMkLst>
            <pc:docMk/>
            <pc:sldMk cId="193339560" sldId="256"/>
            <ac:spMk id="34" creationId="{0344D4FE-ABEF-4230-9E4E-AD5782FC78AC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2:20.744" v="24"/>
          <ac:spMkLst>
            <pc:docMk/>
            <pc:sldMk cId="193339560" sldId="256"/>
            <ac:spMk id="35" creationId="{9325F979-D3F9-4926-81B7-7ACCB31A501B}"/>
          </ac:spMkLst>
        </pc:spChg>
        <pc:grpChg chg="add del">
          <ac:chgData name="Grégory Koenig" userId="S::gregory.koenig@epitech.eu::ab400993-958e-48b5-8c16-4e84f48ab379" providerId="AD" clId="Web-{E8AFAC8C-F921-457A-9D5A-2141F441CF21}" dt="2021-02-11T12:51:57.836" v="15"/>
          <ac:grpSpMkLst>
            <pc:docMk/>
            <pc:sldMk cId="193339560" sldId="256"/>
            <ac:grpSpMk id="15" creationId="{7DF11618-754F-4C58-94AD-F7AA3530D6AF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2:51:57.836" v="15"/>
          <ac:grpSpMkLst>
            <pc:docMk/>
            <pc:sldMk cId="193339560" sldId="256"/>
            <ac:grpSpMk id="41" creationId="{A5761FD8-9CFD-4F5A-AB69-F179306BCD09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2:51:57.836" v="15"/>
          <ac:grpSpMkLst>
            <pc:docMk/>
            <pc:sldMk cId="193339560" sldId="256"/>
            <ac:grpSpMk id="52" creationId="{361195DA-BFB4-4917-BAFD-7D3D669EFA86}"/>
          </ac:grpSpMkLst>
        </pc:grpChg>
        <pc:picChg chg="add del mod">
          <ac:chgData name="Grégory Koenig" userId="S::gregory.koenig@epitech.eu::ab400993-958e-48b5-8c16-4e84f48ab379" providerId="AD" clId="Web-{E8AFAC8C-F921-457A-9D5A-2141F441CF21}" dt="2021-02-11T14:03:23.720" v="640"/>
          <ac:picMkLst>
            <pc:docMk/>
            <pc:sldMk cId="193339560" sldId="256"/>
            <ac:picMk id="4" creationId="{750BF601-6128-4C1A-BF5C-D3D9088A0E45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1:48.054" v="11"/>
          <ac:picMkLst>
            <pc:docMk/>
            <pc:sldMk cId="193339560" sldId="256"/>
            <ac:picMk id="4" creationId="{D48E7858-CA5F-41A7-942B-3169ECE680FD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4:04:00.845" v="654"/>
          <ac:picMkLst>
            <pc:docMk/>
            <pc:sldMk cId="193339560" sldId="256"/>
            <ac:picMk id="5" creationId="{631F2368-0622-430B-8A0A-2AE1BBB28574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4:05:43.190" v="671"/>
          <ac:picMkLst>
            <pc:docMk/>
            <pc:sldMk cId="193339560" sldId="256"/>
            <ac:picMk id="6" creationId="{D8E94EC6-CF33-4AA5-8F11-5A8EE236F10B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1:52.148" v="13"/>
          <ac:picMkLst>
            <pc:docMk/>
            <pc:sldMk cId="193339560" sldId="256"/>
            <ac:picMk id="6" creationId="{ECB0A772-3917-4FC1-8688-C34AB220F91C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4:05:42.534" v="670"/>
          <ac:picMkLst>
            <pc:docMk/>
            <pc:sldMk cId="193339560" sldId="256"/>
            <ac:picMk id="7" creationId="{E76DC0BC-DB3E-4CF6-82E4-70A21347A17B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4:05:46.299" v="673"/>
          <ac:picMkLst>
            <pc:docMk/>
            <pc:sldMk cId="193339560" sldId="256"/>
            <ac:picMk id="8" creationId="{49097F5D-3CA5-4668-BFCF-7B42B9EB6E4C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5:51.440" v="674"/>
          <ac:picMkLst>
            <pc:docMk/>
            <pc:sldMk cId="193339560" sldId="256"/>
            <ac:picMk id="10" creationId="{EC5D9F49-C1A1-4798-9834-3EB0A2A8E25F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1:57.836" v="15"/>
          <ac:picMkLst>
            <pc:docMk/>
            <pc:sldMk cId="193339560" sldId="256"/>
            <ac:picMk id="14" creationId="{2F860A58-7443-4A08-82D6-7074D4D643D8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2:01.524" v="17"/>
          <ac:picMkLst>
            <pc:docMk/>
            <pc:sldMk cId="193339560" sldId="256"/>
            <ac:picMk id="17" creationId="{ECB0A772-3917-4FC1-8688-C34AB220F91C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2:07.306" v="19"/>
          <ac:picMkLst>
            <pc:docMk/>
            <pc:sldMk cId="193339560" sldId="256"/>
            <ac:picMk id="23" creationId="{AE440619-0121-4421-B87A-EC9B0B0AF0AD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2:11.212" v="21"/>
          <ac:picMkLst>
            <pc:docMk/>
            <pc:sldMk cId="193339560" sldId="256"/>
            <ac:picMk id="28" creationId="{B13CAA65-FF1A-492E-AE50-A09C5C499DDB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2:52:20.651" v="23"/>
          <ac:picMkLst>
            <pc:docMk/>
            <pc:sldMk cId="193339560" sldId="256"/>
            <ac:picMk id="30" creationId="{DD9FE783-5F98-4D41-8A78-338CEB8D4BAE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2:52:20.744" v="24"/>
          <ac:picMkLst>
            <pc:docMk/>
            <pc:sldMk cId="193339560" sldId="256"/>
            <ac:picMk id="33" creationId="{ECB0A772-3917-4FC1-8688-C34AB220F91C}"/>
          </ac:picMkLst>
        </pc:pic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3:56.361" v="653"/>
        <pc:sldMkLst>
          <pc:docMk/>
          <pc:sldMk cId="2469225929" sldId="257"/>
        </pc:sldMkLst>
        <pc:spChg chg="mod">
          <ac:chgData name="Grégory Koenig" userId="S::gregory.koenig@epitech.eu::ab400993-958e-48b5-8c16-4e84f48ab379" providerId="AD" clId="Web-{E8AFAC8C-F921-457A-9D5A-2141F441CF21}" dt="2021-02-11T12:56:16.748" v="97"/>
          <ac:spMkLst>
            <pc:docMk/>
            <pc:sldMk cId="2469225929" sldId="257"/>
            <ac:spMk id="2" creationId="{96111347-0F54-49F5-A9E9-3E7BC7A8F241}"/>
          </ac:spMkLst>
        </pc:spChg>
        <pc:spChg chg="mod">
          <ac:chgData name="Grégory Koenig" userId="S::gregory.koenig@epitech.eu::ab400993-958e-48b5-8c16-4e84f48ab379" providerId="AD" clId="Web-{E8AFAC8C-F921-457A-9D5A-2141F441CF21}" dt="2021-02-11T12:56:16.748" v="97"/>
          <ac:spMkLst>
            <pc:docMk/>
            <pc:sldMk cId="2469225929" sldId="257"/>
            <ac:spMk id="3" creationId="{69001445-0AE0-4CE0-AF11-3D9CA9F970E7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6:16.748" v="97"/>
          <ac:spMkLst>
            <pc:docMk/>
            <pc:sldMk cId="2469225929" sldId="257"/>
            <ac:spMk id="8" creationId="{F04BED5A-E98E-4DA0-BAA5-4F6AB2492D6C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6:16.748" v="97"/>
          <ac:spMkLst>
            <pc:docMk/>
            <pc:sldMk cId="2469225929" sldId="257"/>
            <ac:spMk id="10" creationId="{EB64B94A-E40E-48CE-BD7B-C1A30AE572F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2:56:16.748" v="97"/>
          <ac:spMkLst>
            <pc:docMk/>
            <pc:sldMk cId="2469225929" sldId="257"/>
            <ac:spMk id="14" creationId="{D1B26337-5AA4-470D-9687-5907CB53BAE9}"/>
          </ac:spMkLst>
        </pc:spChg>
        <pc:picChg chg="add del mod">
          <ac:chgData name="Grégory Koenig" userId="S::gregory.koenig@epitech.eu::ab400993-958e-48b5-8c16-4e84f48ab379" providerId="AD" clId="Web-{E8AFAC8C-F921-457A-9D5A-2141F441CF21}" dt="2021-02-11T14:02:55.157" v="632"/>
          <ac:picMkLst>
            <pc:docMk/>
            <pc:sldMk cId="2469225929" sldId="257"/>
            <ac:picMk id="4" creationId="{2E822BF2-E3C7-4EA3-A6E3-F268164DE62B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4:03:09.063" v="636"/>
          <ac:picMkLst>
            <pc:docMk/>
            <pc:sldMk cId="2469225929" sldId="257"/>
            <ac:picMk id="5" creationId="{D6AA294F-CE9E-4924-8012-C6817A4BF782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4:03:55.282" v="652"/>
          <ac:picMkLst>
            <pc:docMk/>
            <pc:sldMk cId="2469225929" sldId="257"/>
            <ac:picMk id="6" creationId="{D1739457-1EDD-43F9-881B-E3D01F143F74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3:56.361" v="653"/>
          <ac:picMkLst>
            <pc:docMk/>
            <pc:sldMk cId="2469225929" sldId="257"/>
            <ac:picMk id="7" creationId="{CB8A0386-48F7-49F4-8A19-C0D8AC729132}"/>
          </ac:picMkLst>
        </pc:picChg>
        <pc:cxnChg chg="add">
          <ac:chgData name="Grégory Koenig" userId="S::gregory.koenig@epitech.eu::ab400993-958e-48b5-8c16-4e84f48ab379" providerId="AD" clId="Web-{E8AFAC8C-F921-457A-9D5A-2141F441CF21}" dt="2021-02-11T12:56:16.748" v="97"/>
          <ac:cxnSpMkLst>
            <pc:docMk/>
            <pc:sldMk cId="2469225929" sldId="257"/>
            <ac:cxnSpMk id="12" creationId="{49EC5CA6-6479-49D5-B4B5-5643D26B83CD}"/>
          </ac:cxnSpMkLst>
        </pc:cxnChg>
      </pc:sldChg>
      <pc:sldChg chg="addSp delSp modSp new mod ord setBg setClrOvrMap">
        <pc:chgData name="Grégory Koenig" userId="S::gregory.koenig@epitech.eu::ab400993-958e-48b5-8c16-4e84f48ab379" providerId="AD" clId="Web-{E8AFAC8C-F921-457A-9D5A-2141F441CF21}" dt="2021-02-11T14:03:53.001" v="651"/>
        <pc:sldMkLst>
          <pc:docMk/>
          <pc:sldMk cId="526831490" sldId="258"/>
        </pc:sldMkLst>
        <pc:spChg chg="mod or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2" creationId="{F89F57E0-75B2-44AC-9D54-00181EE31B0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5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6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7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8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9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10" creationId="{1E8D93C5-28EB-42D0-86CE-D804955653C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12" creationId="{AB1B1E7D-F76D-4744-AF85-239E6998A4C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13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14" creationId="{3BB65211-00DB-45B6-A223-033B2D19CBE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6.008" v="117"/>
          <ac:spMkLst>
            <pc:docMk/>
            <pc:sldMk cId="526831490" sldId="258"/>
            <ac:spMk id="15" creationId="{0B121716-8B64-478F-ABDB-17030AD1B7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20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21" creationId="{EA4E4267-CAF0-4C38-8DC6-CD3B1A9F046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22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23" creationId="{0EE3ACC5-126D-4BA4-8B45-7F0B5B839C5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24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25" creationId="{AB2868F7-FE10-4289-A5BD-90763C7A2F5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26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27" creationId="{BD94142C-10EE-487C-A327-404FDF358F2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29" creationId="{5F7FAC2D-7A74-4939-A917-A1A5AF93568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30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3.352" v="115"/>
          <ac:spMkLst>
            <pc:docMk/>
            <pc:sldMk cId="526831490" sldId="258"/>
            <ac:spMk id="31" creationId="{BA53A868-C420-4BAE-9244-EC162AF05CF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32" creationId="{6F40FBDA-CEB1-40F0-9AB9-BD9C402D70F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34" creationId="{0344D4FE-ABEF-4230-9E4E-AD5782FC78A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49.633" v="119"/>
          <ac:spMkLst>
            <pc:docMk/>
            <pc:sldMk cId="526831490" sldId="258"/>
            <ac:spMk id="36" creationId="{9325F979-D3F9-4926-81B7-7ACCB31A501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38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39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40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41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43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44" creationId="{2644B391-9BFE-445C-A9EC-F544BB85FBC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3.274" v="121"/>
          <ac:spMkLst>
            <pc:docMk/>
            <pc:sldMk cId="526831490" sldId="258"/>
            <ac:spMk id="45" creationId="{80F26E69-87D9-4655-AE7B-280A87AA3CA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46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47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48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49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51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52" creationId="{2644B391-9BFE-445C-A9EC-F544BB85FBC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53" creationId="{D58B5B03-F558-411B-B23E-B65754A89089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54" creationId="{80F26E69-87D9-4655-AE7B-280A87AA3CA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5:58.368" v="123"/>
          <ac:spMkLst>
            <pc:docMk/>
            <pc:sldMk cId="526831490" sldId="258"/>
            <ac:spMk id="55" creationId="{E96F2174-E60F-47D9-9BF3-8B9E7EF54BA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56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57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58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59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61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62" creationId="{391159B2-3847-4541-BAAE-D93F71723E7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63" creationId="{93BDF953-B1FC-408F-A14E-33A8C1DC1B4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26:18.415" v="125"/>
          <ac:spMkLst>
            <pc:docMk/>
            <pc:sldMk cId="526831490" sldId="258"/>
            <ac:spMk id="64" creationId="{17C4AC30-431E-4860-8128-139F9F61E237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68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69" creationId="{1419E3D9-C5FB-41A9-B6D2-DFB210BB621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0" creationId="{367909BF-1DF7-4ACE-8F58-6CF719BB27E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1" creationId="{89E8BEDB-0BBC-4F21-9CFB-8530D664C343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3" creationId="{420551B3-B4DA-48EE-988C-4FAEAEB5CE98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4" creationId="{DB4A12B6-EF0D-43E8-8C17-4FAD4D2766E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5" creationId="{AE107525-0C02-447F-8A3F-553320A7230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26:18.446" v="126"/>
          <ac:spMkLst>
            <pc:docMk/>
            <pc:sldMk cId="526831490" sldId="258"/>
            <ac:spMk id="76" creationId="{AB7A42E3-05D8-4A0B-9D4E-20EF581E57C0}"/>
          </ac:spMkLst>
        </pc:spChg>
        <pc:grpChg chg="add del">
          <ac:chgData name="Grégory Koenig" userId="S::gregory.koenig@epitech.eu::ab400993-958e-48b5-8c16-4e84f48ab379" providerId="AD" clId="Web-{E8AFAC8C-F921-457A-9D5A-2141F441CF21}" dt="2021-02-11T13:25:46.008" v="117"/>
          <ac:grpSpMkLst>
            <pc:docMk/>
            <pc:sldMk cId="526831490" sldId="258"/>
            <ac:grpSpMk id="11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25:43.352" v="115"/>
          <ac:grpSpMkLst>
            <pc:docMk/>
            <pc:sldMk cId="526831490" sldId="258"/>
            <ac:grpSpMk id="16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25:49.633" v="119"/>
          <ac:grpSpMkLst>
            <pc:docMk/>
            <pc:sldMk cId="526831490" sldId="258"/>
            <ac:grpSpMk id="28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25:53.274" v="121"/>
          <ac:grpSpMkLst>
            <pc:docMk/>
            <pc:sldMk cId="526831490" sldId="258"/>
            <ac:grpSpMk id="42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25:58.368" v="123"/>
          <ac:grpSpMkLst>
            <pc:docMk/>
            <pc:sldMk cId="526831490" sldId="258"/>
            <ac:grpSpMk id="50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26:18.415" v="125"/>
          <ac:grpSpMkLst>
            <pc:docMk/>
            <pc:sldMk cId="526831490" sldId="258"/>
            <ac:grpSpMk id="60" creationId="{E26428D7-C6F3-473D-A360-A3F5C3E8728C}"/>
          </ac:grpSpMkLst>
        </pc:grpChg>
        <pc:grpChg chg="add">
          <ac:chgData name="Grégory Koenig" userId="S::gregory.koenig@epitech.eu::ab400993-958e-48b5-8c16-4e84f48ab379" providerId="AD" clId="Web-{E8AFAC8C-F921-457A-9D5A-2141F441CF21}" dt="2021-02-11T13:26:18.446" v="126"/>
          <ac:grpSpMkLst>
            <pc:docMk/>
            <pc:sldMk cId="526831490" sldId="258"/>
            <ac:grpSpMk id="72" creationId="{E26428D7-C6F3-473D-A360-A3F5C3E8728C}"/>
          </ac:grpSpMkLst>
        </pc:grpChg>
        <pc:picChg chg="add mod">
          <ac:chgData name="Grégory Koenig" userId="S::gregory.koenig@epitech.eu::ab400993-958e-48b5-8c16-4e84f48ab379" providerId="AD" clId="Web-{E8AFAC8C-F921-457A-9D5A-2141F441CF21}" dt="2021-02-11T13:26:18.446" v="126"/>
          <ac:picMkLst>
            <pc:docMk/>
            <pc:sldMk cId="526831490" sldId="258"/>
            <ac:picMk id="3" creationId="{4AA31230-E049-4DAE-8F13-53210650EE90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4:03:52.423" v="650"/>
          <ac:picMkLst>
            <pc:docMk/>
            <pc:sldMk cId="526831490" sldId="258"/>
            <ac:picMk id="4" creationId="{1747E027-E8EA-4E59-AD6E-63659448B33C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3:53.001" v="651"/>
          <ac:picMkLst>
            <pc:docMk/>
            <pc:sldMk cId="526831490" sldId="258"/>
            <ac:picMk id="82" creationId="{2FBB0F1A-6F20-4E81-8600-0B199D513C2D}"/>
          </ac:picMkLst>
        </pc:picChg>
        <pc:cxnChg chg="add del">
          <ac:chgData name="Grégory Koenig" userId="S::gregory.koenig@epitech.eu::ab400993-958e-48b5-8c16-4e84f48ab379" providerId="AD" clId="Web-{E8AFAC8C-F921-457A-9D5A-2141F441CF21}" dt="2021-02-11T13:25:43.352" v="115"/>
          <ac:cxnSpMkLst>
            <pc:docMk/>
            <pc:sldMk cId="526831490" sldId="258"/>
            <ac:cxnSpMk id="33" creationId="{C2686EF3-81CC-419F-96C3-002A75880309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25:43.352" v="115"/>
          <ac:cxnSpMkLst>
            <pc:docMk/>
            <pc:sldMk cId="526831490" sldId="258"/>
            <ac:cxnSpMk id="35" creationId="{F8D93CCA-A85E-4529-A6F0-8BB54D27BCD1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25:43.352" v="115"/>
          <ac:cxnSpMkLst>
            <pc:docMk/>
            <pc:sldMk cId="526831490" sldId="258"/>
            <ac:cxnSpMk id="37" creationId="{1ECFA516-C18C-41AE-AFF2-A0D0A59C9E90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26:18.415" v="125"/>
          <ac:cxnSpMkLst>
            <pc:docMk/>
            <pc:sldMk cId="526831490" sldId="258"/>
            <ac:cxnSpMk id="65" creationId="{D0C35C70-8DD1-457D-85E7-728F1B0C5284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26:18.415" v="125"/>
          <ac:cxnSpMkLst>
            <pc:docMk/>
            <pc:sldMk cId="526831490" sldId="258"/>
            <ac:cxnSpMk id="66" creationId="{B71691B1-EF90-41BA-A886-9331EB0364C2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26:18.415" v="125"/>
          <ac:cxnSpMkLst>
            <pc:docMk/>
            <pc:sldMk cId="526831490" sldId="258"/>
            <ac:cxnSpMk id="67" creationId="{BEB77709-9ED2-4392-8D1E-91E4AB9644E8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26:18.446" v="126"/>
          <ac:cxnSpMkLst>
            <pc:docMk/>
            <pc:sldMk cId="526831490" sldId="258"/>
            <ac:cxnSpMk id="77" creationId="{6EE9A54B-189D-4645-8254-FDC4210EC6DB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26:18.446" v="126"/>
          <ac:cxnSpMkLst>
            <pc:docMk/>
            <pc:sldMk cId="526831490" sldId="258"/>
            <ac:cxnSpMk id="78" creationId="{511CE48F-D5E4-4520-AF1E-8F85CFBDA596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26:18.446" v="126"/>
          <ac:cxnSpMkLst>
            <pc:docMk/>
            <pc:sldMk cId="526831490" sldId="258"/>
            <ac:cxnSpMk id="79" creationId="{41448851-39AD-4943-BF9C-C50704E08377}"/>
          </ac:cxnSpMkLst>
        </pc:cxnChg>
      </pc:sldChg>
      <pc:sldChg chg="addSp modSp new del mod setBg">
        <pc:chgData name="Grégory Koenig" userId="S::gregory.koenig@epitech.eu::ab400993-958e-48b5-8c16-4e84f48ab379" providerId="AD" clId="Web-{E8AFAC8C-F921-457A-9D5A-2141F441CF21}" dt="2021-02-11T13:25:02.867" v="101"/>
        <pc:sldMkLst>
          <pc:docMk/>
          <pc:sldMk cId="3764920153" sldId="258"/>
        </pc:sldMkLst>
        <pc:picChg chg="add mod">
          <ac:chgData name="Grégory Koenig" userId="S::gregory.koenig@epitech.eu::ab400993-958e-48b5-8c16-4e84f48ab379" providerId="AD" clId="Web-{E8AFAC8C-F921-457A-9D5A-2141F441CF21}" dt="2021-02-11T13:24:56.461" v="100"/>
          <ac:picMkLst>
            <pc:docMk/>
            <pc:sldMk cId="3764920153" sldId="258"/>
            <ac:picMk id="2" creationId="{56BA6BCE-FF6C-4161-A876-BC17BC6ADAB6}"/>
          </ac:picMkLst>
        </pc:picChg>
      </pc:sldChg>
      <pc:sldChg chg="addSp delSp modSp new mod ord setBg">
        <pc:chgData name="Grégory Koenig" userId="S::gregory.koenig@epitech.eu::ab400993-958e-48b5-8c16-4e84f48ab379" providerId="AD" clId="Web-{E8AFAC8C-F921-457A-9D5A-2141F441CF21}" dt="2021-02-11T14:05:36.049" v="669"/>
        <pc:sldMkLst>
          <pc:docMk/>
          <pc:sldMk cId="1567863577" sldId="259"/>
        </pc:sldMkLst>
        <pc:spChg chg="mod">
          <ac:chgData name="Grégory Koenig" userId="S::gregory.koenig@epitech.eu::ab400993-958e-48b5-8c16-4e84f48ab379" providerId="AD" clId="Web-{E8AFAC8C-F921-457A-9D5A-2141F441CF21}" dt="2021-02-11T13:38:29.704" v="241" actId="1076"/>
          <ac:spMkLst>
            <pc:docMk/>
            <pc:sldMk cId="1567863577" sldId="259"/>
            <ac:spMk id="2" creationId="{809CDB9F-CC6B-491A-993B-30A3E25615BD}"/>
          </ac:spMkLst>
        </pc:spChg>
        <pc:spChg chg="add mod">
          <ac:chgData name="Grégory Koenig" userId="S::gregory.koenig@epitech.eu::ab400993-958e-48b5-8c16-4e84f48ab379" providerId="AD" clId="Web-{E8AFAC8C-F921-457A-9D5A-2141F441CF21}" dt="2021-02-11T13:37:38.750" v="228" actId="20577"/>
          <ac:spMkLst>
            <pc:docMk/>
            <pc:sldMk cId="1567863577" sldId="259"/>
            <ac:spMk id="3" creationId="{3485EF9D-DD37-457D-8673-39BF066D824A}"/>
          </ac:spMkLst>
        </pc:spChg>
        <pc:spChg chg="add mod">
          <ac:chgData name="Grégory Koenig" userId="S::gregory.koenig@epitech.eu::ab400993-958e-48b5-8c16-4e84f48ab379" providerId="AD" clId="Web-{E8AFAC8C-F921-457A-9D5A-2141F441CF21}" dt="2021-02-11T13:37:36.016" v="227" actId="1076"/>
          <ac:spMkLst>
            <pc:docMk/>
            <pc:sldMk cId="1567863577" sldId="259"/>
            <ac:spMk id="4" creationId="{BE5FA1D8-BDD5-472D-8AC5-49D3AD551EE5}"/>
          </ac:spMkLst>
        </pc:spChg>
        <pc:spChg chg="add mod">
          <ac:chgData name="Grégory Koenig" userId="S::gregory.koenig@epitech.eu::ab400993-958e-48b5-8c16-4e84f48ab379" providerId="AD" clId="Web-{E8AFAC8C-F921-457A-9D5A-2141F441CF21}" dt="2021-02-11T13:38:08.063" v="235" actId="1076"/>
          <ac:spMkLst>
            <pc:docMk/>
            <pc:sldMk cId="1567863577" sldId="259"/>
            <ac:spMk id="5" creationId="{B93A9C68-D45E-46A8-A185-E67DFA58DE31}"/>
          </ac:spMkLst>
        </pc:spChg>
        <pc:spChg chg="add mod">
          <ac:chgData name="Grégory Koenig" userId="S::gregory.koenig@epitech.eu::ab400993-958e-48b5-8c16-4e84f48ab379" providerId="AD" clId="Web-{E8AFAC8C-F921-457A-9D5A-2141F441CF21}" dt="2021-02-11T13:38:16.719" v="239" actId="1076"/>
          <ac:spMkLst>
            <pc:docMk/>
            <pc:sldMk cId="1567863577" sldId="259"/>
            <ac:spMk id="6" creationId="{87C2A935-DF0A-48AD-ABE6-79EE8E526DBD}"/>
          </ac:spMkLst>
        </pc:spChg>
        <pc:spChg chg="add del mod">
          <ac:chgData name="Grégory Koenig" userId="S::gregory.koenig@epitech.eu::ab400993-958e-48b5-8c16-4e84f48ab379" providerId="AD" clId="Web-{E8AFAC8C-F921-457A-9D5A-2141F441CF21}" dt="2021-02-11T13:31:08.949" v="180"/>
          <ac:spMkLst>
            <pc:docMk/>
            <pc:sldMk cId="1567863577" sldId="259"/>
            <ac:spMk id="7" creationId="{0167E65B-1EF8-4052-8B76-53C9843955BF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17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19" creationId="{9BFBBE2E-1F9E-4A1F-80DC-AFE542763F20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21" creationId="{312C1FD2-BCF6-4E4B-88E2-32BB52C7151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23" creationId="{2CE109AD-B701-4957-9648-E9D9FC641D8F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30" creationId="{18D8845F-30A4-4D73-83CB-ABA691F5A92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32" creationId="{1DAC2350-FA6C-4B24-9A17-926C160E8CD9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34" creationId="{2A637C44-0146-4C54-A1A1-57BC8E6C3C2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37:00.140" v="219"/>
          <ac:spMkLst>
            <pc:docMk/>
            <pc:sldMk cId="1567863577" sldId="259"/>
            <ac:spMk id="36" creationId="{6AB310E7-DE5C-4964-8CBB-E87A22B5BD59}"/>
          </ac:spMkLst>
        </pc:spChg>
        <pc:grpChg chg="add">
          <ac:chgData name="Grégory Koenig" userId="S::gregory.koenig@epitech.eu::ab400993-958e-48b5-8c16-4e84f48ab379" providerId="AD" clId="Web-{E8AFAC8C-F921-457A-9D5A-2141F441CF21}" dt="2021-02-11T13:37:00.140" v="219"/>
          <ac:grpSpMkLst>
            <pc:docMk/>
            <pc:sldMk cId="1567863577" sldId="259"/>
            <ac:grpSpMk id="25" creationId="{E26428D7-C6F3-473D-A360-A3F5C3E8728C}"/>
          </ac:grpSpMkLst>
        </pc:grpChg>
        <pc:picChg chg="add del mod">
          <ac:chgData name="Grégory Koenig" userId="S::gregory.koenig@epitech.eu::ab400993-958e-48b5-8c16-4e84f48ab379" providerId="AD" clId="Web-{E8AFAC8C-F921-457A-9D5A-2141F441CF21}" dt="2021-02-11T13:34:11.139" v="214"/>
          <ac:picMkLst>
            <pc:docMk/>
            <pc:sldMk cId="1567863577" sldId="259"/>
            <ac:picMk id="8" creationId="{D24C3C6B-53C2-4535-9155-D0116D83964A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37:00.140" v="219"/>
          <ac:picMkLst>
            <pc:docMk/>
            <pc:sldMk cId="1567863577" sldId="259"/>
            <ac:picMk id="9" creationId="{4F112114-3E23-47C4-A5C7-9C30295EE334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37:00.140" v="219"/>
          <ac:picMkLst>
            <pc:docMk/>
            <pc:sldMk cId="1567863577" sldId="259"/>
            <ac:picMk id="10" creationId="{E5C08F73-B232-48D2-9FAE-E583442C0649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37:00.140" v="219"/>
          <ac:picMkLst>
            <pc:docMk/>
            <pc:sldMk cId="1567863577" sldId="259"/>
            <ac:picMk id="11" creationId="{76F9807C-3E6F-4ACC-AC30-06610DE64257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37:00.140" v="219"/>
          <ac:picMkLst>
            <pc:docMk/>
            <pc:sldMk cId="1567863577" sldId="259"/>
            <ac:picMk id="12" creationId="{2E5F1DCC-118B-497D-A802-A73CBA2EED05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4:03:45.220" v="649"/>
          <ac:picMkLst>
            <pc:docMk/>
            <pc:sldMk cId="1567863577" sldId="259"/>
            <ac:picMk id="13" creationId="{C098706A-883F-425B-B58D-5AA2EFC0B1CA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5:36.049" v="669"/>
          <ac:picMkLst>
            <pc:docMk/>
            <pc:sldMk cId="1567863577" sldId="259"/>
            <ac:picMk id="14" creationId="{26E57AD6-4670-434A-A957-F00A61961049}"/>
          </ac:picMkLst>
        </pc:picChg>
        <pc:cxnChg chg="add">
          <ac:chgData name="Grégory Koenig" userId="S::gregory.koenig@epitech.eu::ab400993-958e-48b5-8c16-4e84f48ab379" providerId="AD" clId="Web-{E8AFAC8C-F921-457A-9D5A-2141F441CF21}" dt="2021-02-11T13:37:00.140" v="219"/>
          <ac:cxnSpMkLst>
            <pc:docMk/>
            <pc:sldMk cId="1567863577" sldId="259"/>
            <ac:cxnSpMk id="38" creationId="{BC6D0BA2-2FCA-496D-A55A-C56A7B3E09D8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37:00.140" v="219"/>
          <ac:cxnSpMkLst>
            <pc:docMk/>
            <pc:sldMk cId="1567863577" sldId="259"/>
            <ac:cxnSpMk id="40" creationId="{EA158404-99A1-4EB0-B63C-8744C273AC0A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37:00.140" v="219"/>
          <ac:cxnSpMkLst>
            <pc:docMk/>
            <pc:sldMk cId="1567863577" sldId="259"/>
            <ac:cxnSpMk id="42" creationId="{B1848EA8-FE52-4762-AE9B-5D1DD4C33621}"/>
          </ac:cxnSpMkLst>
        </pc:cxn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3:43.110" v="648"/>
        <pc:sldMkLst>
          <pc:docMk/>
          <pc:sldMk cId="2966594711" sldId="260"/>
        </pc:sldMkLst>
        <pc:spChg chg="mod">
          <ac:chgData name="Grégory Koenig" userId="S::gregory.koenig@epitech.eu::ab400993-958e-48b5-8c16-4e84f48ab379" providerId="AD" clId="Web-{E8AFAC8C-F921-457A-9D5A-2141F441CF21}" dt="2021-02-11T13:44:38.739" v="286"/>
          <ac:spMkLst>
            <pc:docMk/>
            <pc:sldMk cId="2966594711" sldId="260"/>
            <ac:spMk id="2" creationId="{F99C84A8-F116-460C-A179-8859C4D91B9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9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10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11" creationId="{48DB4B7D-6E19-4B1E-A0ED-621919C15D7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12" creationId="{9BFBBE2E-1F9E-4A1F-80DC-AFE542763F2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13" creationId="{4CB196DE-BC07-4C0A-9A6F-6FFD5F7754F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14" creationId="{312C1FD2-BCF6-4E4B-88E2-32BB52C7151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15" creationId="{2C13C32D-C8E0-49CB-AF18-A6A13B7FE28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19" creationId="{2CE109AD-B701-4957-9648-E9D9FC641D8F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20" creationId="{AB2868F7-FE10-4289-A5BD-90763C7A2F5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22" creationId="{AA1926A6-49C3-42C5-9543-EAE0BE8F77C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24" creationId="{EFF34CB2-D9B0-473A-A23C-7BC24AC8A7E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25" creationId="{BD94142C-10EE-487C-A327-404FDF358F2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26" creationId="{ADF89D79-C6EA-4CE4-8BC8-871F9F13346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27" creationId="{5F7FAC2D-7A74-4939-A917-A1A5AF93568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28" creationId="{3A6F9FDE-2540-4153-BE5F-1AB555084C9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1:56.440" v="260"/>
          <ac:spMkLst>
            <pc:docMk/>
            <pc:sldMk cId="2966594711" sldId="260"/>
            <ac:spMk id="30" creationId="{D0DDD238-0384-4D05-B5F8-1925F56B723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41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43" creationId="{1CFC67D0-131C-4064-873F-59771B446FD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45" creationId="{8CCB1314-41E8-414B-9954-6D611623DA2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47" creationId="{9C53941D-7A4E-4CA7-840E-D52BA6D74C4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54" creationId="{AB2868F7-FE10-4289-A5BD-90763C7A2F5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56" creationId="{BD94142C-10EE-487C-A327-404FDF358F22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06.506" v="326"/>
          <ac:spMkLst>
            <pc:docMk/>
            <pc:sldMk cId="2966594711" sldId="260"/>
            <ac:spMk id="58" creationId="{5F7FAC2D-7A74-4939-A917-A1A5AF935685}"/>
          </ac:spMkLst>
        </pc:spChg>
        <pc:grpChg chg="add del">
          <ac:chgData name="Grégory Koenig" userId="S::gregory.koenig@epitech.eu::ab400993-958e-48b5-8c16-4e84f48ab379" providerId="AD" clId="Web-{E8AFAC8C-F921-457A-9D5A-2141F441CF21}" dt="2021-02-11T13:41:56.440" v="260"/>
          <ac:grpSpMkLst>
            <pc:docMk/>
            <pc:sldMk cId="2966594711" sldId="260"/>
            <ac:grpSpMk id="17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47:06.506" v="326"/>
          <ac:grpSpMkLst>
            <pc:docMk/>
            <pc:sldMk cId="2966594711" sldId="260"/>
            <ac:grpSpMk id="21" creationId="{E26428D7-C6F3-473D-A360-A3F5C3E8728C}"/>
          </ac:grpSpMkLst>
        </pc:grpChg>
        <pc:grpChg chg="add">
          <ac:chgData name="Grégory Koenig" userId="S::gregory.koenig@epitech.eu::ab400993-958e-48b5-8c16-4e84f48ab379" providerId="AD" clId="Web-{E8AFAC8C-F921-457A-9D5A-2141F441CF21}" dt="2021-02-11T13:47:06.506" v="326"/>
          <ac:grpSpMkLst>
            <pc:docMk/>
            <pc:sldMk cId="2966594711" sldId="260"/>
            <ac:grpSpMk id="49" creationId="{E26428D7-C6F3-473D-A360-A3F5C3E8728C}"/>
          </ac:grpSpMkLst>
        </pc:grpChg>
        <pc:picChg chg="add mod ord">
          <ac:chgData name="Grégory Koenig" userId="S::gregory.koenig@epitech.eu::ab400993-958e-48b5-8c16-4e84f48ab379" providerId="AD" clId="Web-{E8AFAC8C-F921-457A-9D5A-2141F441CF21}" dt="2021-02-11T13:47:06.506" v="326"/>
          <ac:picMkLst>
            <pc:docMk/>
            <pc:sldMk cId="2966594711" sldId="260"/>
            <ac:picMk id="3" creationId="{44D7DAE4-8199-40D4-84BC-B6202D585552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47:06.506" v="326"/>
          <ac:picMkLst>
            <pc:docMk/>
            <pc:sldMk cId="2966594711" sldId="260"/>
            <ac:picMk id="4" creationId="{2B7FC948-A6D8-472E-BB6C-6EC5E23AABB5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3:44:20.567" v="285"/>
          <ac:picMkLst>
            <pc:docMk/>
            <pc:sldMk cId="2966594711" sldId="260"/>
            <ac:picMk id="5" creationId="{07E7308E-3179-44C3-8D3D-384B3698766E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3:44:19.286" v="284"/>
          <ac:picMkLst>
            <pc:docMk/>
            <pc:sldMk cId="2966594711" sldId="260"/>
            <ac:picMk id="6" creationId="{C6474573-4E0A-4C34-84BF-C7CD01BC0CA5}"/>
          </ac:picMkLst>
        </pc:picChg>
        <pc:picChg chg="add del mod ord">
          <ac:chgData name="Grégory Koenig" userId="S::gregory.koenig@epitech.eu::ab400993-958e-48b5-8c16-4e84f48ab379" providerId="AD" clId="Web-{E8AFAC8C-F921-457A-9D5A-2141F441CF21}" dt="2021-02-11T13:47:02.303" v="324"/>
          <ac:picMkLst>
            <pc:docMk/>
            <pc:sldMk cId="2966594711" sldId="260"/>
            <ac:picMk id="7" creationId="{98245DE2-B328-47EB-8852-C9E58E5007A2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3:47:06.506" v="326"/>
          <ac:picMkLst>
            <pc:docMk/>
            <pc:sldMk cId="2966594711" sldId="260"/>
            <ac:picMk id="8" creationId="{56BDD5D2-CFBB-4297-8E3D-B6AB8D0FF33A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3:47:00.975" v="323"/>
          <ac:picMkLst>
            <pc:docMk/>
            <pc:sldMk cId="2966594711" sldId="260"/>
            <ac:picMk id="29" creationId="{02E040AC-7C8E-4253-AC8E-D9299309431E}"/>
          </ac:picMkLst>
        </pc:picChg>
        <pc:picChg chg="add del mod">
          <ac:chgData name="Grégory Koenig" userId="S::gregory.koenig@epitech.eu::ab400993-958e-48b5-8c16-4e84f48ab379" providerId="AD" clId="Web-{E8AFAC8C-F921-457A-9D5A-2141F441CF21}" dt="2021-02-11T13:46:59.709" v="322"/>
          <ac:picMkLst>
            <pc:docMk/>
            <pc:sldMk cId="2966594711" sldId="260"/>
            <ac:picMk id="31" creationId="{7841A811-9505-4480-8567-987BCE187B43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4:03:42.470" v="647"/>
          <ac:picMkLst>
            <pc:docMk/>
            <pc:sldMk cId="2966594711" sldId="260"/>
            <ac:picMk id="33" creationId="{AA2F3582-0020-4A1B-B498-7E43A074DE22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3:43.110" v="648"/>
          <ac:picMkLst>
            <pc:docMk/>
            <pc:sldMk cId="2966594711" sldId="260"/>
            <ac:picMk id="35" creationId="{464EF823-F5D8-4B44-9ED0-28861BDD53C9}"/>
          </ac:picMkLst>
        </pc:picChg>
        <pc:cxnChg chg="add del">
          <ac:chgData name="Grégory Koenig" userId="S::gregory.koenig@epitech.eu::ab400993-958e-48b5-8c16-4e84f48ab379" providerId="AD" clId="Web-{E8AFAC8C-F921-457A-9D5A-2141F441CF21}" dt="2021-02-11T13:47:06.506" v="326"/>
          <ac:cxnSpMkLst>
            <pc:docMk/>
            <pc:sldMk cId="2966594711" sldId="260"/>
            <ac:cxnSpMk id="32" creationId="{E1F05A47-F2B7-45A4-989E-D381C98B0CB6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7:06.506" v="326"/>
          <ac:cxnSpMkLst>
            <pc:docMk/>
            <pc:sldMk cId="2966594711" sldId="260"/>
            <ac:cxnSpMk id="34" creationId="{0669905A-CAF0-485F-A7CF-CFF883F54ED6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7:06.506" v="326"/>
          <ac:cxnSpMkLst>
            <pc:docMk/>
            <pc:sldMk cId="2966594711" sldId="260"/>
            <ac:cxnSpMk id="36" creationId="{1A981A36-9CB1-439F-B278-D21802A9063E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7:06.506" v="326"/>
          <ac:cxnSpMkLst>
            <pc:docMk/>
            <pc:sldMk cId="2966594711" sldId="260"/>
            <ac:cxnSpMk id="60" creationId="{FEF09B21-45A0-42EE-9BDC-C4E0932EA624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7:06.506" v="326"/>
          <ac:cxnSpMkLst>
            <pc:docMk/>
            <pc:sldMk cId="2966594711" sldId="260"/>
            <ac:cxnSpMk id="62" creationId="{15004E23-3C9E-41FC-81A2-3481C6AFA567}"/>
          </ac:cxnSpMkLst>
        </pc:cxnChg>
      </pc:sldChg>
      <pc:sldChg chg="addSp delSp modSp new mod setBg setClrOvrMap">
        <pc:chgData name="Grégory Koenig" userId="S::gregory.koenig@epitech.eu::ab400993-958e-48b5-8c16-4e84f48ab379" providerId="AD" clId="Web-{E8AFAC8C-F921-457A-9D5A-2141F441CF21}" dt="2021-02-11T14:04:15.626" v="660"/>
        <pc:sldMkLst>
          <pc:docMk/>
          <pc:sldMk cId="613140269" sldId="261"/>
        </pc:sldMkLst>
        <pc:spChg chg="mo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2" creationId="{3ABE3AEB-5DA3-4C16-8F07-342416180BE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5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6" creationId="{1419E3D9-C5FB-41A9-B6D2-DFB210BB621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7" creationId="{367909BF-1DF7-4ACE-8F58-6CF719BB27E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8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9" creationId="{89E8BEDB-0BBC-4F21-9CFB-8530D664C34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10" creationId="{1419E3D9-C5FB-41A9-B6D2-DFB210BB621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12" creationId="{367909BF-1DF7-4ACE-8F58-6CF719BB27E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13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14" creationId="{89E8BEDB-0BBC-4F21-9CFB-8530D664C343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15" creationId="{A643B7E8-B361-4A91-A7A5-07418CFCF9E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20" creationId="{D7A74E93-DAA8-4661-8F23-0F48710EAF4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21" creationId="{420551B3-B4DA-48EE-988C-4FAEAEB5CE9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23" creationId="{2644B391-9BFE-445C-A9EC-F544BB85FBC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7:46.975" v="339"/>
          <ac:spMkLst>
            <pc:docMk/>
            <pc:sldMk cId="613140269" sldId="261"/>
            <ac:spMk id="25" creationId="{80F26E69-87D9-4655-AE7B-280A87AA3CA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27" creationId="{FF212E38-C041-49D9-9236-29FF44B27E1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7:47.022" v="340"/>
          <ac:spMkLst>
            <pc:docMk/>
            <pc:sldMk cId="613140269" sldId="261"/>
            <ac:spMk id="29" creationId="{790391D1-AA86-467F-A77E-0606FCCCD29B}"/>
          </ac:spMkLst>
        </pc:spChg>
        <pc:grpChg chg="add">
          <ac:chgData name="Grégory Koenig" userId="S::gregory.koenig@epitech.eu::ab400993-958e-48b5-8c16-4e84f48ab379" providerId="AD" clId="Web-{E8AFAC8C-F921-457A-9D5A-2141F441CF21}" dt="2021-02-11T13:47:47.022" v="340"/>
          <ac:grpSpMkLst>
            <pc:docMk/>
            <pc:sldMk cId="613140269" sldId="261"/>
            <ac:grpSpMk id="11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47:46.975" v="339"/>
          <ac:grpSpMkLst>
            <pc:docMk/>
            <pc:sldMk cId="613140269" sldId="261"/>
            <ac:grpSpMk id="16" creationId="{E26428D7-C6F3-473D-A360-A3F5C3E8728C}"/>
          </ac:grpSpMkLst>
        </pc:grpChg>
        <pc:picChg chg="add">
          <ac:chgData name="Grégory Koenig" userId="S::gregory.koenig@epitech.eu::ab400993-958e-48b5-8c16-4e84f48ab379" providerId="AD" clId="Web-{E8AFAC8C-F921-457A-9D5A-2141F441CF21}" dt="2021-02-11T14:04:15.626" v="660"/>
          <ac:picMkLst>
            <pc:docMk/>
            <pc:sldMk cId="613140269" sldId="261"/>
            <ac:picMk id="3" creationId="{C2BE6ACA-3FCE-4F5F-9E75-C4F8A0FCC564}"/>
          </ac:picMkLst>
        </pc:picChg>
        <pc:picChg chg="add del">
          <ac:chgData name="Grégory Koenig" userId="S::gregory.koenig@epitech.eu::ab400993-958e-48b5-8c16-4e84f48ab379" providerId="AD" clId="Web-{E8AFAC8C-F921-457A-9D5A-2141F441CF21}" dt="2021-02-11T13:47:46.975" v="339"/>
          <ac:picMkLst>
            <pc:docMk/>
            <pc:sldMk cId="613140269" sldId="261"/>
            <ac:picMk id="4" creationId="{1BAEE617-F6D2-45C9-A5EF-038643CA5CB9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3:47:47.022" v="340"/>
          <ac:picMkLst>
            <pc:docMk/>
            <pc:sldMk cId="613140269" sldId="261"/>
            <ac:picMk id="22" creationId="{CB61D745-349B-4A77-B376-78BF34E7A404}"/>
          </ac:picMkLst>
        </pc:picChg>
        <pc:cxnChg chg="add">
          <ac:chgData name="Grégory Koenig" userId="S::gregory.koenig@epitech.eu::ab400993-958e-48b5-8c16-4e84f48ab379" providerId="AD" clId="Web-{E8AFAC8C-F921-457A-9D5A-2141F441CF21}" dt="2021-02-11T13:47:47.022" v="340"/>
          <ac:cxnSpMkLst>
            <pc:docMk/>
            <pc:sldMk cId="613140269" sldId="261"/>
            <ac:cxnSpMk id="31" creationId="{4A430F17-C7B1-40FD-89FA-55002B663697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7:47.022" v="340"/>
          <ac:cxnSpMkLst>
            <pc:docMk/>
            <pc:sldMk cId="613140269" sldId="261"/>
            <ac:cxnSpMk id="33" creationId="{03EAAD29-514C-4272-AA97-D2DCEB35B696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7:47.022" v="340"/>
          <ac:cxnSpMkLst>
            <pc:docMk/>
            <pc:sldMk cId="613140269" sldId="261"/>
            <ac:cxnSpMk id="35" creationId="{E080894D-F290-4DF4-82A7-905285A7E129}"/>
          </ac:cxnSpMkLst>
        </pc:cxnChg>
      </pc:sldChg>
      <pc:sldChg chg="addSp modSp new mod setBg setClrOvrMap">
        <pc:chgData name="Grégory Koenig" userId="S::gregory.koenig@epitech.eu::ab400993-958e-48b5-8c16-4e84f48ab379" providerId="AD" clId="Web-{E8AFAC8C-F921-457A-9D5A-2141F441CF21}" dt="2021-02-11T14:04:17.845" v="661"/>
        <pc:sldMkLst>
          <pc:docMk/>
          <pc:sldMk cId="1099502997" sldId="262"/>
        </pc:sldMkLst>
        <pc:spChg chg="mo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2" creationId="{E598302C-BDDA-4982-92D7-A341E9868C7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8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10" creationId="{1419E3D9-C5FB-41A9-B6D2-DFB210BB621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12" creationId="{367909BF-1DF7-4ACE-8F58-6CF719BB27E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14" creationId="{89E8BEDB-0BBC-4F21-9CFB-8530D664C343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21" creationId="{420551B3-B4DA-48EE-988C-4FAEAEB5CE98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23" creationId="{6F40FBDA-CEB1-40F0-9AB9-BD9C402D70F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25" creationId="{0344D4FE-ABEF-4230-9E4E-AD5782FC78AC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07.507" v="350"/>
          <ac:spMkLst>
            <pc:docMk/>
            <pc:sldMk cId="1099502997" sldId="262"/>
            <ac:spMk id="27" creationId="{9325F979-D3F9-4926-81B7-7ACCB31A501B}"/>
          </ac:spMkLst>
        </pc:spChg>
        <pc:grpChg chg="add">
          <ac:chgData name="Grégory Koenig" userId="S::gregory.koenig@epitech.eu::ab400993-958e-48b5-8c16-4e84f48ab379" providerId="AD" clId="Web-{E8AFAC8C-F921-457A-9D5A-2141F441CF21}" dt="2021-02-11T13:48:07.507" v="350"/>
          <ac:grpSpMkLst>
            <pc:docMk/>
            <pc:sldMk cId="1099502997" sldId="262"/>
            <ac:grpSpMk id="16" creationId="{E26428D7-C6F3-473D-A360-A3F5C3E8728C}"/>
          </ac:grpSpMkLst>
        </pc:grpChg>
        <pc:picChg chg="add">
          <ac:chgData name="Grégory Koenig" userId="S::gregory.koenig@epitech.eu::ab400993-958e-48b5-8c16-4e84f48ab379" providerId="AD" clId="Web-{E8AFAC8C-F921-457A-9D5A-2141F441CF21}" dt="2021-02-11T14:04:17.845" v="661"/>
          <ac:picMkLst>
            <pc:docMk/>
            <pc:sldMk cId="1099502997" sldId="262"/>
            <ac:picMk id="3" creationId="{AC056C1A-B3E4-4D21-A951-3CE9488F3C84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3:48:07.507" v="350"/>
          <ac:picMkLst>
            <pc:docMk/>
            <pc:sldMk cId="1099502997" sldId="262"/>
            <ac:picMk id="4" creationId="{662C1358-D14B-4BBD-BD1F-94013D32FC09}"/>
          </ac:picMkLst>
        </pc:pic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4:19.205" v="662"/>
        <pc:sldMkLst>
          <pc:docMk/>
          <pc:sldMk cId="2029504992" sldId="263"/>
        </pc:sldMkLst>
        <pc:spChg chg="mo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2" creationId="{CB9EA30A-1614-44BF-83DA-E650799D2012}"/>
          </ac:spMkLst>
        </pc:spChg>
        <pc:spChg chg="del mod">
          <ac:chgData name="Grégory Koenig" userId="S::gregory.koenig@epitech.eu::ab400993-958e-48b5-8c16-4e84f48ab379" providerId="AD" clId="Web-{E8AFAC8C-F921-457A-9D5A-2141F441CF21}" dt="2021-02-11T13:48:46.695" v="362"/>
          <ac:spMkLst>
            <pc:docMk/>
            <pc:sldMk cId="2029504992" sldId="263"/>
            <ac:spMk id="3" creationId="{BD5B0A9D-31FB-4DEB-9F0D-7DD5B0E03A2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10" creationId="{904DB13E-F722-4ED6-BB00-556651E9528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12" creationId="{1E8D93C5-28EB-42D0-86CE-D804955653C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14" creationId="{AB1B1E7D-F76D-4744-AF85-239E6998A4C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16" creationId="{3BB65211-00DB-45B6-A223-033B2D19CBE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23" creationId="{56F7F177-4AE8-4934-A7F6-B3910259F21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25" creationId="{1DAC2350-FA6C-4B24-9A17-926C160E8CD9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27" creationId="{2A637C44-0146-4C54-A1A1-57BC8E6C3C2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29" creationId="{6AB310E7-DE5C-4964-8CBB-E87A22B5BD59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37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38" creationId="{1E8D93C5-28EB-42D0-86CE-D804955653CC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39" creationId="{AB1B1E7D-F76D-4744-AF85-239E6998A4C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40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41" creationId="{3BB65211-00DB-45B6-A223-033B2D19CBE8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42" creationId="{1E8D93C5-28EB-42D0-86CE-D804955653CC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44" creationId="{AB1B1E7D-F76D-4744-AF85-239E6998A4C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45" creationId="{02DC0967-ECFB-46A2-ADEB-01374F3D3CF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46" creationId="{3BB65211-00DB-45B6-A223-033B2D19CBE8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47" creationId="{533173E3-A708-4A63-AB1F-6729F5E53B6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52" creationId="{9D98FDEF-0256-4AA6-B4F5-14FEE180D83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53" creationId="{1DAC2350-FA6C-4B24-9A17-926C160E8CD9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48:55.382" v="365"/>
          <ac:spMkLst>
            <pc:docMk/>
            <pc:sldMk cId="2029504992" sldId="263"/>
            <ac:spMk id="54" creationId="{8ABEB269-2208-4181-9DDB-A5C2D189B26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55" creationId="{2A637C44-0146-4C54-A1A1-57BC8E6C3C2B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48:55.351" v="364"/>
          <ac:spMkLst>
            <pc:docMk/>
            <pc:sldMk cId="2029504992" sldId="263"/>
            <ac:spMk id="57" creationId="{6AB310E7-DE5C-4964-8CBB-E87A22B5BD59}"/>
          </ac:spMkLst>
        </pc:spChg>
        <pc:grpChg chg="add del">
          <ac:chgData name="Grégory Koenig" userId="S::gregory.koenig@epitech.eu::ab400993-958e-48b5-8c16-4e84f48ab379" providerId="AD" clId="Web-{E8AFAC8C-F921-457A-9D5A-2141F441CF21}" dt="2021-02-11T13:48:55.382" v="365"/>
          <ac:grpSpMkLst>
            <pc:docMk/>
            <pc:sldMk cId="2029504992" sldId="263"/>
            <ac:grpSpMk id="18" creationId="{E26428D7-C6F3-473D-A360-A3F5C3E8728C}"/>
          </ac:grpSpMkLst>
        </pc:grpChg>
        <pc:grpChg chg="add">
          <ac:chgData name="Grégory Koenig" userId="S::gregory.koenig@epitech.eu::ab400993-958e-48b5-8c16-4e84f48ab379" providerId="AD" clId="Web-{E8AFAC8C-F921-457A-9D5A-2141F441CF21}" dt="2021-02-11T13:48:55.382" v="365"/>
          <ac:grpSpMkLst>
            <pc:docMk/>
            <pc:sldMk cId="2029504992" sldId="263"/>
            <ac:grpSpMk id="43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48:55.351" v="364"/>
          <ac:grpSpMkLst>
            <pc:docMk/>
            <pc:sldMk cId="2029504992" sldId="263"/>
            <ac:grpSpMk id="48" creationId="{E26428D7-C6F3-473D-A360-A3F5C3E8728C}"/>
          </ac:grpSpMkLst>
        </pc:grpChg>
        <pc:picChg chg="add">
          <ac:chgData name="Grégory Koenig" userId="S::gregory.koenig@epitech.eu::ab400993-958e-48b5-8c16-4e84f48ab379" providerId="AD" clId="Web-{E8AFAC8C-F921-457A-9D5A-2141F441CF21}" dt="2021-02-11T14:04:19.205" v="662"/>
          <ac:picMkLst>
            <pc:docMk/>
            <pc:sldMk cId="2029504992" sldId="263"/>
            <ac:picMk id="4" creationId="{C35212DA-602D-4C1C-A824-E2DFF563C710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3:48:55.382" v="365"/>
          <ac:picMkLst>
            <pc:docMk/>
            <pc:sldMk cId="2029504992" sldId="263"/>
            <ac:picMk id="7" creationId="{308B207D-72B2-44D0-A831-B153832ACC61}"/>
          </ac:picMkLst>
        </pc:picChg>
        <pc:cxnChg chg="add del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31" creationId="{BC6D0BA2-2FCA-496D-A55A-C56A7B3E09D8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33" creationId="{EA158404-99A1-4EB0-B63C-8744C273AC0A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35" creationId="{B1848EA8-FE52-4762-AE9B-5D1DD4C33621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56" creationId="{384CBE60-0977-4285-9BF5-9D8271989AD6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58" creationId="{1911CEBB-5C08-41C5-8954-C727FC875565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8:55.351" v="364"/>
          <ac:cxnSpMkLst>
            <pc:docMk/>
            <pc:sldMk cId="2029504992" sldId="263"/>
            <ac:cxnSpMk id="59" creationId="{BC6D0BA2-2FCA-496D-A55A-C56A7B3E09D8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8:55.351" v="364"/>
          <ac:cxnSpMkLst>
            <pc:docMk/>
            <pc:sldMk cId="2029504992" sldId="263"/>
            <ac:cxnSpMk id="61" creationId="{EA158404-99A1-4EB0-B63C-8744C273AC0A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48:55.351" v="364"/>
          <ac:cxnSpMkLst>
            <pc:docMk/>
            <pc:sldMk cId="2029504992" sldId="263"/>
            <ac:cxnSpMk id="63" creationId="{B1848EA8-FE52-4762-AE9B-5D1DD4C33621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48:55.382" v="365"/>
          <ac:cxnSpMkLst>
            <pc:docMk/>
            <pc:sldMk cId="2029504992" sldId="263"/>
            <ac:cxnSpMk id="65" creationId="{E56FA950-4DFC-4710-A30A-6E55033CA460}"/>
          </ac:cxnSpMkLst>
        </pc:cxn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4:13.439" v="659"/>
        <pc:sldMkLst>
          <pc:docMk/>
          <pc:sldMk cId="3665142856" sldId="264"/>
        </pc:sldMkLst>
        <pc:spChg chg="mod">
          <ac:chgData name="Grégory Koenig" userId="S::gregory.koenig@epitech.eu::ab400993-958e-48b5-8c16-4e84f48ab379" providerId="AD" clId="Web-{E8AFAC8C-F921-457A-9D5A-2141F441CF21}" dt="2021-02-11T13:51:01.055" v="433"/>
          <ac:spMkLst>
            <pc:docMk/>
            <pc:sldMk cId="3665142856" sldId="264"/>
            <ac:spMk id="2" creationId="{58155CCE-0F6F-45B2-91B0-F8A68F7AC7FE}"/>
          </ac:spMkLst>
        </pc:spChg>
        <pc:spChg chg="add del mod">
          <ac:chgData name="Grégory Koenig" userId="S::gregory.koenig@epitech.eu::ab400993-958e-48b5-8c16-4e84f48ab379" providerId="AD" clId="Web-{E8AFAC8C-F921-457A-9D5A-2141F441CF21}" dt="2021-02-11T13:51:01.055" v="433"/>
          <ac:spMkLst>
            <pc:docMk/>
            <pc:sldMk cId="3665142856" sldId="264"/>
            <ac:spMk id="3" creationId="{056F348E-83C6-4EC8-98B4-4EEB15448D89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58.180" v="430"/>
          <ac:spMkLst>
            <pc:docMk/>
            <pc:sldMk cId="3665142856" sldId="264"/>
            <ac:spMk id="6" creationId="{0EB72A9B-FD82-4F09-BF1E-D39311D3A0E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58.180" v="430"/>
          <ac:spMkLst>
            <pc:docMk/>
            <pc:sldMk cId="3665142856" sldId="264"/>
            <ac:spMk id="7" creationId="{DD39B371-6E4E-4070-AB4E-4D788405A5A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58.180" v="430"/>
          <ac:spMkLst>
            <pc:docMk/>
            <pc:sldMk cId="3665142856" sldId="264"/>
            <ac:spMk id="8" creationId="{B937DAED-8BFE-4563-BB45-B5E554D70A8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49.415" v="428"/>
          <ac:spMkLst>
            <pc:docMk/>
            <pc:sldMk cId="3665142856" sldId="264"/>
            <ac:spMk id="9" creationId="{0EB72A9B-FD82-4F09-BF1E-D39311D3A0E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49.415" v="428"/>
          <ac:spMkLst>
            <pc:docMk/>
            <pc:sldMk cId="3665142856" sldId="264"/>
            <ac:spMk id="11" creationId="{DD39B371-6E4E-4070-AB4E-4D788405A5A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1:00.993" v="432"/>
          <ac:spMkLst>
            <pc:docMk/>
            <pc:sldMk cId="3665142856" sldId="264"/>
            <ac:spMk id="12" creationId="{0EB72A9B-FD82-4F09-BF1E-D39311D3A0E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0:49.415" v="428"/>
          <ac:spMkLst>
            <pc:docMk/>
            <pc:sldMk cId="3665142856" sldId="264"/>
            <ac:spMk id="13" creationId="{B937DAED-8BFE-4563-BB45-B5E554D70A8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1:00.993" v="432"/>
          <ac:spMkLst>
            <pc:docMk/>
            <pc:sldMk cId="3665142856" sldId="264"/>
            <ac:spMk id="14" creationId="{DD39B371-6E4E-4070-AB4E-4D788405A5A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1:00.993" v="432"/>
          <ac:spMkLst>
            <pc:docMk/>
            <pc:sldMk cId="3665142856" sldId="264"/>
            <ac:spMk id="15" creationId="{B937DAED-8BFE-4563-BB45-B5E554D70A8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1:01.055" v="433"/>
          <ac:spMkLst>
            <pc:docMk/>
            <pc:sldMk cId="3665142856" sldId="264"/>
            <ac:spMk id="17" creationId="{0EB72A9B-FD82-4F09-BF1E-D39311D3A0E3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1:01.055" v="433"/>
          <ac:spMkLst>
            <pc:docMk/>
            <pc:sldMk cId="3665142856" sldId="264"/>
            <ac:spMk id="18" creationId="{DD39B371-6E4E-4070-AB4E-4D788405A5A6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1:01.055" v="433"/>
          <ac:spMkLst>
            <pc:docMk/>
            <pc:sldMk cId="3665142856" sldId="264"/>
            <ac:spMk id="19" creationId="{B937DAED-8BFE-4563-BB45-B5E554D70A84}"/>
          </ac:spMkLst>
        </pc:spChg>
        <pc:graphicFrameChg chg="add del">
          <ac:chgData name="Grégory Koenig" userId="S::gregory.koenig@epitech.eu::ab400993-958e-48b5-8c16-4e84f48ab379" providerId="AD" clId="Web-{E8AFAC8C-F921-457A-9D5A-2141F441CF21}" dt="2021-02-11T13:50:49.415" v="428"/>
          <ac:graphicFrameMkLst>
            <pc:docMk/>
            <pc:sldMk cId="3665142856" sldId="264"/>
            <ac:graphicFrameMk id="5" creationId="{0E7404FC-441D-4D33-BA09-C425D3D7D73B}"/>
          </ac:graphicFrameMkLst>
        </pc:graphicFrameChg>
        <pc:graphicFrameChg chg="add del">
          <ac:chgData name="Grégory Koenig" userId="S::gregory.koenig@epitech.eu::ab400993-958e-48b5-8c16-4e84f48ab379" providerId="AD" clId="Web-{E8AFAC8C-F921-457A-9D5A-2141F441CF21}" dt="2021-02-11T13:50:58.180" v="430"/>
          <ac:graphicFrameMkLst>
            <pc:docMk/>
            <pc:sldMk cId="3665142856" sldId="264"/>
            <ac:graphicFrameMk id="10" creationId="{7BC0AB67-8617-4D92-920C-10D8E3424AE8}"/>
          </ac:graphicFrameMkLst>
        </pc:graphicFrameChg>
        <pc:graphicFrameChg chg="add del">
          <ac:chgData name="Grégory Koenig" userId="S::gregory.koenig@epitech.eu::ab400993-958e-48b5-8c16-4e84f48ab379" providerId="AD" clId="Web-{E8AFAC8C-F921-457A-9D5A-2141F441CF21}" dt="2021-02-11T13:51:00.993" v="432"/>
          <ac:graphicFrameMkLst>
            <pc:docMk/>
            <pc:sldMk cId="3665142856" sldId="264"/>
            <ac:graphicFrameMk id="16" creationId="{0E7404FC-441D-4D33-BA09-C425D3D7D73B}"/>
          </ac:graphicFrameMkLst>
        </pc:graphicFrameChg>
        <pc:graphicFrameChg chg="add">
          <ac:chgData name="Grégory Koenig" userId="S::gregory.koenig@epitech.eu::ab400993-958e-48b5-8c16-4e84f48ab379" providerId="AD" clId="Web-{E8AFAC8C-F921-457A-9D5A-2141F441CF21}" dt="2021-02-11T13:51:01.055" v="433"/>
          <ac:graphicFrameMkLst>
            <pc:docMk/>
            <pc:sldMk cId="3665142856" sldId="264"/>
            <ac:graphicFrameMk id="20" creationId="{7BC0AB67-8617-4D92-920C-10D8E3424AE8}"/>
          </ac:graphicFrameMkLst>
        </pc:graphicFrameChg>
        <pc:picChg chg="add">
          <ac:chgData name="Grégory Koenig" userId="S::gregory.koenig@epitech.eu::ab400993-958e-48b5-8c16-4e84f48ab379" providerId="AD" clId="Web-{E8AFAC8C-F921-457A-9D5A-2141F441CF21}" dt="2021-02-11T14:04:13.439" v="659"/>
          <ac:picMkLst>
            <pc:docMk/>
            <pc:sldMk cId="3665142856" sldId="264"/>
            <ac:picMk id="79" creationId="{9F8D074C-E8B0-42CE-A18B-394720B3DD50}"/>
          </ac:picMkLst>
        </pc:pic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4:11.158" v="658"/>
        <pc:sldMkLst>
          <pc:docMk/>
          <pc:sldMk cId="2788148445" sldId="265"/>
        </pc:sldMkLst>
        <pc:spChg chg="mod">
          <ac:chgData name="Grégory Koenig" userId="S::gregory.koenig@epitech.eu::ab400993-958e-48b5-8c16-4e84f48ab379" providerId="AD" clId="Web-{E8AFAC8C-F921-457A-9D5A-2141F441CF21}" dt="2021-02-11T13:52:51.275" v="501"/>
          <ac:spMkLst>
            <pc:docMk/>
            <pc:sldMk cId="2788148445" sldId="265"/>
            <ac:spMk id="2" creationId="{555FDE65-90A7-40AF-A04D-643D8323D79A}"/>
          </ac:spMkLst>
        </pc:spChg>
        <pc:spChg chg="add del mod">
          <ac:chgData name="Grégory Koenig" userId="S::gregory.koenig@epitech.eu::ab400993-958e-48b5-8c16-4e84f48ab379" providerId="AD" clId="Web-{E8AFAC8C-F921-457A-9D5A-2141F441CF21}" dt="2021-02-11T13:52:51.275" v="501"/>
          <ac:spMkLst>
            <pc:docMk/>
            <pc:sldMk cId="2788148445" sldId="265"/>
            <ac:spMk id="3" creationId="{BDD35AFA-D061-4181-B22C-2117D6E381B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2:51.275" v="501"/>
          <ac:spMkLst>
            <pc:docMk/>
            <pc:sldMk cId="2788148445" sldId="265"/>
            <ac:spMk id="6" creationId="{A2AD6B69-E0A0-476D-9EE1-6B69F04C59F8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2:51.275" v="501"/>
          <ac:spMkLst>
            <pc:docMk/>
            <pc:sldMk cId="2788148445" sldId="265"/>
            <ac:spMk id="7" creationId="{16BE10A1-AD5F-4AB3-8A94-41D62B494AD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2:51.275" v="501"/>
          <ac:spMkLst>
            <pc:docMk/>
            <pc:sldMk cId="2788148445" sldId="265"/>
            <ac:spMk id="8" creationId="{5684BFFE-6A90-4311-ACD5-B34177D4646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2:51.166" v="500"/>
          <ac:spMkLst>
            <pc:docMk/>
            <pc:sldMk cId="2788148445" sldId="265"/>
            <ac:spMk id="9" creationId="{0EB72A9B-FD82-4F09-BF1E-D39311D3A0E3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2:51.166" v="500"/>
          <ac:spMkLst>
            <pc:docMk/>
            <pc:sldMk cId="2788148445" sldId="265"/>
            <ac:spMk id="11" creationId="{DD39B371-6E4E-4070-AB4E-4D788405A5A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2:51.166" v="500"/>
          <ac:spMkLst>
            <pc:docMk/>
            <pc:sldMk cId="2788148445" sldId="265"/>
            <ac:spMk id="13" creationId="{B937DAED-8BFE-4563-BB45-B5E554D70A84}"/>
          </ac:spMkLst>
        </pc:spChg>
        <pc:graphicFrameChg chg="add del">
          <ac:chgData name="Grégory Koenig" userId="S::gregory.koenig@epitech.eu::ab400993-958e-48b5-8c16-4e84f48ab379" providerId="AD" clId="Web-{E8AFAC8C-F921-457A-9D5A-2141F441CF21}" dt="2021-02-11T13:52:51.166" v="500"/>
          <ac:graphicFrameMkLst>
            <pc:docMk/>
            <pc:sldMk cId="2788148445" sldId="265"/>
            <ac:graphicFrameMk id="5" creationId="{B644E6F4-1E73-4622-B203-95940A330F25}"/>
          </ac:graphicFrameMkLst>
        </pc:graphicFrameChg>
        <pc:graphicFrameChg chg="add">
          <ac:chgData name="Grégory Koenig" userId="S::gregory.koenig@epitech.eu::ab400993-958e-48b5-8c16-4e84f48ab379" providerId="AD" clId="Web-{E8AFAC8C-F921-457A-9D5A-2141F441CF21}" dt="2021-02-11T13:52:51.275" v="501"/>
          <ac:graphicFrameMkLst>
            <pc:docMk/>
            <pc:sldMk cId="2788148445" sldId="265"/>
            <ac:graphicFrameMk id="10" creationId="{2E632628-6242-464F-96BC-82C526BC7FDC}"/>
          </ac:graphicFrameMkLst>
        </pc:graphicFrameChg>
        <pc:picChg chg="add">
          <ac:chgData name="Grégory Koenig" userId="S::gregory.koenig@epitech.eu::ab400993-958e-48b5-8c16-4e84f48ab379" providerId="AD" clId="Web-{E8AFAC8C-F921-457A-9D5A-2141F441CF21}" dt="2021-02-11T14:04:11.158" v="658"/>
          <ac:picMkLst>
            <pc:docMk/>
            <pc:sldMk cId="2788148445" sldId="265"/>
            <ac:picMk id="52" creationId="{2BC82281-A572-4F3A-A564-FE86A18C8A47}"/>
          </ac:picMkLst>
        </pc:picChg>
      </pc:sldChg>
      <pc:sldChg chg="addSp delSp modSp new mod setBg">
        <pc:chgData name="Grégory Koenig" userId="S::gregory.koenig@epitech.eu::ab400993-958e-48b5-8c16-4e84f48ab379" providerId="AD" clId="Web-{E8AFAC8C-F921-457A-9D5A-2141F441CF21}" dt="2021-02-11T14:04:07.892" v="657"/>
        <pc:sldMkLst>
          <pc:docMk/>
          <pc:sldMk cId="2327606465" sldId="266"/>
        </pc:sldMkLst>
        <pc:spChg chg="mo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" creationId="{B0126310-3F28-4E99-98B5-D2984992D4DC}"/>
          </ac:spMkLst>
        </pc:spChg>
        <pc:spChg chg="mo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3" creationId="{58399373-13CE-4499-8077-D7DDC8DE9D1F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4.761" v="594"/>
          <ac:spMkLst>
            <pc:docMk/>
            <pc:sldMk cId="2327606465" sldId="266"/>
            <ac:spMk id="5" creationId="{065FAA58-0EDC-412F-A5F8-01968BE6052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4.761" v="594"/>
          <ac:spMkLst>
            <pc:docMk/>
            <pc:sldMk cId="2327606465" sldId="266"/>
            <ac:spMk id="6" creationId="{0DBA80B1-3B69-49C0-8AC9-716ABA57F57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4.761" v="594"/>
          <ac:spMkLst>
            <pc:docMk/>
            <pc:sldMk cId="2327606465" sldId="266"/>
            <ac:spMk id="7" creationId="{047E1103-B264-49BE-BC2A-F4E40BD33B4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8" creationId="{065FAA58-0EDC-412F-A5F8-01968BE6052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4.761" v="594"/>
          <ac:spMkLst>
            <pc:docMk/>
            <pc:sldMk cId="2327606465" sldId="266"/>
            <ac:spMk id="9" creationId="{52DA11B6-B538-4624-9628-98B823D761D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10" creationId="{C8089CB0-2F03-4E3C-ADBB-570A3BE78F8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4.761" v="594"/>
          <ac:spMkLst>
            <pc:docMk/>
            <pc:sldMk cId="2327606465" sldId="266"/>
            <ac:spMk id="11" creationId="{CFB1CB5B-67A5-45DB-B8E1-7A09A642E3E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12" creationId="{0DBA80B1-3B69-49C0-8AC9-716ABA57F57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13" creationId="{065FAA58-0EDC-412F-A5F8-01968BE6052E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14" creationId="{047E1103-B264-49BE-BC2A-F4E40BD33B4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15" creationId="{C8089CB0-2F03-4E3C-ADBB-570A3BE78F86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16" creationId="{52DA11B6-B538-4624-9628-98B823D761D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17" creationId="{0DBA80B1-3B69-49C0-8AC9-716ABA57F577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2.183" v="592"/>
          <ac:spMkLst>
            <pc:docMk/>
            <pc:sldMk cId="2327606465" sldId="266"/>
            <ac:spMk id="18" creationId="{CFB1CB5B-67A5-45DB-B8E1-7A09A642E3E4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19" creationId="{047E1103-B264-49BE-BC2A-F4E40BD33B41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20" creationId="{52DA11B6-B538-4624-9628-98B823D761D5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5:07.292" v="596"/>
          <ac:spMkLst>
            <pc:docMk/>
            <pc:sldMk cId="2327606465" sldId="266"/>
            <ac:spMk id="21" creationId="{CFB1CB5B-67A5-45DB-B8E1-7A09A642E3E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2" creationId="{065FAA58-0EDC-412F-A5F8-01968BE6052E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3" creationId="{0DBA80B1-3B69-49C0-8AC9-716ABA57F577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4" creationId="{047E1103-B264-49BE-BC2A-F4E40BD33B4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5" creationId="{52DA11B6-B538-4624-9628-98B823D761D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5:07.308" v="597"/>
          <ac:spMkLst>
            <pc:docMk/>
            <pc:sldMk cId="2327606465" sldId="266"/>
            <ac:spMk id="26" creationId="{CFB1CB5B-67A5-45DB-B8E1-7A09A642E3E4}"/>
          </ac:spMkLst>
        </pc:spChg>
        <pc:picChg chg="add">
          <ac:chgData name="Grégory Koenig" userId="S::gregory.koenig@epitech.eu::ab400993-958e-48b5-8c16-4e84f48ab379" providerId="AD" clId="Web-{E8AFAC8C-F921-457A-9D5A-2141F441CF21}" dt="2021-02-11T14:04:07.892" v="657"/>
          <ac:picMkLst>
            <pc:docMk/>
            <pc:sldMk cId="2327606465" sldId="266"/>
            <ac:picMk id="4" creationId="{99FF9214-5976-4C8A-AE63-ACC6667FE294}"/>
          </ac:picMkLst>
        </pc:picChg>
      </pc:sldChg>
      <pc:sldChg chg="addSp delSp modSp new mod setBg setClrOvrMap">
        <pc:chgData name="Grégory Koenig" userId="S::gregory.koenig@epitech.eu::ab400993-958e-48b5-8c16-4e84f48ab379" providerId="AD" clId="Web-{E8AFAC8C-F921-457A-9D5A-2141F441CF21}" dt="2021-02-11T14:03:38.939" v="646" actId="14100"/>
        <pc:sldMkLst>
          <pc:docMk/>
          <pc:sldMk cId="74587959" sldId="267"/>
        </pc:sldMkLst>
        <pc:spChg chg="mod or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2" creationId="{9C5DC3C8-E116-404D-83CF-8E453BB8221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8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9" creationId="{9BFBBE2E-1F9E-4A1F-80DC-AFE542763F20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10" creationId="{312C1FD2-BCF6-4E4B-88E2-32BB52C7151A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11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12" creationId="{2CE109AD-B701-4957-9648-E9D9FC641D8F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13" creationId="{9BFBBE2E-1F9E-4A1F-80DC-AFE542763F20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15" creationId="{312C1FD2-BCF6-4E4B-88E2-32BB52C7151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16" creationId="{F7CFB609-BCB5-48F3-A772-96674F30B8DF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17" creationId="{2CE109AD-B701-4957-9648-E9D9FC641D8F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18" creationId="{52251B70-2108-41BA-AC72-B834434C6EA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23" creationId="{1D2369D4-64C4-40CA-B2FC-743453FA2BA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24" creationId="{F7CFB609-BCB5-48F3-A772-96674F30B8DF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25" creationId="{73AD138D-C229-40D8-842E-020743C022C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26" creationId="{1D2369D4-64C4-40CA-B2FC-743453FA2BAD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3:58:38.217" v="616"/>
          <ac:spMkLst>
            <pc:docMk/>
            <pc:sldMk cId="74587959" sldId="267"/>
            <ac:spMk id="27" creationId="{2B1BAE5E-7CC8-40AD-9A7E-0469E2440732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28" creationId="{73AD138D-C229-40D8-842E-020743C022CD}"/>
          </ac:spMkLst>
        </pc:spChg>
        <pc:spChg chg="add del">
          <ac:chgData name="Grégory Koenig" userId="S::gregory.koenig@epitech.eu::ab400993-958e-48b5-8c16-4e84f48ab379" providerId="AD" clId="Web-{E8AFAC8C-F921-457A-9D5A-2141F441CF21}" dt="2021-02-11T13:58:38.170" v="615"/>
          <ac:spMkLst>
            <pc:docMk/>
            <pc:sldMk cId="74587959" sldId="267"/>
            <ac:spMk id="30" creationId="{2B1BAE5E-7CC8-40AD-9A7E-0469E2440732}"/>
          </ac:spMkLst>
        </pc:spChg>
        <pc:grpChg chg="add">
          <ac:chgData name="Grégory Koenig" userId="S::gregory.koenig@epitech.eu::ab400993-958e-48b5-8c16-4e84f48ab379" providerId="AD" clId="Web-{E8AFAC8C-F921-457A-9D5A-2141F441CF21}" dt="2021-02-11T13:58:38.217" v="616"/>
          <ac:grpSpMkLst>
            <pc:docMk/>
            <pc:sldMk cId="74587959" sldId="267"/>
            <ac:grpSpMk id="14" creationId="{E26428D7-C6F3-473D-A360-A3F5C3E8728C}"/>
          </ac:grpSpMkLst>
        </pc:grpChg>
        <pc:grpChg chg="add del">
          <ac:chgData name="Grégory Koenig" userId="S::gregory.koenig@epitech.eu::ab400993-958e-48b5-8c16-4e84f48ab379" providerId="AD" clId="Web-{E8AFAC8C-F921-457A-9D5A-2141F441CF21}" dt="2021-02-11T13:58:38.170" v="615"/>
          <ac:grpSpMkLst>
            <pc:docMk/>
            <pc:sldMk cId="74587959" sldId="267"/>
            <ac:grpSpMk id="19" creationId="{E26428D7-C6F3-473D-A360-A3F5C3E8728C}"/>
          </ac:grpSpMkLst>
        </pc:grpChg>
        <pc:picChg chg="add mod ord">
          <ac:chgData name="Grégory Koenig" userId="S::gregory.koenig@epitech.eu::ab400993-958e-48b5-8c16-4e84f48ab379" providerId="AD" clId="Web-{E8AFAC8C-F921-457A-9D5A-2141F441CF21}" dt="2021-02-11T13:58:38.217" v="616"/>
          <ac:picMkLst>
            <pc:docMk/>
            <pc:sldMk cId="74587959" sldId="267"/>
            <ac:picMk id="3" creationId="{603750CA-A5DE-434E-A405-5A3C84A8B7E1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3:58:38.217" v="616"/>
          <ac:picMkLst>
            <pc:docMk/>
            <pc:sldMk cId="74587959" sldId="267"/>
            <ac:picMk id="4" creationId="{2FA9F0C4-E691-4DB7-ADD1-4982D4F6B8E9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3:58:38.217" v="616"/>
          <ac:picMkLst>
            <pc:docMk/>
            <pc:sldMk cId="74587959" sldId="267"/>
            <ac:picMk id="5" creationId="{213794D0-19E3-480E-B7E0-AD38C36E61E8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3:58:38.217" v="616"/>
          <ac:picMkLst>
            <pc:docMk/>
            <pc:sldMk cId="74587959" sldId="267"/>
            <ac:picMk id="6" creationId="{68401356-4596-483C-8181-E74595978267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4:03:38.939" v="646" actId="14100"/>
          <ac:picMkLst>
            <pc:docMk/>
            <pc:sldMk cId="74587959" sldId="267"/>
            <ac:picMk id="7" creationId="{6D27F2EB-DFE4-4736-AB5A-C429FB00EC16}"/>
          </ac:picMkLst>
        </pc:picChg>
        <pc:cxnChg chg="add">
          <ac:chgData name="Grégory Koenig" userId="S::gregory.koenig@epitech.eu::ab400993-958e-48b5-8c16-4e84f48ab379" providerId="AD" clId="Web-{E8AFAC8C-F921-457A-9D5A-2141F441CF21}" dt="2021-02-11T13:58:38.217" v="616"/>
          <ac:cxnSpMkLst>
            <pc:docMk/>
            <pc:sldMk cId="74587959" sldId="267"/>
            <ac:cxnSpMk id="29" creationId="{101E6AB6-0657-4BF2-816B-443C9809C451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58:38.217" v="616"/>
          <ac:cxnSpMkLst>
            <pc:docMk/>
            <pc:sldMk cId="74587959" sldId="267"/>
            <ac:cxnSpMk id="31" creationId="{A493DB97-1EF9-40FC-9DAC-B23D646962DD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58:38.170" v="615"/>
          <ac:cxnSpMkLst>
            <pc:docMk/>
            <pc:sldMk cId="74587959" sldId="267"/>
            <ac:cxnSpMk id="32" creationId="{101E6AB6-0657-4BF2-816B-443C9809C451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58:38.170" v="615"/>
          <ac:cxnSpMkLst>
            <pc:docMk/>
            <pc:sldMk cId="74587959" sldId="267"/>
            <ac:cxnSpMk id="34" creationId="{A493DB97-1EF9-40FC-9DAC-B23D646962DD}"/>
          </ac:cxnSpMkLst>
        </pc:cxnChg>
        <pc:cxnChg chg="add del">
          <ac:chgData name="Grégory Koenig" userId="S::gregory.koenig@epitech.eu::ab400993-958e-48b5-8c16-4e84f48ab379" providerId="AD" clId="Web-{E8AFAC8C-F921-457A-9D5A-2141F441CF21}" dt="2021-02-11T13:58:38.170" v="615"/>
          <ac:cxnSpMkLst>
            <pc:docMk/>
            <pc:sldMk cId="74587959" sldId="267"/>
            <ac:cxnSpMk id="36" creationId="{1FD9D93B-46F0-47D0-9A9E-8E60DA3FA897}"/>
          </ac:cxnSpMkLst>
        </pc:cxnChg>
        <pc:cxnChg chg="add">
          <ac:chgData name="Grégory Koenig" userId="S::gregory.koenig@epitech.eu::ab400993-958e-48b5-8c16-4e84f48ab379" providerId="AD" clId="Web-{E8AFAC8C-F921-457A-9D5A-2141F441CF21}" dt="2021-02-11T13:58:38.217" v="616"/>
          <ac:cxnSpMkLst>
            <pc:docMk/>
            <pc:sldMk cId="74587959" sldId="267"/>
            <ac:cxnSpMk id="38" creationId="{1FD9D93B-46F0-47D0-9A9E-8E60DA3FA897}"/>
          </ac:cxnSpMkLst>
        </pc:cxnChg>
      </pc:sldChg>
      <pc:sldChg chg="addSp modSp new mod setBg">
        <pc:chgData name="Grégory Koenig" userId="S::gregory.koenig@epitech.eu::ab400993-958e-48b5-8c16-4e84f48ab379" providerId="AD" clId="Web-{E8AFAC8C-F921-457A-9D5A-2141F441CF21}" dt="2021-02-11T14:04:06.376" v="656"/>
        <pc:sldMkLst>
          <pc:docMk/>
          <pc:sldMk cId="3529053424" sldId="268"/>
        </pc:sldMkLst>
        <pc:spChg chg="mo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2" creationId="{22462586-5701-4759-9FBA-D16DEF30ACB0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11" creationId="{904DB13E-F722-4ED6-BB00-556651E95281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13" creationId="{9BFBBE2E-1F9E-4A1F-80DC-AFE542763F20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15" creationId="{312C1FD2-BCF6-4E4B-88E2-32BB52C7151A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17" creationId="{2CE109AD-B701-4957-9648-E9D9FC641D8F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24" creationId="{A4E43BE3-C982-4A50-BEE2-BAE316CBBD60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26" creationId="{59229BD9-E789-4081-8AED-22CBF6E3BF27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28" creationId="{8BF9ECA0-6D79-46B8-A04C-7ED9785C0264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30" creationId="{CD7D9E75-42B6-4940-8632-1CE39576CD08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32" creationId="{5AFAF84D-D416-4C8D-AC75-9E3315437DA5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34" creationId="{CE613070-E24F-45B4-AF3D-DF46088372AB}"/>
          </ac:spMkLst>
        </pc:spChg>
        <pc:spChg chg="add">
          <ac:chgData name="Grégory Koenig" userId="S::gregory.koenig@epitech.eu::ab400993-958e-48b5-8c16-4e84f48ab379" providerId="AD" clId="Web-{E8AFAC8C-F921-457A-9D5A-2141F441CF21}" dt="2021-02-11T14:01:37.906" v="625"/>
          <ac:spMkLst>
            <pc:docMk/>
            <pc:sldMk cId="3529053424" sldId="268"/>
            <ac:spMk id="36" creationId="{A6C46BAE-49E1-4A08-B00F-0A0107C0211B}"/>
          </ac:spMkLst>
        </pc:spChg>
        <pc:grpChg chg="add">
          <ac:chgData name="Grégory Koenig" userId="S::gregory.koenig@epitech.eu::ab400993-958e-48b5-8c16-4e84f48ab379" providerId="AD" clId="Web-{E8AFAC8C-F921-457A-9D5A-2141F441CF21}" dt="2021-02-11T14:01:37.906" v="625"/>
          <ac:grpSpMkLst>
            <pc:docMk/>
            <pc:sldMk cId="3529053424" sldId="268"/>
            <ac:grpSpMk id="19" creationId="{E26428D7-C6F3-473D-A360-A3F5C3E8728C}"/>
          </ac:grpSpMkLst>
        </pc:grpChg>
        <pc:picChg chg="add mod ord">
          <ac:chgData name="Grégory Koenig" userId="S::gregory.koenig@epitech.eu::ab400993-958e-48b5-8c16-4e84f48ab379" providerId="AD" clId="Web-{E8AFAC8C-F921-457A-9D5A-2141F441CF21}" dt="2021-02-11T14:01:37.906" v="625"/>
          <ac:picMkLst>
            <pc:docMk/>
            <pc:sldMk cId="3529053424" sldId="268"/>
            <ac:picMk id="3" creationId="{E4F35249-E00D-438A-B15D-5FC47A31F672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4:01:37.906" v="625"/>
          <ac:picMkLst>
            <pc:docMk/>
            <pc:sldMk cId="3529053424" sldId="268"/>
            <ac:picMk id="4" creationId="{054D6FBD-337B-468C-B8C1-B89F15C1247D}"/>
          </ac:picMkLst>
        </pc:picChg>
        <pc:picChg chg="add mod ord">
          <ac:chgData name="Grégory Koenig" userId="S::gregory.koenig@epitech.eu::ab400993-958e-48b5-8c16-4e84f48ab379" providerId="AD" clId="Web-{E8AFAC8C-F921-457A-9D5A-2141F441CF21}" dt="2021-02-11T14:01:37.906" v="625"/>
          <ac:picMkLst>
            <pc:docMk/>
            <pc:sldMk cId="3529053424" sldId="268"/>
            <ac:picMk id="5" creationId="{B7D0B73B-7A29-4DAE-A5FC-129CAF4B468B}"/>
          </ac:picMkLst>
        </pc:picChg>
        <pc:picChg chg="add mod">
          <ac:chgData name="Grégory Koenig" userId="S::gregory.koenig@epitech.eu::ab400993-958e-48b5-8c16-4e84f48ab379" providerId="AD" clId="Web-{E8AFAC8C-F921-457A-9D5A-2141F441CF21}" dt="2021-02-11T14:01:37.906" v="625"/>
          <ac:picMkLst>
            <pc:docMk/>
            <pc:sldMk cId="3529053424" sldId="268"/>
            <ac:picMk id="6" creationId="{6D9F89FA-BCBE-4903-8307-8BD2F797DEC9}"/>
          </ac:picMkLst>
        </pc:picChg>
        <pc:picChg chg="add">
          <ac:chgData name="Grégory Koenig" userId="S::gregory.koenig@epitech.eu::ab400993-958e-48b5-8c16-4e84f48ab379" providerId="AD" clId="Web-{E8AFAC8C-F921-457A-9D5A-2141F441CF21}" dt="2021-02-11T14:04:06.376" v="656"/>
          <ac:picMkLst>
            <pc:docMk/>
            <pc:sldMk cId="3529053424" sldId="268"/>
            <ac:picMk id="7" creationId="{F531556F-7C7E-4DD3-A56C-81B61B80B4EA}"/>
          </ac:picMkLst>
        </pc:picChg>
      </pc:sldChg>
      <pc:sldMasterChg chg="add del addSldLayout delSldLayout">
        <pc:chgData name="Grégory Koenig" userId="S::gregory.koenig@epitech.eu::ab400993-958e-48b5-8c16-4e84f48ab379" providerId="AD" clId="Web-{E8AFAC8C-F921-457A-9D5A-2141F441CF21}" dt="2021-02-11T12:52:20.744" v="24"/>
        <pc:sldMasterMkLst>
          <pc:docMk/>
          <pc:sldMasterMk cId="0" sldId="2147483648"/>
        </pc:sldMasterMkLst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2:20.651" v="23"/>
        <pc:sldMasterMkLst>
          <pc:docMk/>
          <pc:sldMasterMk cId="4274480907" sldId="2147483687"/>
        </pc:sldMasterMkLst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1835214961" sldId="214748367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2512627758" sldId="214748367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2292376874" sldId="214748367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1726282757" sldId="214748367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506900858" sldId="214748368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2577098440" sldId="214748368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2556819675" sldId="214748368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3620277941" sldId="214748368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2626374241" sldId="214748368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3319983363" sldId="214748368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651" v="23"/>
          <pc:sldLayoutMkLst>
            <pc:docMk/>
            <pc:sldMasterMk cId="4274480907" sldId="2147483687"/>
            <pc:sldLayoutMk cId="107302427" sldId="2147483686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2:11.212" v="21"/>
        <pc:sldMasterMkLst>
          <pc:docMk/>
          <pc:sldMasterMk cId="4257842251" sldId="2147483700"/>
        </pc:sldMasterMkLst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3968846412" sldId="214748368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2724782999" sldId="214748369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1577152974" sldId="214748369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2754821841" sldId="214748369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2523177604" sldId="214748369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2931892524" sldId="214748369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1350066292" sldId="214748369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696219125" sldId="214748369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3886430219" sldId="214748369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872032685" sldId="214748369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11.212" v="21"/>
          <pc:sldLayoutMkLst>
            <pc:docMk/>
            <pc:sldMasterMk cId="4257842251" sldId="2147483700"/>
            <pc:sldLayoutMk cId="951132259" sldId="2147483699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1:48.054" v="11"/>
        <pc:sldMasterMkLst>
          <pc:docMk/>
          <pc:sldMasterMk cId="3703715306" sldId="2147483713"/>
        </pc:sldMasterMkLst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339098067" sldId="214748370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529228790" sldId="214748370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2886022494" sldId="214748370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864320792" sldId="214748370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76883460" sldId="214748370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771977745" sldId="214748370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345396210" sldId="214748370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1376376738" sldId="214748370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1920271479" sldId="214748371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2878783580" sldId="214748371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48.054" v="11"/>
          <pc:sldLayoutMkLst>
            <pc:docMk/>
            <pc:sldMasterMk cId="3703715306" sldId="2147483713"/>
            <pc:sldLayoutMk cId="1297101827" sldId="2147483712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2:07.306" v="19"/>
        <pc:sldMasterMkLst>
          <pc:docMk/>
          <pc:sldMasterMk cId="1482572602" sldId="2147483726"/>
        </pc:sldMasterMkLst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3197539363" sldId="214748371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3050809123" sldId="214748371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224768306" sldId="214748371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1283357860" sldId="214748371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3888584422" sldId="214748371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525301305" sldId="214748372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1578656373" sldId="214748372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1761851231" sldId="214748372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4244347253" sldId="214748372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3977516297" sldId="214748372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07.306" v="19"/>
          <pc:sldLayoutMkLst>
            <pc:docMk/>
            <pc:sldMasterMk cId="1482572602" sldId="2147483726"/>
            <pc:sldLayoutMk cId="933482321" sldId="2147483725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2:20.744" v="24"/>
        <pc:sldMasterMkLst>
          <pc:docMk/>
          <pc:sldMasterMk cId="2274952802" sldId="2147483739"/>
        </pc:sldMasterMkLst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362056009" sldId="214748372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1329770748" sldId="214748372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1878018437" sldId="214748373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1345999580" sldId="214748373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4163611238" sldId="214748373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1067069119" sldId="214748373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216701317" sldId="214748373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1399028440" sldId="214748373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222642281" sldId="214748373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534960154" sldId="214748373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2:20.744" v="24"/>
          <pc:sldLayoutMkLst>
            <pc:docMk/>
            <pc:sldMasterMk cId="2274952802" sldId="2147483739"/>
            <pc:sldLayoutMk cId="3129579839" sldId="2147483738"/>
          </pc:sldLayoutMkLst>
        </pc:sldLayoutChg>
      </pc:sldMasterChg>
      <pc:sldMasterChg chg="add del addSldLayout delSldLayout">
        <pc:chgData name="Grégory Koenig" userId="S::gregory.koenig@epitech.eu::ab400993-958e-48b5-8c16-4e84f48ab379" providerId="AD" clId="Web-{E8AFAC8C-F921-457A-9D5A-2141F441CF21}" dt="2021-02-11T12:51:57.836" v="15"/>
        <pc:sldMasterMkLst>
          <pc:docMk/>
          <pc:sldMasterMk cId="928165141" sldId="2147483752"/>
        </pc:sldMasterMkLst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2237560648" sldId="2147483741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1476206588" sldId="2147483742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1132353526" sldId="2147483743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2372840177" sldId="2147483744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750285556" sldId="2147483745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1954670228" sldId="2147483746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3355560902" sldId="2147483747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3352425050" sldId="2147483748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1633469118" sldId="2147483749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3173918982" sldId="2147483750"/>
          </pc:sldLayoutMkLst>
        </pc:sldLayoutChg>
        <pc:sldLayoutChg chg="add del">
          <pc:chgData name="Grégory Koenig" userId="S::gregory.koenig@epitech.eu::ab400993-958e-48b5-8c16-4e84f48ab379" providerId="AD" clId="Web-{E8AFAC8C-F921-457A-9D5A-2141F441CF21}" dt="2021-02-11T12:51:57.836" v="15"/>
          <pc:sldLayoutMkLst>
            <pc:docMk/>
            <pc:sldMasterMk cId="928165141" sldId="2147483752"/>
            <pc:sldLayoutMk cId="2447052775" sldId="214748375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D8248-E627-47CF-B4D6-4399D14B73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FA7CD2-7145-4903-8123-D68DAE8EB6B1}">
      <dgm:prSet/>
      <dgm:spPr/>
      <dgm:t>
        <a:bodyPr/>
        <a:lstStyle/>
        <a:p>
          <a:r>
            <a:rPr lang="fr-FR"/>
            <a:t>Gestion de projet</a:t>
          </a:r>
          <a:endParaRPr lang="en-US"/>
        </a:p>
      </dgm:t>
    </dgm:pt>
    <dgm:pt modelId="{C9D396FC-C7FA-4609-8020-9745A7D88E11}" type="parTrans" cxnId="{45DED5BA-9095-4208-AC5E-507AE13458BE}">
      <dgm:prSet/>
      <dgm:spPr/>
      <dgm:t>
        <a:bodyPr/>
        <a:lstStyle/>
        <a:p>
          <a:endParaRPr lang="en-US"/>
        </a:p>
      </dgm:t>
    </dgm:pt>
    <dgm:pt modelId="{FBB6CAFE-A2CA-4FC4-A6BA-29FBB91ADFD0}" type="sibTrans" cxnId="{45DED5BA-9095-4208-AC5E-507AE13458BE}">
      <dgm:prSet/>
      <dgm:spPr/>
      <dgm:t>
        <a:bodyPr/>
        <a:lstStyle/>
        <a:p>
          <a:endParaRPr lang="en-US"/>
        </a:p>
      </dgm:t>
    </dgm:pt>
    <dgm:pt modelId="{A087EA41-74F9-4474-BF5F-E0A1925AE09C}">
      <dgm:prSet/>
      <dgm:spPr/>
      <dgm:t>
        <a:bodyPr/>
        <a:lstStyle/>
        <a:p>
          <a:r>
            <a:rPr lang="fr-FR"/>
            <a:t>Virtualisation</a:t>
          </a:r>
          <a:endParaRPr lang="en-US"/>
        </a:p>
      </dgm:t>
    </dgm:pt>
    <dgm:pt modelId="{4E9F3CCA-3186-4830-899A-2457D1C61DBA}" type="parTrans" cxnId="{57A7DC39-2DF6-4038-B3E1-C598EFB3DBC7}">
      <dgm:prSet/>
      <dgm:spPr/>
      <dgm:t>
        <a:bodyPr/>
        <a:lstStyle/>
        <a:p>
          <a:endParaRPr lang="en-US"/>
        </a:p>
      </dgm:t>
    </dgm:pt>
    <dgm:pt modelId="{9E35AECB-3E17-49A5-84C9-F1C40F80279F}" type="sibTrans" cxnId="{57A7DC39-2DF6-4038-B3E1-C598EFB3DBC7}">
      <dgm:prSet/>
      <dgm:spPr/>
      <dgm:t>
        <a:bodyPr/>
        <a:lstStyle/>
        <a:p>
          <a:endParaRPr lang="en-US"/>
        </a:p>
      </dgm:t>
    </dgm:pt>
    <dgm:pt modelId="{1EB4249C-1FE7-4696-B1C5-F373E09675E1}">
      <dgm:prSet/>
      <dgm:spPr/>
      <dgm:t>
        <a:bodyPr/>
        <a:lstStyle/>
        <a:p>
          <a:r>
            <a:rPr lang="fr-FR"/>
            <a:t>Containerisation</a:t>
          </a:r>
          <a:endParaRPr lang="en-US"/>
        </a:p>
      </dgm:t>
    </dgm:pt>
    <dgm:pt modelId="{1F84567F-049A-4338-A61E-BA977584CFCD}" type="parTrans" cxnId="{67F6EAA8-8A20-4EC8-A0F0-1CCD893F7585}">
      <dgm:prSet/>
      <dgm:spPr/>
      <dgm:t>
        <a:bodyPr/>
        <a:lstStyle/>
        <a:p>
          <a:endParaRPr lang="en-US"/>
        </a:p>
      </dgm:t>
    </dgm:pt>
    <dgm:pt modelId="{295781C0-9866-4335-B1A1-CFD00671FB4B}" type="sibTrans" cxnId="{67F6EAA8-8A20-4EC8-A0F0-1CCD893F7585}">
      <dgm:prSet/>
      <dgm:spPr/>
      <dgm:t>
        <a:bodyPr/>
        <a:lstStyle/>
        <a:p>
          <a:endParaRPr lang="en-US"/>
        </a:p>
      </dgm:t>
    </dgm:pt>
    <dgm:pt modelId="{BA618327-FD0A-418C-BFBA-0EFDBB99DE88}">
      <dgm:prSet/>
      <dgm:spPr/>
      <dgm:t>
        <a:bodyPr/>
        <a:lstStyle/>
        <a:p>
          <a:r>
            <a:rPr lang="fr-FR"/>
            <a:t>Tests d'intégration</a:t>
          </a:r>
          <a:endParaRPr lang="en-US"/>
        </a:p>
      </dgm:t>
    </dgm:pt>
    <dgm:pt modelId="{D3D64601-D097-4A44-9BFA-12A8B6184704}" type="parTrans" cxnId="{867A1C1E-BC52-4F47-A7C9-019BF5051AB9}">
      <dgm:prSet/>
      <dgm:spPr/>
      <dgm:t>
        <a:bodyPr/>
        <a:lstStyle/>
        <a:p>
          <a:endParaRPr lang="en-US"/>
        </a:p>
      </dgm:t>
    </dgm:pt>
    <dgm:pt modelId="{43E424D6-18FD-489F-A52A-7360E9956DBD}" type="sibTrans" cxnId="{867A1C1E-BC52-4F47-A7C9-019BF5051AB9}">
      <dgm:prSet/>
      <dgm:spPr/>
      <dgm:t>
        <a:bodyPr/>
        <a:lstStyle/>
        <a:p>
          <a:endParaRPr lang="en-US"/>
        </a:p>
      </dgm:t>
    </dgm:pt>
    <dgm:pt modelId="{6446B2F4-3D5C-467B-A91B-E31679B573AE}">
      <dgm:prSet/>
      <dgm:spPr/>
      <dgm:t>
        <a:bodyPr/>
        <a:lstStyle/>
        <a:p>
          <a:r>
            <a:rPr lang="fr-FR"/>
            <a:t>Automatisation</a:t>
          </a:r>
          <a:endParaRPr lang="en-US"/>
        </a:p>
      </dgm:t>
    </dgm:pt>
    <dgm:pt modelId="{42EB2973-630D-4877-A060-B2161FC5A079}" type="parTrans" cxnId="{CD30AE92-C9AB-459A-A16F-F57225EEAA82}">
      <dgm:prSet/>
      <dgm:spPr/>
      <dgm:t>
        <a:bodyPr/>
        <a:lstStyle/>
        <a:p>
          <a:endParaRPr lang="en-US"/>
        </a:p>
      </dgm:t>
    </dgm:pt>
    <dgm:pt modelId="{CDA29537-2028-469D-8E67-37ECBB9C94DE}" type="sibTrans" cxnId="{CD30AE92-C9AB-459A-A16F-F57225EEAA82}">
      <dgm:prSet/>
      <dgm:spPr/>
      <dgm:t>
        <a:bodyPr/>
        <a:lstStyle/>
        <a:p>
          <a:endParaRPr lang="en-US"/>
        </a:p>
      </dgm:t>
    </dgm:pt>
    <dgm:pt modelId="{16661C89-BD32-4E2D-AD90-B2E93C20C723}" type="pres">
      <dgm:prSet presAssocID="{F60D8248-E627-47CF-B4D6-4399D14B7325}" presName="root" presStyleCnt="0">
        <dgm:presLayoutVars>
          <dgm:dir/>
          <dgm:resizeHandles val="exact"/>
        </dgm:presLayoutVars>
      </dgm:prSet>
      <dgm:spPr/>
    </dgm:pt>
    <dgm:pt modelId="{CD4D9173-EF83-4244-916F-DFC2586E4809}" type="pres">
      <dgm:prSet presAssocID="{D1FA7CD2-7145-4903-8123-D68DAE8EB6B1}" presName="compNode" presStyleCnt="0"/>
      <dgm:spPr/>
    </dgm:pt>
    <dgm:pt modelId="{6442B112-883D-4C21-A2E9-5D073FFEBBB3}" type="pres">
      <dgm:prSet presAssocID="{D1FA7CD2-7145-4903-8123-D68DAE8EB6B1}" presName="bgRect" presStyleLbl="bgShp" presStyleIdx="0" presStyleCnt="5"/>
      <dgm:spPr/>
    </dgm:pt>
    <dgm:pt modelId="{A9D3E69F-A719-43A1-8A18-080D4C0A252C}" type="pres">
      <dgm:prSet presAssocID="{D1FA7CD2-7145-4903-8123-D68DAE8EB6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3EE904DC-2C43-4612-9B2C-067B9602E133}" type="pres">
      <dgm:prSet presAssocID="{D1FA7CD2-7145-4903-8123-D68DAE8EB6B1}" presName="spaceRect" presStyleCnt="0"/>
      <dgm:spPr/>
    </dgm:pt>
    <dgm:pt modelId="{183701D1-A15D-44EE-BF7B-4EAB2126C9F1}" type="pres">
      <dgm:prSet presAssocID="{D1FA7CD2-7145-4903-8123-D68DAE8EB6B1}" presName="parTx" presStyleLbl="revTx" presStyleIdx="0" presStyleCnt="5">
        <dgm:presLayoutVars>
          <dgm:chMax val="0"/>
          <dgm:chPref val="0"/>
        </dgm:presLayoutVars>
      </dgm:prSet>
      <dgm:spPr/>
    </dgm:pt>
    <dgm:pt modelId="{DFADEABF-8519-4160-8D9C-BAC50135815B}" type="pres">
      <dgm:prSet presAssocID="{FBB6CAFE-A2CA-4FC4-A6BA-29FBB91ADFD0}" presName="sibTrans" presStyleCnt="0"/>
      <dgm:spPr/>
    </dgm:pt>
    <dgm:pt modelId="{2740BED8-388D-442A-8466-2A554EDC3131}" type="pres">
      <dgm:prSet presAssocID="{A087EA41-74F9-4474-BF5F-E0A1925AE09C}" presName="compNode" presStyleCnt="0"/>
      <dgm:spPr/>
    </dgm:pt>
    <dgm:pt modelId="{75DDDC7B-1CC3-48ED-BB00-E71D570D95A4}" type="pres">
      <dgm:prSet presAssocID="{A087EA41-74F9-4474-BF5F-E0A1925AE09C}" presName="bgRect" presStyleLbl="bgShp" presStyleIdx="1" presStyleCnt="5"/>
      <dgm:spPr/>
    </dgm:pt>
    <dgm:pt modelId="{41734E83-0FF7-4782-8408-6B9515129B2B}" type="pres">
      <dgm:prSet presAssocID="{A087EA41-74F9-4474-BF5F-E0A1925AE09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7D92C8-EBBC-4014-AD07-50A603F6AFC3}" type="pres">
      <dgm:prSet presAssocID="{A087EA41-74F9-4474-BF5F-E0A1925AE09C}" presName="spaceRect" presStyleCnt="0"/>
      <dgm:spPr/>
    </dgm:pt>
    <dgm:pt modelId="{34AD6645-9FE3-433A-B106-6FFF0BE03920}" type="pres">
      <dgm:prSet presAssocID="{A087EA41-74F9-4474-BF5F-E0A1925AE09C}" presName="parTx" presStyleLbl="revTx" presStyleIdx="1" presStyleCnt="5">
        <dgm:presLayoutVars>
          <dgm:chMax val="0"/>
          <dgm:chPref val="0"/>
        </dgm:presLayoutVars>
      </dgm:prSet>
      <dgm:spPr/>
    </dgm:pt>
    <dgm:pt modelId="{2D4DE085-F675-41B5-B534-327353F262D9}" type="pres">
      <dgm:prSet presAssocID="{9E35AECB-3E17-49A5-84C9-F1C40F80279F}" presName="sibTrans" presStyleCnt="0"/>
      <dgm:spPr/>
    </dgm:pt>
    <dgm:pt modelId="{6532685F-5754-4883-9B76-2C2DD396D99A}" type="pres">
      <dgm:prSet presAssocID="{1EB4249C-1FE7-4696-B1C5-F373E09675E1}" presName="compNode" presStyleCnt="0"/>
      <dgm:spPr/>
    </dgm:pt>
    <dgm:pt modelId="{F44B35D9-0BB2-4290-9C4F-A7EFB31AEB6A}" type="pres">
      <dgm:prSet presAssocID="{1EB4249C-1FE7-4696-B1C5-F373E09675E1}" presName="bgRect" presStyleLbl="bgShp" presStyleIdx="2" presStyleCnt="5"/>
      <dgm:spPr/>
    </dgm:pt>
    <dgm:pt modelId="{4ED51BDC-72DE-4C03-81B3-88F27C713B96}" type="pres">
      <dgm:prSet presAssocID="{1EB4249C-1FE7-4696-B1C5-F373E09675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îte"/>
        </a:ext>
      </dgm:extLst>
    </dgm:pt>
    <dgm:pt modelId="{B957CED3-A999-42B7-AAC8-D2DAA460DE81}" type="pres">
      <dgm:prSet presAssocID="{1EB4249C-1FE7-4696-B1C5-F373E09675E1}" presName="spaceRect" presStyleCnt="0"/>
      <dgm:spPr/>
    </dgm:pt>
    <dgm:pt modelId="{520AA4A3-17F5-4840-8E31-B9C8A0B22666}" type="pres">
      <dgm:prSet presAssocID="{1EB4249C-1FE7-4696-B1C5-F373E09675E1}" presName="parTx" presStyleLbl="revTx" presStyleIdx="2" presStyleCnt="5">
        <dgm:presLayoutVars>
          <dgm:chMax val="0"/>
          <dgm:chPref val="0"/>
        </dgm:presLayoutVars>
      </dgm:prSet>
      <dgm:spPr/>
    </dgm:pt>
    <dgm:pt modelId="{9D52D1DC-75D2-4EBC-BEEA-5E3C779D0368}" type="pres">
      <dgm:prSet presAssocID="{295781C0-9866-4335-B1A1-CFD00671FB4B}" presName="sibTrans" presStyleCnt="0"/>
      <dgm:spPr/>
    </dgm:pt>
    <dgm:pt modelId="{EF10AFBF-1B2A-4794-8A93-9EDA4C991C42}" type="pres">
      <dgm:prSet presAssocID="{BA618327-FD0A-418C-BFBA-0EFDBB99DE88}" presName="compNode" presStyleCnt="0"/>
      <dgm:spPr/>
    </dgm:pt>
    <dgm:pt modelId="{1ABF585D-153C-472D-A1A4-FAB9412A27C0}" type="pres">
      <dgm:prSet presAssocID="{BA618327-FD0A-418C-BFBA-0EFDBB99DE88}" presName="bgRect" presStyleLbl="bgShp" presStyleIdx="3" presStyleCnt="5"/>
      <dgm:spPr/>
    </dgm:pt>
    <dgm:pt modelId="{097708B6-23F7-4A49-9491-9A12C8C9FC75}" type="pres">
      <dgm:prSet presAssocID="{BA618327-FD0A-418C-BFBA-0EFDBB99DE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B8ED0F-6FDF-4835-8CEA-01404F63CB53}" type="pres">
      <dgm:prSet presAssocID="{BA618327-FD0A-418C-BFBA-0EFDBB99DE88}" presName="spaceRect" presStyleCnt="0"/>
      <dgm:spPr/>
    </dgm:pt>
    <dgm:pt modelId="{E40962ED-BAB9-4D3D-940A-5FEAEEEEB0FC}" type="pres">
      <dgm:prSet presAssocID="{BA618327-FD0A-418C-BFBA-0EFDBB99DE88}" presName="parTx" presStyleLbl="revTx" presStyleIdx="3" presStyleCnt="5">
        <dgm:presLayoutVars>
          <dgm:chMax val="0"/>
          <dgm:chPref val="0"/>
        </dgm:presLayoutVars>
      </dgm:prSet>
      <dgm:spPr/>
    </dgm:pt>
    <dgm:pt modelId="{B5EFF97E-AA8E-4E97-8A47-CF1DBB138120}" type="pres">
      <dgm:prSet presAssocID="{43E424D6-18FD-489F-A52A-7360E9956DBD}" presName="sibTrans" presStyleCnt="0"/>
      <dgm:spPr/>
    </dgm:pt>
    <dgm:pt modelId="{8B03CAF8-4B4E-4108-B563-AA27341819BC}" type="pres">
      <dgm:prSet presAssocID="{6446B2F4-3D5C-467B-A91B-E31679B573AE}" presName="compNode" presStyleCnt="0"/>
      <dgm:spPr/>
    </dgm:pt>
    <dgm:pt modelId="{F116B045-7703-4A0E-8E62-FE12CBB4CC6F}" type="pres">
      <dgm:prSet presAssocID="{6446B2F4-3D5C-467B-A91B-E31679B573AE}" presName="bgRect" presStyleLbl="bgShp" presStyleIdx="4" presStyleCnt="5"/>
      <dgm:spPr/>
    </dgm:pt>
    <dgm:pt modelId="{090AAF82-20FC-4FF8-8CB1-18B8674182D0}" type="pres">
      <dgm:prSet presAssocID="{6446B2F4-3D5C-467B-A91B-E31679B573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B58B581-9853-4A5C-927F-B9D145D4602D}" type="pres">
      <dgm:prSet presAssocID="{6446B2F4-3D5C-467B-A91B-E31679B573AE}" presName="spaceRect" presStyleCnt="0"/>
      <dgm:spPr/>
    </dgm:pt>
    <dgm:pt modelId="{9DC5AC2E-8A7F-494B-84F3-1EA465807F4B}" type="pres">
      <dgm:prSet presAssocID="{6446B2F4-3D5C-467B-A91B-E31679B573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7A1C1E-BC52-4F47-A7C9-019BF5051AB9}" srcId="{F60D8248-E627-47CF-B4D6-4399D14B7325}" destId="{BA618327-FD0A-418C-BFBA-0EFDBB99DE88}" srcOrd="3" destOrd="0" parTransId="{D3D64601-D097-4A44-9BFA-12A8B6184704}" sibTransId="{43E424D6-18FD-489F-A52A-7360E9956DBD}"/>
    <dgm:cxn modelId="{57A7DC39-2DF6-4038-B3E1-C598EFB3DBC7}" srcId="{F60D8248-E627-47CF-B4D6-4399D14B7325}" destId="{A087EA41-74F9-4474-BF5F-E0A1925AE09C}" srcOrd="1" destOrd="0" parTransId="{4E9F3CCA-3186-4830-899A-2457D1C61DBA}" sibTransId="{9E35AECB-3E17-49A5-84C9-F1C40F80279F}"/>
    <dgm:cxn modelId="{A58B5D41-4E4D-4565-9A0D-132794B65B73}" type="presOf" srcId="{1EB4249C-1FE7-4696-B1C5-F373E09675E1}" destId="{520AA4A3-17F5-4840-8E31-B9C8A0B22666}" srcOrd="0" destOrd="0" presId="urn:microsoft.com/office/officeart/2018/2/layout/IconVerticalSolidList"/>
    <dgm:cxn modelId="{4F1C6369-CE9D-4B0B-BF06-F27EAE021033}" type="presOf" srcId="{A087EA41-74F9-4474-BF5F-E0A1925AE09C}" destId="{34AD6645-9FE3-433A-B106-6FFF0BE03920}" srcOrd="0" destOrd="0" presId="urn:microsoft.com/office/officeart/2018/2/layout/IconVerticalSolidList"/>
    <dgm:cxn modelId="{D562B65A-6C53-46EB-A5AA-A2331C2E3B4A}" type="presOf" srcId="{BA618327-FD0A-418C-BFBA-0EFDBB99DE88}" destId="{E40962ED-BAB9-4D3D-940A-5FEAEEEEB0FC}" srcOrd="0" destOrd="0" presId="urn:microsoft.com/office/officeart/2018/2/layout/IconVerticalSolidList"/>
    <dgm:cxn modelId="{CD30AE92-C9AB-459A-A16F-F57225EEAA82}" srcId="{F60D8248-E627-47CF-B4D6-4399D14B7325}" destId="{6446B2F4-3D5C-467B-A91B-E31679B573AE}" srcOrd="4" destOrd="0" parTransId="{42EB2973-630D-4877-A060-B2161FC5A079}" sibTransId="{CDA29537-2028-469D-8E67-37ECBB9C94DE}"/>
    <dgm:cxn modelId="{67F6EAA8-8A20-4EC8-A0F0-1CCD893F7585}" srcId="{F60D8248-E627-47CF-B4D6-4399D14B7325}" destId="{1EB4249C-1FE7-4696-B1C5-F373E09675E1}" srcOrd="2" destOrd="0" parTransId="{1F84567F-049A-4338-A61E-BA977584CFCD}" sibTransId="{295781C0-9866-4335-B1A1-CFD00671FB4B}"/>
    <dgm:cxn modelId="{45DED5BA-9095-4208-AC5E-507AE13458BE}" srcId="{F60D8248-E627-47CF-B4D6-4399D14B7325}" destId="{D1FA7CD2-7145-4903-8123-D68DAE8EB6B1}" srcOrd="0" destOrd="0" parTransId="{C9D396FC-C7FA-4609-8020-9745A7D88E11}" sibTransId="{FBB6CAFE-A2CA-4FC4-A6BA-29FBB91ADFD0}"/>
    <dgm:cxn modelId="{1C7044BB-C0B6-4E95-924C-C5EABFCA851C}" type="presOf" srcId="{D1FA7CD2-7145-4903-8123-D68DAE8EB6B1}" destId="{183701D1-A15D-44EE-BF7B-4EAB2126C9F1}" srcOrd="0" destOrd="0" presId="urn:microsoft.com/office/officeart/2018/2/layout/IconVerticalSolidList"/>
    <dgm:cxn modelId="{6E7473E3-CFBC-45EF-B1E4-168628A4F906}" type="presOf" srcId="{F60D8248-E627-47CF-B4D6-4399D14B7325}" destId="{16661C89-BD32-4E2D-AD90-B2E93C20C723}" srcOrd="0" destOrd="0" presId="urn:microsoft.com/office/officeart/2018/2/layout/IconVerticalSolidList"/>
    <dgm:cxn modelId="{655130F0-0AA3-4163-BED3-97E4D814C578}" type="presOf" srcId="{6446B2F4-3D5C-467B-A91B-E31679B573AE}" destId="{9DC5AC2E-8A7F-494B-84F3-1EA465807F4B}" srcOrd="0" destOrd="0" presId="urn:microsoft.com/office/officeart/2018/2/layout/IconVerticalSolidList"/>
    <dgm:cxn modelId="{19C5B44C-5B34-4318-9A1F-7D7FB47E7BCA}" type="presParOf" srcId="{16661C89-BD32-4E2D-AD90-B2E93C20C723}" destId="{CD4D9173-EF83-4244-916F-DFC2586E4809}" srcOrd="0" destOrd="0" presId="urn:microsoft.com/office/officeart/2018/2/layout/IconVerticalSolidList"/>
    <dgm:cxn modelId="{D9D6DF0A-4D37-49EB-8E07-59AFB62221F9}" type="presParOf" srcId="{CD4D9173-EF83-4244-916F-DFC2586E4809}" destId="{6442B112-883D-4C21-A2E9-5D073FFEBBB3}" srcOrd="0" destOrd="0" presId="urn:microsoft.com/office/officeart/2018/2/layout/IconVerticalSolidList"/>
    <dgm:cxn modelId="{B840AF4A-2929-4E5E-8675-CEF588002AC1}" type="presParOf" srcId="{CD4D9173-EF83-4244-916F-DFC2586E4809}" destId="{A9D3E69F-A719-43A1-8A18-080D4C0A252C}" srcOrd="1" destOrd="0" presId="urn:microsoft.com/office/officeart/2018/2/layout/IconVerticalSolidList"/>
    <dgm:cxn modelId="{BED00781-5DB7-46E8-94D0-236B5F4892E5}" type="presParOf" srcId="{CD4D9173-EF83-4244-916F-DFC2586E4809}" destId="{3EE904DC-2C43-4612-9B2C-067B9602E133}" srcOrd="2" destOrd="0" presId="urn:microsoft.com/office/officeart/2018/2/layout/IconVerticalSolidList"/>
    <dgm:cxn modelId="{04B177DB-DF24-496B-A2CD-0B5B9005E88F}" type="presParOf" srcId="{CD4D9173-EF83-4244-916F-DFC2586E4809}" destId="{183701D1-A15D-44EE-BF7B-4EAB2126C9F1}" srcOrd="3" destOrd="0" presId="urn:microsoft.com/office/officeart/2018/2/layout/IconVerticalSolidList"/>
    <dgm:cxn modelId="{C62E3ADA-59B3-4EDC-87D9-E644F3EB1F02}" type="presParOf" srcId="{16661C89-BD32-4E2D-AD90-B2E93C20C723}" destId="{DFADEABF-8519-4160-8D9C-BAC50135815B}" srcOrd="1" destOrd="0" presId="urn:microsoft.com/office/officeart/2018/2/layout/IconVerticalSolidList"/>
    <dgm:cxn modelId="{19E5DBED-0B6C-4B87-ACE8-3425863B0859}" type="presParOf" srcId="{16661C89-BD32-4E2D-AD90-B2E93C20C723}" destId="{2740BED8-388D-442A-8466-2A554EDC3131}" srcOrd="2" destOrd="0" presId="urn:microsoft.com/office/officeart/2018/2/layout/IconVerticalSolidList"/>
    <dgm:cxn modelId="{67095214-75E4-4C47-8EF0-E3FF003FD350}" type="presParOf" srcId="{2740BED8-388D-442A-8466-2A554EDC3131}" destId="{75DDDC7B-1CC3-48ED-BB00-E71D570D95A4}" srcOrd="0" destOrd="0" presId="urn:microsoft.com/office/officeart/2018/2/layout/IconVerticalSolidList"/>
    <dgm:cxn modelId="{7D4E5507-64E6-4C71-906F-85AD8544424B}" type="presParOf" srcId="{2740BED8-388D-442A-8466-2A554EDC3131}" destId="{41734E83-0FF7-4782-8408-6B9515129B2B}" srcOrd="1" destOrd="0" presId="urn:microsoft.com/office/officeart/2018/2/layout/IconVerticalSolidList"/>
    <dgm:cxn modelId="{7E3CC812-1A48-4C35-84BC-FC08E6D16137}" type="presParOf" srcId="{2740BED8-388D-442A-8466-2A554EDC3131}" destId="{447D92C8-EBBC-4014-AD07-50A603F6AFC3}" srcOrd="2" destOrd="0" presId="urn:microsoft.com/office/officeart/2018/2/layout/IconVerticalSolidList"/>
    <dgm:cxn modelId="{37379752-9897-47AF-B080-5640C7E24436}" type="presParOf" srcId="{2740BED8-388D-442A-8466-2A554EDC3131}" destId="{34AD6645-9FE3-433A-B106-6FFF0BE03920}" srcOrd="3" destOrd="0" presId="urn:microsoft.com/office/officeart/2018/2/layout/IconVerticalSolidList"/>
    <dgm:cxn modelId="{5542E97F-A118-4910-95AB-44E0B13EFC54}" type="presParOf" srcId="{16661C89-BD32-4E2D-AD90-B2E93C20C723}" destId="{2D4DE085-F675-41B5-B534-327353F262D9}" srcOrd="3" destOrd="0" presId="urn:microsoft.com/office/officeart/2018/2/layout/IconVerticalSolidList"/>
    <dgm:cxn modelId="{38FFDD9B-9F54-4773-9B70-892B1EFE8BEB}" type="presParOf" srcId="{16661C89-BD32-4E2D-AD90-B2E93C20C723}" destId="{6532685F-5754-4883-9B76-2C2DD396D99A}" srcOrd="4" destOrd="0" presId="urn:microsoft.com/office/officeart/2018/2/layout/IconVerticalSolidList"/>
    <dgm:cxn modelId="{0921186D-41C2-4331-8A77-DF5167B522FA}" type="presParOf" srcId="{6532685F-5754-4883-9B76-2C2DD396D99A}" destId="{F44B35D9-0BB2-4290-9C4F-A7EFB31AEB6A}" srcOrd="0" destOrd="0" presId="urn:microsoft.com/office/officeart/2018/2/layout/IconVerticalSolidList"/>
    <dgm:cxn modelId="{BC980B56-3CAA-4AE4-B85E-6B79192026BB}" type="presParOf" srcId="{6532685F-5754-4883-9B76-2C2DD396D99A}" destId="{4ED51BDC-72DE-4C03-81B3-88F27C713B96}" srcOrd="1" destOrd="0" presId="urn:microsoft.com/office/officeart/2018/2/layout/IconVerticalSolidList"/>
    <dgm:cxn modelId="{8B75103D-FC7F-49CD-A76E-0A9015BC0D97}" type="presParOf" srcId="{6532685F-5754-4883-9B76-2C2DD396D99A}" destId="{B957CED3-A999-42B7-AAC8-D2DAA460DE81}" srcOrd="2" destOrd="0" presId="urn:microsoft.com/office/officeart/2018/2/layout/IconVerticalSolidList"/>
    <dgm:cxn modelId="{4B4678DA-77F9-4EB6-AB61-E8938A4555CC}" type="presParOf" srcId="{6532685F-5754-4883-9B76-2C2DD396D99A}" destId="{520AA4A3-17F5-4840-8E31-B9C8A0B22666}" srcOrd="3" destOrd="0" presId="urn:microsoft.com/office/officeart/2018/2/layout/IconVerticalSolidList"/>
    <dgm:cxn modelId="{E3D2BEF0-3FF7-44FD-8641-B5F0D0B7BB2E}" type="presParOf" srcId="{16661C89-BD32-4E2D-AD90-B2E93C20C723}" destId="{9D52D1DC-75D2-4EBC-BEEA-5E3C779D0368}" srcOrd="5" destOrd="0" presId="urn:microsoft.com/office/officeart/2018/2/layout/IconVerticalSolidList"/>
    <dgm:cxn modelId="{93B7F5D2-2105-4BE4-803D-242667BFA624}" type="presParOf" srcId="{16661C89-BD32-4E2D-AD90-B2E93C20C723}" destId="{EF10AFBF-1B2A-4794-8A93-9EDA4C991C42}" srcOrd="6" destOrd="0" presId="urn:microsoft.com/office/officeart/2018/2/layout/IconVerticalSolidList"/>
    <dgm:cxn modelId="{59EF9134-BDC1-49BD-A050-3AFA68CFEE05}" type="presParOf" srcId="{EF10AFBF-1B2A-4794-8A93-9EDA4C991C42}" destId="{1ABF585D-153C-472D-A1A4-FAB9412A27C0}" srcOrd="0" destOrd="0" presId="urn:microsoft.com/office/officeart/2018/2/layout/IconVerticalSolidList"/>
    <dgm:cxn modelId="{7A3028F8-0847-4AFD-BC92-4163090AD181}" type="presParOf" srcId="{EF10AFBF-1B2A-4794-8A93-9EDA4C991C42}" destId="{097708B6-23F7-4A49-9491-9A12C8C9FC75}" srcOrd="1" destOrd="0" presId="urn:microsoft.com/office/officeart/2018/2/layout/IconVerticalSolidList"/>
    <dgm:cxn modelId="{E8074982-9224-4EF2-8E1D-043DB4E2F81A}" type="presParOf" srcId="{EF10AFBF-1B2A-4794-8A93-9EDA4C991C42}" destId="{69B8ED0F-6FDF-4835-8CEA-01404F63CB53}" srcOrd="2" destOrd="0" presId="urn:microsoft.com/office/officeart/2018/2/layout/IconVerticalSolidList"/>
    <dgm:cxn modelId="{C852BDD5-39FF-4594-9DE5-756A769704CE}" type="presParOf" srcId="{EF10AFBF-1B2A-4794-8A93-9EDA4C991C42}" destId="{E40962ED-BAB9-4D3D-940A-5FEAEEEEB0FC}" srcOrd="3" destOrd="0" presId="urn:microsoft.com/office/officeart/2018/2/layout/IconVerticalSolidList"/>
    <dgm:cxn modelId="{31BDDEC1-2482-4F4D-A07B-21C1FAEB4B60}" type="presParOf" srcId="{16661C89-BD32-4E2D-AD90-B2E93C20C723}" destId="{B5EFF97E-AA8E-4E97-8A47-CF1DBB138120}" srcOrd="7" destOrd="0" presId="urn:microsoft.com/office/officeart/2018/2/layout/IconVerticalSolidList"/>
    <dgm:cxn modelId="{93C69D7C-C68C-4981-961B-CF53426420EE}" type="presParOf" srcId="{16661C89-BD32-4E2D-AD90-B2E93C20C723}" destId="{8B03CAF8-4B4E-4108-B563-AA27341819BC}" srcOrd="8" destOrd="0" presId="urn:microsoft.com/office/officeart/2018/2/layout/IconVerticalSolidList"/>
    <dgm:cxn modelId="{A86B545F-C8A6-4FBA-B501-9FE53F580A9C}" type="presParOf" srcId="{8B03CAF8-4B4E-4108-B563-AA27341819BC}" destId="{F116B045-7703-4A0E-8E62-FE12CBB4CC6F}" srcOrd="0" destOrd="0" presId="urn:microsoft.com/office/officeart/2018/2/layout/IconVerticalSolidList"/>
    <dgm:cxn modelId="{D111F501-66B8-4D3E-A5BF-C88826338008}" type="presParOf" srcId="{8B03CAF8-4B4E-4108-B563-AA27341819BC}" destId="{090AAF82-20FC-4FF8-8CB1-18B8674182D0}" srcOrd="1" destOrd="0" presId="urn:microsoft.com/office/officeart/2018/2/layout/IconVerticalSolidList"/>
    <dgm:cxn modelId="{B2AC4B8E-6D25-4306-B8D9-853C9692087F}" type="presParOf" srcId="{8B03CAF8-4B4E-4108-B563-AA27341819BC}" destId="{5B58B581-9853-4A5C-927F-B9D145D4602D}" srcOrd="2" destOrd="0" presId="urn:microsoft.com/office/officeart/2018/2/layout/IconVerticalSolidList"/>
    <dgm:cxn modelId="{A10BE4C9-0EB2-4061-B265-065CDFF08904}" type="presParOf" srcId="{8B03CAF8-4B4E-4108-B563-AA27341819BC}" destId="{9DC5AC2E-8A7F-494B-84F3-1EA465807F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4D697-A61E-410F-B0DA-B133775AC8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9B1483-ABC3-4497-B87A-C7A11221CBA1}">
      <dgm:prSet/>
      <dgm:spPr/>
      <dgm:t>
        <a:bodyPr/>
        <a:lstStyle/>
        <a:p>
          <a:pPr>
            <a:defRPr cap="all"/>
          </a:pPr>
          <a:r>
            <a:rPr lang="fr-FR"/>
            <a:t>Déploiement continue du backend</a:t>
          </a:r>
          <a:endParaRPr lang="en-US"/>
        </a:p>
      </dgm:t>
    </dgm:pt>
    <dgm:pt modelId="{10F860FE-0BD3-4A76-AC35-632A4E6A9690}" type="parTrans" cxnId="{6BC638F3-1ACB-4F6D-8DED-506589803321}">
      <dgm:prSet/>
      <dgm:spPr/>
      <dgm:t>
        <a:bodyPr/>
        <a:lstStyle/>
        <a:p>
          <a:endParaRPr lang="en-US"/>
        </a:p>
      </dgm:t>
    </dgm:pt>
    <dgm:pt modelId="{8EA791DA-3C5B-41C1-AD2B-53BB88D84E67}" type="sibTrans" cxnId="{6BC638F3-1ACB-4F6D-8DED-506589803321}">
      <dgm:prSet/>
      <dgm:spPr/>
      <dgm:t>
        <a:bodyPr/>
        <a:lstStyle/>
        <a:p>
          <a:endParaRPr lang="en-US"/>
        </a:p>
      </dgm:t>
    </dgm:pt>
    <dgm:pt modelId="{36A9349E-8CEE-4F99-AFA9-FE9CFBBDC00D}">
      <dgm:prSet/>
      <dgm:spPr/>
      <dgm:t>
        <a:bodyPr/>
        <a:lstStyle/>
        <a:p>
          <a:pPr>
            <a:defRPr cap="all"/>
          </a:pPr>
          <a:r>
            <a:rPr lang="fr-FR"/>
            <a:t>Pare-feu</a:t>
          </a:r>
          <a:endParaRPr lang="en-US"/>
        </a:p>
      </dgm:t>
    </dgm:pt>
    <dgm:pt modelId="{A8080421-FAFB-4907-A81D-500884E7FEDD}" type="parTrans" cxnId="{B38275AA-4E42-40FA-AC0D-D192D7EA0B6B}">
      <dgm:prSet/>
      <dgm:spPr/>
      <dgm:t>
        <a:bodyPr/>
        <a:lstStyle/>
        <a:p>
          <a:endParaRPr lang="en-US"/>
        </a:p>
      </dgm:t>
    </dgm:pt>
    <dgm:pt modelId="{BA7ECA7F-63EE-47FD-B4EE-6BC75F157D21}" type="sibTrans" cxnId="{B38275AA-4E42-40FA-AC0D-D192D7EA0B6B}">
      <dgm:prSet/>
      <dgm:spPr/>
      <dgm:t>
        <a:bodyPr/>
        <a:lstStyle/>
        <a:p>
          <a:endParaRPr lang="en-US"/>
        </a:p>
      </dgm:t>
    </dgm:pt>
    <dgm:pt modelId="{23E7C70E-42FA-46F8-8D8B-BA53882BC64A}">
      <dgm:prSet/>
      <dgm:spPr/>
      <dgm:t>
        <a:bodyPr/>
        <a:lstStyle/>
        <a:p>
          <a:pPr>
            <a:defRPr cap="all"/>
          </a:pPr>
          <a:r>
            <a:rPr lang="fr-FR"/>
            <a:t>Déploiement sur un VPS</a:t>
          </a:r>
          <a:endParaRPr lang="en-US"/>
        </a:p>
      </dgm:t>
    </dgm:pt>
    <dgm:pt modelId="{165FD021-85D4-45CE-B540-859D43F3D64A}" type="parTrans" cxnId="{B365ECE8-FCAC-4118-865F-F200114D7FA5}">
      <dgm:prSet/>
      <dgm:spPr/>
      <dgm:t>
        <a:bodyPr/>
        <a:lstStyle/>
        <a:p>
          <a:endParaRPr lang="en-US"/>
        </a:p>
      </dgm:t>
    </dgm:pt>
    <dgm:pt modelId="{BCEE9319-2406-4164-9A78-E09807F05A04}" type="sibTrans" cxnId="{B365ECE8-FCAC-4118-865F-F200114D7FA5}">
      <dgm:prSet/>
      <dgm:spPr/>
      <dgm:t>
        <a:bodyPr/>
        <a:lstStyle/>
        <a:p>
          <a:endParaRPr lang="en-US"/>
        </a:p>
      </dgm:t>
    </dgm:pt>
    <dgm:pt modelId="{B0DEA12C-D1C5-4747-AAB7-9DF93C303B05}">
      <dgm:prSet/>
      <dgm:spPr/>
      <dgm:t>
        <a:bodyPr/>
        <a:lstStyle/>
        <a:p>
          <a:pPr>
            <a:defRPr cap="all"/>
          </a:pPr>
          <a:r>
            <a:rPr lang="fr-FR"/>
            <a:t>Une plateforme de développement</a:t>
          </a:r>
          <a:endParaRPr lang="en-US"/>
        </a:p>
      </dgm:t>
    </dgm:pt>
    <dgm:pt modelId="{A3103C1E-B4D7-47C8-AC5B-C32E326BBCBA}" type="parTrans" cxnId="{B7290A4A-0433-4DFF-9F92-B2F86FD8BA42}">
      <dgm:prSet/>
      <dgm:spPr/>
      <dgm:t>
        <a:bodyPr/>
        <a:lstStyle/>
        <a:p>
          <a:endParaRPr lang="en-US"/>
        </a:p>
      </dgm:t>
    </dgm:pt>
    <dgm:pt modelId="{11863FA2-17E8-4335-ACC0-0F4735BE373F}" type="sibTrans" cxnId="{B7290A4A-0433-4DFF-9F92-B2F86FD8BA42}">
      <dgm:prSet/>
      <dgm:spPr/>
      <dgm:t>
        <a:bodyPr/>
        <a:lstStyle/>
        <a:p>
          <a:endParaRPr lang="en-US"/>
        </a:p>
      </dgm:t>
    </dgm:pt>
    <dgm:pt modelId="{8CCC6EAF-CB67-4B67-B676-6E7D7ECBE228}">
      <dgm:prSet/>
      <dgm:spPr/>
      <dgm:t>
        <a:bodyPr/>
        <a:lstStyle/>
        <a:p>
          <a:pPr>
            <a:defRPr cap="all"/>
          </a:pPr>
          <a:r>
            <a:rPr lang="fr-FR"/>
            <a:t>Etc.</a:t>
          </a:r>
          <a:endParaRPr lang="en-US"/>
        </a:p>
      </dgm:t>
    </dgm:pt>
    <dgm:pt modelId="{3C0DC024-09B9-4267-A875-A2CCE579967A}" type="parTrans" cxnId="{BD7C7F87-8BE6-4135-AD66-E8417BFAC186}">
      <dgm:prSet/>
      <dgm:spPr/>
      <dgm:t>
        <a:bodyPr/>
        <a:lstStyle/>
        <a:p>
          <a:endParaRPr lang="en-US"/>
        </a:p>
      </dgm:t>
    </dgm:pt>
    <dgm:pt modelId="{0FA4F99C-6AA0-422C-9376-4A795F065B89}" type="sibTrans" cxnId="{BD7C7F87-8BE6-4135-AD66-E8417BFAC186}">
      <dgm:prSet/>
      <dgm:spPr/>
      <dgm:t>
        <a:bodyPr/>
        <a:lstStyle/>
        <a:p>
          <a:endParaRPr lang="en-US"/>
        </a:p>
      </dgm:t>
    </dgm:pt>
    <dgm:pt modelId="{596DFF8D-814B-4FE3-9989-5BF135CD04EE}" type="pres">
      <dgm:prSet presAssocID="{ABD4D697-A61E-410F-B0DA-B133775AC816}" presName="root" presStyleCnt="0">
        <dgm:presLayoutVars>
          <dgm:dir/>
          <dgm:resizeHandles val="exact"/>
        </dgm:presLayoutVars>
      </dgm:prSet>
      <dgm:spPr/>
    </dgm:pt>
    <dgm:pt modelId="{1B1F2CD3-0FC4-4610-90F4-5ADD9C9643BF}" type="pres">
      <dgm:prSet presAssocID="{509B1483-ABC3-4497-B87A-C7A11221CBA1}" presName="compNode" presStyleCnt="0"/>
      <dgm:spPr/>
    </dgm:pt>
    <dgm:pt modelId="{83CB2283-EAE6-4606-8851-DFBC5274B707}" type="pres">
      <dgm:prSet presAssocID="{509B1483-ABC3-4497-B87A-C7A11221CBA1}" presName="iconBgRect" presStyleLbl="bgShp" presStyleIdx="0" presStyleCnt="5"/>
      <dgm:spPr/>
    </dgm:pt>
    <dgm:pt modelId="{CFBCDF7B-3212-480A-90F3-9AF737EBC40E}" type="pres">
      <dgm:prSet presAssocID="{509B1483-ABC3-4497-B87A-C7A11221CB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62357A01-A497-41B9-938B-2CA62B313A01}" type="pres">
      <dgm:prSet presAssocID="{509B1483-ABC3-4497-B87A-C7A11221CBA1}" presName="spaceRect" presStyleCnt="0"/>
      <dgm:spPr/>
    </dgm:pt>
    <dgm:pt modelId="{D514DB98-FE4F-4D18-A5DA-F734B102DF47}" type="pres">
      <dgm:prSet presAssocID="{509B1483-ABC3-4497-B87A-C7A11221CBA1}" presName="textRect" presStyleLbl="revTx" presStyleIdx="0" presStyleCnt="5">
        <dgm:presLayoutVars>
          <dgm:chMax val="1"/>
          <dgm:chPref val="1"/>
        </dgm:presLayoutVars>
      </dgm:prSet>
      <dgm:spPr/>
    </dgm:pt>
    <dgm:pt modelId="{2EAE01FA-DF9C-4627-84A1-400D588944CC}" type="pres">
      <dgm:prSet presAssocID="{8EA791DA-3C5B-41C1-AD2B-53BB88D84E67}" presName="sibTrans" presStyleCnt="0"/>
      <dgm:spPr/>
    </dgm:pt>
    <dgm:pt modelId="{A1B0012B-00FB-42D8-9B90-51A149B9CA93}" type="pres">
      <dgm:prSet presAssocID="{36A9349E-8CEE-4F99-AFA9-FE9CFBBDC00D}" presName="compNode" presStyleCnt="0"/>
      <dgm:spPr/>
    </dgm:pt>
    <dgm:pt modelId="{EB847504-6C0B-4131-BEDB-AB17828E696B}" type="pres">
      <dgm:prSet presAssocID="{36A9349E-8CEE-4F99-AFA9-FE9CFBBDC00D}" presName="iconBgRect" presStyleLbl="bgShp" presStyleIdx="1" presStyleCnt="5"/>
      <dgm:spPr/>
    </dgm:pt>
    <dgm:pt modelId="{8BC869BD-8B02-4954-BA57-A2B57309F2CF}" type="pres">
      <dgm:prSet presAssocID="{36A9349E-8CEE-4F99-AFA9-FE9CFBBDC0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ammable"/>
        </a:ext>
      </dgm:extLst>
    </dgm:pt>
    <dgm:pt modelId="{878D6B02-34E0-454A-80DA-1CA4EFBC2827}" type="pres">
      <dgm:prSet presAssocID="{36A9349E-8CEE-4F99-AFA9-FE9CFBBDC00D}" presName="spaceRect" presStyleCnt="0"/>
      <dgm:spPr/>
    </dgm:pt>
    <dgm:pt modelId="{F547F635-7357-40B9-A0B7-052945296AFB}" type="pres">
      <dgm:prSet presAssocID="{36A9349E-8CEE-4F99-AFA9-FE9CFBBDC00D}" presName="textRect" presStyleLbl="revTx" presStyleIdx="1" presStyleCnt="5">
        <dgm:presLayoutVars>
          <dgm:chMax val="1"/>
          <dgm:chPref val="1"/>
        </dgm:presLayoutVars>
      </dgm:prSet>
      <dgm:spPr/>
    </dgm:pt>
    <dgm:pt modelId="{098AC605-49C7-4D1D-A3D0-F8E6BBD1C547}" type="pres">
      <dgm:prSet presAssocID="{BA7ECA7F-63EE-47FD-B4EE-6BC75F157D21}" presName="sibTrans" presStyleCnt="0"/>
      <dgm:spPr/>
    </dgm:pt>
    <dgm:pt modelId="{AC577C7A-1DEB-4E1A-9D76-73DA84601BB8}" type="pres">
      <dgm:prSet presAssocID="{23E7C70E-42FA-46F8-8D8B-BA53882BC64A}" presName="compNode" presStyleCnt="0"/>
      <dgm:spPr/>
    </dgm:pt>
    <dgm:pt modelId="{B3B75A46-FE8F-4C50-91C1-3E37F5B77155}" type="pres">
      <dgm:prSet presAssocID="{23E7C70E-42FA-46F8-8D8B-BA53882BC64A}" presName="iconBgRect" presStyleLbl="bgShp" presStyleIdx="2" presStyleCnt="5"/>
      <dgm:spPr/>
    </dgm:pt>
    <dgm:pt modelId="{477660AE-8A93-4DD3-91E7-2A3542DCE760}" type="pres">
      <dgm:prSet presAssocID="{23E7C70E-42FA-46F8-8D8B-BA53882BC6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E9CC0E84-713F-4B54-810B-DE7F4B6964A0}" type="pres">
      <dgm:prSet presAssocID="{23E7C70E-42FA-46F8-8D8B-BA53882BC64A}" presName="spaceRect" presStyleCnt="0"/>
      <dgm:spPr/>
    </dgm:pt>
    <dgm:pt modelId="{60E9D893-948A-49B4-B18D-49CE320708B6}" type="pres">
      <dgm:prSet presAssocID="{23E7C70E-42FA-46F8-8D8B-BA53882BC64A}" presName="textRect" presStyleLbl="revTx" presStyleIdx="2" presStyleCnt="5">
        <dgm:presLayoutVars>
          <dgm:chMax val="1"/>
          <dgm:chPref val="1"/>
        </dgm:presLayoutVars>
      </dgm:prSet>
      <dgm:spPr/>
    </dgm:pt>
    <dgm:pt modelId="{4319EB55-5200-47C4-99F5-0ABE2E751650}" type="pres">
      <dgm:prSet presAssocID="{BCEE9319-2406-4164-9A78-E09807F05A04}" presName="sibTrans" presStyleCnt="0"/>
      <dgm:spPr/>
    </dgm:pt>
    <dgm:pt modelId="{31E661CB-D760-4446-99EC-D708295B955B}" type="pres">
      <dgm:prSet presAssocID="{B0DEA12C-D1C5-4747-AAB7-9DF93C303B05}" presName="compNode" presStyleCnt="0"/>
      <dgm:spPr/>
    </dgm:pt>
    <dgm:pt modelId="{6488AEDB-DC5B-4DA8-BF34-E7A9AD2F819E}" type="pres">
      <dgm:prSet presAssocID="{B0DEA12C-D1C5-4747-AAB7-9DF93C303B05}" presName="iconBgRect" presStyleLbl="bgShp" presStyleIdx="3" presStyleCnt="5"/>
      <dgm:spPr/>
    </dgm:pt>
    <dgm:pt modelId="{5F312EFC-6719-4DE9-83A6-9C526B508C0A}" type="pres">
      <dgm:prSet presAssocID="{B0DEA12C-D1C5-4747-AAB7-9DF93C303B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D8B00302-D9A5-435C-BB7F-733F3EAD1325}" type="pres">
      <dgm:prSet presAssocID="{B0DEA12C-D1C5-4747-AAB7-9DF93C303B05}" presName="spaceRect" presStyleCnt="0"/>
      <dgm:spPr/>
    </dgm:pt>
    <dgm:pt modelId="{019161A8-0D18-4197-A5F0-23F9F95564C5}" type="pres">
      <dgm:prSet presAssocID="{B0DEA12C-D1C5-4747-AAB7-9DF93C303B05}" presName="textRect" presStyleLbl="revTx" presStyleIdx="3" presStyleCnt="5">
        <dgm:presLayoutVars>
          <dgm:chMax val="1"/>
          <dgm:chPref val="1"/>
        </dgm:presLayoutVars>
      </dgm:prSet>
      <dgm:spPr/>
    </dgm:pt>
    <dgm:pt modelId="{F7791E0C-ED9A-405A-8FD9-0D61790D8E38}" type="pres">
      <dgm:prSet presAssocID="{11863FA2-17E8-4335-ACC0-0F4735BE373F}" presName="sibTrans" presStyleCnt="0"/>
      <dgm:spPr/>
    </dgm:pt>
    <dgm:pt modelId="{BE0FF64B-B9E8-4CE3-8AF3-88997B7F2792}" type="pres">
      <dgm:prSet presAssocID="{8CCC6EAF-CB67-4B67-B676-6E7D7ECBE228}" presName="compNode" presStyleCnt="0"/>
      <dgm:spPr/>
    </dgm:pt>
    <dgm:pt modelId="{9CB773EA-C559-4772-9334-7DB2BC19AD41}" type="pres">
      <dgm:prSet presAssocID="{8CCC6EAF-CB67-4B67-B676-6E7D7ECBE228}" presName="iconBgRect" presStyleLbl="bgShp" presStyleIdx="4" presStyleCnt="5"/>
      <dgm:spPr/>
    </dgm:pt>
    <dgm:pt modelId="{8BE58437-77FD-4064-BB28-30797CCF0A55}" type="pres">
      <dgm:prSet presAssocID="{8CCC6EAF-CB67-4B67-B676-6E7D7ECBE2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FC53B13B-3A87-48B8-B4A7-4261A05F182F}" type="pres">
      <dgm:prSet presAssocID="{8CCC6EAF-CB67-4B67-B676-6E7D7ECBE228}" presName="spaceRect" presStyleCnt="0"/>
      <dgm:spPr/>
    </dgm:pt>
    <dgm:pt modelId="{AE62EB59-7ABF-4D02-867E-74C29E62D953}" type="pres">
      <dgm:prSet presAssocID="{8CCC6EAF-CB67-4B67-B676-6E7D7ECBE2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7290A4A-0433-4DFF-9F92-B2F86FD8BA42}" srcId="{ABD4D697-A61E-410F-B0DA-B133775AC816}" destId="{B0DEA12C-D1C5-4747-AAB7-9DF93C303B05}" srcOrd="3" destOrd="0" parTransId="{A3103C1E-B4D7-47C8-AC5B-C32E326BBCBA}" sibTransId="{11863FA2-17E8-4335-ACC0-0F4735BE373F}"/>
    <dgm:cxn modelId="{59F5BF76-05DD-4ED5-9C5F-5C0D5562B6D3}" type="presOf" srcId="{509B1483-ABC3-4497-B87A-C7A11221CBA1}" destId="{D514DB98-FE4F-4D18-A5DA-F734B102DF47}" srcOrd="0" destOrd="0" presId="urn:microsoft.com/office/officeart/2018/5/layout/IconCircleLabelList"/>
    <dgm:cxn modelId="{06657086-73DC-4135-86BC-81CE51C4F675}" type="presOf" srcId="{8CCC6EAF-CB67-4B67-B676-6E7D7ECBE228}" destId="{AE62EB59-7ABF-4D02-867E-74C29E62D953}" srcOrd="0" destOrd="0" presId="urn:microsoft.com/office/officeart/2018/5/layout/IconCircleLabelList"/>
    <dgm:cxn modelId="{BD7C7F87-8BE6-4135-AD66-E8417BFAC186}" srcId="{ABD4D697-A61E-410F-B0DA-B133775AC816}" destId="{8CCC6EAF-CB67-4B67-B676-6E7D7ECBE228}" srcOrd="4" destOrd="0" parTransId="{3C0DC024-09B9-4267-A875-A2CCE579967A}" sibTransId="{0FA4F99C-6AA0-422C-9376-4A795F065B89}"/>
    <dgm:cxn modelId="{63865292-57C6-44F7-A62B-6C90C62F2F26}" type="presOf" srcId="{36A9349E-8CEE-4F99-AFA9-FE9CFBBDC00D}" destId="{F547F635-7357-40B9-A0B7-052945296AFB}" srcOrd="0" destOrd="0" presId="urn:microsoft.com/office/officeart/2018/5/layout/IconCircleLabelList"/>
    <dgm:cxn modelId="{B38275AA-4E42-40FA-AC0D-D192D7EA0B6B}" srcId="{ABD4D697-A61E-410F-B0DA-B133775AC816}" destId="{36A9349E-8CEE-4F99-AFA9-FE9CFBBDC00D}" srcOrd="1" destOrd="0" parTransId="{A8080421-FAFB-4907-A81D-500884E7FEDD}" sibTransId="{BA7ECA7F-63EE-47FD-B4EE-6BC75F157D21}"/>
    <dgm:cxn modelId="{8BCC68AE-AD27-4617-B85B-BA6F870D982B}" type="presOf" srcId="{B0DEA12C-D1C5-4747-AAB7-9DF93C303B05}" destId="{019161A8-0D18-4197-A5F0-23F9F95564C5}" srcOrd="0" destOrd="0" presId="urn:microsoft.com/office/officeart/2018/5/layout/IconCircleLabelList"/>
    <dgm:cxn modelId="{25185EAF-A9BC-4A6D-8A08-26804D7D989D}" type="presOf" srcId="{ABD4D697-A61E-410F-B0DA-B133775AC816}" destId="{596DFF8D-814B-4FE3-9989-5BF135CD04EE}" srcOrd="0" destOrd="0" presId="urn:microsoft.com/office/officeart/2018/5/layout/IconCircleLabelList"/>
    <dgm:cxn modelId="{953B56DA-5E96-4416-B3C4-EE3F39D01DE3}" type="presOf" srcId="{23E7C70E-42FA-46F8-8D8B-BA53882BC64A}" destId="{60E9D893-948A-49B4-B18D-49CE320708B6}" srcOrd="0" destOrd="0" presId="urn:microsoft.com/office/officeart/2018/5/layout/IconCircleLabelList"/>
    <dgm:cxn modelId="{B365ECE8-FCAC-4118-865F-F200114D7FA5}" srcId="{ABD4D697-A61E-410F-B0DA-B133775AC816}" destId="{23E7C70E-42FA-46F8-8D8B-BA53882BC64A}" srcOrd="2" destOrd="0" parTransId="{165FD021-85D4-45CE-B540-859D43F3D64A}" sibTransId="{BCEE9319-2406-4164-9A78-E09807F05A04}"/>
    <dgm:cxn modelId="{6BC638F3-1ACB-4F6D-8DED-506589803321}" srcId="{ABD4D697-A61E-410F-B0DA-B133775AC816}" destId="{509B1483-ABC3-4497-B87A-C7A11221CBA1}" srcOrd="0" destOrd="0" parTransId="{10F860FE-0BD3-4A76-AC35-632A4E6A9690}" sibTransId="{8EA791DA-3C5B-41C1-AD2B-53BB88D84E67}"/>
    <dgm:cxn modelId="{C1B13A9D-A892-40BE-9D93-C45554406A56}" type="presParOf" srcId="{596DFF8D-814B-4FE3-9989-5BF135CD04EE}" destId="{1B1F2CD3-0FC4-4610-90F4-5ADD9C9643BF}" srcOrd="0" destOrd="0" presId="urn:microsoft.com/office/officeart/2018/5/layout/IconCircleLabelList"/>
    <dgm:cxn modelId="{13C513D4-1B42-435E-B881-3D0E89B77149}" type="presParOf" srcId="{1B1F2CD3-0FC4-4610-90F4-5ADD9C9643BF}" destId="{83CB2283-EAE6-4606-8851-DFBC5274B707}" srcOrd="0" destOrd="0" presId="urn:microsoft.com/office/officeart/2018/5/layout/IconCircleLabelList"/>
    <dgm:cxn modelId="{A133CE2A-20E4-4838-9D98-347E7062F011}" type="presParOf" srcId="{1B1F2CD3-0FC4-4610-90F4-5ADD9C9643BF}" destId="{CFBCDF7B-3212-480A-90F3-9AF737EBC40E}" srcOrd="1" destOrd="0" presId="urn:microsoft.com/office/officeart/2018/5/layout/IconCircleLabelList"/>
    <dgm:cxn modelId="{D44A1D81-2685-4F62-8511-2AB92E42FF8E}" type="presParOf" srcId="{1B1F2CD3-0FC4-4610-90F4-5ADD9C9643BF}" destId="{62357A01-A497-41B9-938B-2CA62B313A01}" srcOrd="2" destOrd="0" presId="urn:microsoft.com/office/officeart/2018/5/layout/IconCircleLabelList"/>
    <dgm:cxn modelId="{BC66FE67-0F94-468C-BFA0-7A741A74A794}" type="presParOf" srcId="{1B1F2CD3-0FC4-4610-90F4-5ADD9C9643BF}" destId="{D514DB98-FE4F-4D18-A5DA-F734B102DF47}" srcOrd="3" destOrd="0" presId="urn:microsoft.com/office/officeart/2018/5/layout/IconCircleLabelList"/>
    <dgm:cxn modelId="{373DF19C-7C4C-4B9D-AA98-FBD0CF079B30}" type="presParOf" srcId="{596DFF8D-814B-4FE3-9989-5BF135CD04EE}" destId="{2EAE01FA-DF9C-4627-84A1-400D588944CC}" srcOrd="1" destOrd="0" presId="urn:microsoft.com/office/officeart/2018/5/layout/IconCircleLabelList"/>
    <dgm:cxn modelId="{ECF5C843-DC37-4728-B601-8D7BB6BB0F87}" type="presParOf" srcId="{596DFF8D-814B-4FE3-9989-5BF135CD04EE}" destId="{A1B0012B-00FB-42D8-9B90-51A149B9CA93}" srcOrd="2" destOrd="0" presId="urn:microsoft.com/office/officeart/2018/5/layout/IconCircleLabelList"/>
    <dgm:cxn modelId="{2C8B4EBB-184E-4C5C-A5BC-8C672284508B}" type="presParOf" srcId="{A1B0012B-00FB-42D8-9B90-51A149B9CA93}" destId="{EB847504-6C0B-4131-BEDB-AB17828E696B}" srcOrd="0" destOrd="0" presId="urn:microsoft.com/office/officeart/2018/5/layout/IconCircleLabelList"/>
    <dgm:cxn modelId="{4B73455D-CFF6-4218-BE24-BB492DC778D7}" type="presParOf" srcId="{A1B0012B-00FB-42D8-9B90-51A149B9CA93}" destId="{8BC869BD-8B02-4954-BA57-A2B57309F2CF}" srcOrd="1" destOrd="0" presId="urn:microsoft.com/office/officeart/2018/5/layout/IconCircleLabelList"/>
    <dgm:cxn modelId="{0C8729C0-6957-4C02-AF0A-70ECBC836CD6}" type="presParOf" srcId="{A1B0012B-00FB-42D8-9B90-51A149B9CA93}" destId="{878D6B02-34E0-454A-80DA-1CA4EFBC2827}" srcOrd="2" destOrd="0" presId="urn:microsoft.com/office/officeart/2018/5/layout/IconCircleLabelList"/>
    <dgm:cxn modelId="{4B901A0F-4B73-44C6-8FB2-6F2AD21D7DF4}" type="presParOf" srcId="{A1B0012B-00FB-42D8-9B90-51A149B9CA93}" destId="{F547F635-7357-40B9-A0B7-052945296AFB}" srcOrd="3" destOrd="0" presId="urn:microsoft.com/office/officeart/2018/5/layout/IconCircleLabelList"/>
    <dgm:cxn modelId="{CA6134C6-DFC7-4997-B9D7-EEFB9B269652}" type="presParOf" srcId="{596DFF8D-814B-4FE3-9989-5BF135CD04EE}" destId="{098AC605-49C7-4D1D-A3D0-F8E6BBD1C547}" srcOrd="3" destOrd="0" presId="urn:microsoft.com/office/officeart/2018/5/layout/IconCircleLabelList"/>
    <dgm:cxn modelId="{8502A41B-91D9-4335-BA12-30CFC9294BFA}" type="presParOf" srcId="{596DFF8D-814B-4FE3-9989-5BF135CD04EE}" destId="{AC577C7A-1DEB-4E1A-9D76-73DA84601BB8}" srcOrd="4" destOrd="0" presId="urn:microsoft.com/office/officeart/2018/5/layout/IconCircleLabelList"/>
    <dgm:cxn modelId="{5DDF8258-4699-4745-8D8D-B0E527F7DB27}" type="presParOf" srcId="{AC577C7A-1DEB-4E1A-9D76-73DA84601BB8}" destId="{B3B75A46-FE8F-4C50-91C1-3E37F5B77155}" srcOrd="0" destOrd="0" presId="urn:microsoft.com/office/officeart/2018/5/layout/IconCircleLabelList"/>
    <dgm:cxn modelId="{C02AA8F3-3E90-4A7A-A087-F99CDED08336}" type="presParOf" srcId="{AC577C7A-1DEB-4E1A-9D76-73DA84601BB8}" destId="{477660AE-8A93-4DD3-91E7-2A3542DCE760}" srcOrd="1" destOrd="0" presId="urn:microsoft.com/office/officeart/2018/5/layout/IconCircleLabelList"/>
    <dgm:cxn modelId="{DA3010C8-DF38-4F6D-AE93-31255701043C}" type="presParOf" srcId="{AC577C7A-1DEB-4E1A-9D76-73DA84601BB8}" destId="{E9CC0E84-713F-4B54-810B-DE7F4B6964A0}" srcOrd="2" destOrd="0" presId="urn:microsoft.com/office/officeart/2018/5/layout/IconCircleLabelList"/>
    <dgm:cxn modelId="{563F2ACB-5872-4C0C-ABA8-D1C714852427}" type="presParOf" srcId="{AC577C7A-1DEB-4E1A-9D76-73DA84601BB8}" destId="{60E9D893-948A-49B4-B18D-49CE320708B6}" srcOrd="3" destOrd="0" presId="urn:microsoft.com/office/officeart/2018/5/layout/IconCircleLabelList"/>
    <dgm:cxn modelId="{24D9D9F5-35C9-43F7-BDCD-7A2999C4777C}" type="presParOf" srcId="{596DFF8D-814B-4FE3-9989-5BF135CD04EE}" destId="{4319EB55-5200-47C4-99F5-0ABE2E751650}" srcOrd="5" destOrd="0" presId="urn:microsoft.com/office/officeart/2018/5/layout/IconCircleLabelList"/>
    <dgm:cxn modelId="{DEA145BF-9A2E-43B7-8A9E-8F74BE395618}" type="presParOf" srcId="{596DFF8D-814B-4FE3-9989-5BF135CD04EE}" destId="{31E661CB-D760-4446-99EC-D708295B955B}" srcOrd="6" destOrd="0" presId="urn:microsoft.com/office/officeart/2018/5/layout/IconCircleLabelList"/>
    <dgm:cxn modelId="{F0511E7B-AF10-4D5C-B449-45EF72E77CD3}" type="presParOf" srcId="{31E661CB-D760-4446-99EC-D708295B955B}" destId="{6488AEDB-DC5B-4DA8-BF34-E7A9AD2F819E}" srcOrd="0" destOrd="0" presId="urn:microsoft.com/office/officeart/2018/5/layout/IconCircleLabelList"/>
    <dgm:cxn modelId="{51F73AA8-94C2-41F0-B748-4BB9AD76C372}" type="presParOf" srcId="{31E661CB-D760-4446-99EC-D708295B955B}" destId="{5F312EFC-6719-4DE9-83A6-9C526B508C0A}" srcOrd="1" destOrd="0" presId="urn:microsoft.com/office/officeart/2018/5/layout/IconCircleLabelList"/>
    <dgm:cxn modelId="{3D2CDA23-0C82-4CB0-AB5A-381FD7BF4D60}" type="presParOf" srcId="{31E661CB-D760-4446-99EC-D708295B955B}" destId="{D8B00302-D9A5-435C-BB7F-733F3EAD1325}" srcOrd="2" destOrd="0" presId="urn:microsoft.com/office/officeart/2018/5/layout/IconCircleLabelList"/>
    <dgm:cxn modelId="{BC9C9041-655A-4D34-8836-269F5C1D2558}" type="presParOf" srcId="{31E661CB-D760-4446-99EC-D708295B955B}" destId="{019161A8-0D18-4197-A5F0-23F9F95564C5}" srcOrd="3" destOrd="0" presId="urn:microsoft.com/office/officeart/2018/5/layout/IconCircleLabelList"/>
    <dgm:cxn modelId="{3E142402-23F7-429D-9252-66D8EAEB5E85}" type="presParOf" srcId="{596DFF8D-814B-4FE3-9989-5BF135CD04EE}" destId="{F7791E0C-ED9A-405A-8FD9-0D61790D8E38}" srcOrd="7" destOrd="0" presId="urn:microsoft.com/office/officeart/2018/5/layout/IconCircleLabelList"/>
    <dgm:cxn modelId="{DC47F492-E00F-40D1-AD89-965EA3886E14}" type="presParOf" srcId="{596DFF8D-814B-4FE3-9989-5BF135CD04EE}" destId="{BE0FF64B-B9E8-4CE3-8AF3-88997B7F2792}" srcOrd="8" destOrd="0" presId="urn:microsoft.com/office/officeart/2018/5/layout/IconCircleLabelList"/>
    <dgm:cxn modelId="{72F09A7B-479C-40F7-A557-131D1E35300A}" type="presParOf" srcId="{BE0FF64B-B9E8-4CE3-8AF3-88997B7F2792}" destId="{9CB773EA-C559-4772-9334-7DB2BC19AD41}" srcOrd="0" destOrd="0" presId="urn:microsoft.com/office/officeart/2018/5/layout/IconCircleLabelList"/>
    <dgm:cxn modelId="{EBD01309-BA10-4F4C-8E35-FC591F389C89}" type="presParOf" srcId="{BE0FF64B-B9E8-4CE3-8AF3-88997B7F2792}" destId="{8BE58437-77FD-4064-BB28-30797CCF0A55}" srcOrd="1" destOrd="0" presId="urn:microsoft.com/office/officeart/2018/5/layout/IconCircleLabelList"/>
    <dgm:cxn modelId="{F42EEB84-232E-4400-BAF1-AEE7F4105ED9}" type="presParOf" srcId="{BE0FF64B-B9E8-4CE3-8AF3-88997B7F2792}" destId="{FC53B13B-3A87-48B8-B4A7-4261A05F182F}" srcOrd="2" destOrd="0" presId="urn:microsoft.com/office/officeart/2018/5/layout/IconCircleLabelList"/>
    <dgm:cxn modelId="{9EE56B44-8BC9-41A1-BA1B-1D95C39C13AE}" type="presParOf" srcId="{BE0FF64B-B9E8-4CE3-8AF3-88997B7F2792}" destId="{AE62EB59-7ABF-4D02-867E-74C29E62D9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2B112-883D-4C21-A2E9-5D073FFEBBB3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3E69F-A719-43A1-8A18-080D4C0A252C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701D1-A15D-44EE-BF7B-4EAB2126C9F1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 projet</a:t>
          </a:r>
          <a:endParaRPr lang="en-US" sz="1900" kern="1200"/>
        </a:p>
      </dsp:txBody>
      <dsp:txXfrm>
        <a:off x="1005339" y="4086"/>
        <a:ext cx="4900841" cy="870424"/>
      </dsp:txXfrm>
    </dsp:sp>
    <dsp:sp modelId="{75DDDC7B-1CC3-48ED-BB00-E71D570D95A4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34E83-0FF7-4782-8408-6B9515129B2B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D6645-9FE3-433A-B106-6FFF0BE03920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Virtualisation</a:t>
          </a:r>
          <a:endParaRPr lang="en-US" sz="1900" kern="1200"/>
        </a:p>
      </dsp:txBody>
      <dsp:txXfrm>
        <a:off x="1005339" y="1092116"/>
        <a:ext cx="4900841" cy="870424"/>
      </dsp:txXfrm>
    </dsp:sp>
    <dsp:sp modelId="{F44B35D9-0BB2-4290-9C4F-A7EFB31AEB6A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1BDC-72DE-4C03-81B3-88F27C713B96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AA4A3-17F5-4840-8E31-B9C8A0B22666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Containerisation</a:t>
          </a:r>
          <a:endParaRPr lang="en-US" sz="1900" kern="1200"/>
        </a:p>
      </dsp:txBody>
      <dsp:txXfrm>
        <a:off x="1005339" y="2180146"/>
        <a:ext cx="4900841" cy="870424"/>
      </dsp:txXfrm>
    </dsp:sp>
    <dsp:sp modelId="{1ABF585D-153C-472D-A1A4-FAB9412A27C0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708B6-23F7-4A49-9491-9A12C8C9FC75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962ED-BAB9-4D3D-940A-5FEAEEEEB0FC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Tests d'intégration</a:t>
          </a:r>
          <a:endParaRPr lang="en-US" sz="1900" kern="1200"/>
        </a:p>
      </dsp:txBody>
      <dsp:txXfrm>
        <a:off x="1005339" y="3268177"/>
        <a:ext cx="4900841" cy="870424"/>
      </dsp:txXfrm>
    </dsp:sp>
    <dsp:sp modelId="{F116B045-7703-4A0E-8E62-FE12CBB4CC6F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AAF82-20FC-4FF8-8CB1-18B8674182D0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AC2E-8A7F-494B-84F3-1EA465807F4B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Automatisation</a:t>
          </a:r>
          <a:endParaRPr lang="en-US" sz="1900" kern="1200"/>
        </a:p>
      </dsp:txBody>
      <dsp:txXfrm>
        <a:off x="1005339" y="4356207"/>
        <a:ext cx="4900841" cy="870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B2283-EAE6-4606-8851-DFBC5274B707}">
      <dsp:nvSpPr>
        <dsp:cNvPr id="0" name=""/>
        <dsp:cNvSpPr/>
      </dsp:nvSpPr>
      <dsp:spPr>
        <a:xfrm>
          <a:off x="348206" y="804954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CDF7B-3212-480A-90F3-9AF737EBC40E}">
      <dsp:nvSpPr>
        <dsp:cNvPr id="0" name=""/>
        <dsp:cNvSpPr/>
      </dsp:nvSpPr>
      <dsp:spPr>
        <a:xfrm>
          <a:off x="577408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4DB98-FE4F-4D18-A5DA-F734B102DF47}">
      <dsp:nvSpPr>
        <dsp:cNvPr id="0" name=""/>
        <dsp:cNvSpPr/>
      </dsp:nvSpPr>
      <dsp:spPr>
        <a:xfrm>
          <a:off x="4405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Déploiement continue du backend</a:t>
          </a:r>
          <a:endParaRPr lang="en-US" sz="1800" kern="1200"/>
        </a:p>
      </dsp:txBody>
      <dsp:txXfrm>
        <a:off x="4405" y="2215423"/>
        <a:ext cx="1763085" cy="705234"/>
      </dsp:txXfrm>
    </dsp:sp>
    <dsp:sp modelId="{EB847504-6C0B-4131-BEDB-AB17828E696B}">
      <dsp:nvSpPr>
        <dsp:cNvPr id="0" name=""/>
        <dsp:cNvSpPr/>
      </dsp:nvSpPr>
      <dsp:spPr>
        <a:xfrm>
          <a:off x="2419832" y="804954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69BD-8B02-4954-BA57-A2B57309F2CF}">
      <dsp:nvSpPr>
        <dsp:cNvPr id="0" name=""/>
        <dsp:cNvSpPr/>
      </dsp:nvSpPr>
      <dsp:spPr>
        <a:xfrm>
          <a:off x="2649033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7F635-7357-40B9-A0B7-052945296AFB}">
      <dsp:nvSpPr>
        <dsp:cNvPr id="0" name=""/>
        <dsp:cNvSpPr/>
      </dsp:nvSpPr>
      <dsp:spPr>
        <a:xfrm>
          <a:off x="2076031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Pare-feu</a:t>
          </a:r>
          <a:endParaRPr lang="en-US" sz="1800" kern="1200"/>
        </a:p>
      </dsp:txBody>
      <dsp:txXfrm>
        <a:off x="2076031" y="2215423"/>
        <a:ext cx="1763085" cy="705234"/>
      </dsp:txXfrm>
    </dsp:sp>
    <dsp:sp modelId="{B3B75A46-FE8F-4C50-91C1-3E37F5B77155}">
      <dsp:nvSpPr>
        <dsp:cNvPr id="0" name=""/>
        <dsp:cNvSpPr/>
      </dsp:nvSpPr>
      <dsp:spPr>
        <a:xfrm>
          <a:off x="4491458" y="804954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660AE-8A93-4DD3-91E7-2A3542DCE760}">
      <dsp:nvSpPr>
        <dsp:cNvPr id="0" name=""/>
        <dsp:cNvSpPr/>
      </dsp:nvSpPr>
      <dsp:spPr>
        <a:xfrm>
          <a:off x="4720659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9D893-948A-49B4-B18D-49CE320708B6}">
      <dsp:nvSpPr>
        <dsp:cNvPr id="0" name=""/>
        <dsp:cNvSpPr/>
      </dsp:nvSpPr>
      <dsp:spPr>
        <a:xfrm>
          <a:off x="4147657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Déploiement sur un VPS</a:t>
          </a:r>
          <a:endParaRPr lang="en-US" sz="1800" kern="1200"/>
        </a:p>
      </dsp:txBody>
      <dsp:txXfrm>
        <a:off x="4147657" y="2215423"/>
        <a:ext cx="1763085" cy="705234"/>
      </dsp:txXfrm>
    </dsp:sp>
    <dsp:sp modelId="{6488AEDB-DC5B-4DA8-BF34-E7A9AD2F819E}">
      <dsp:nvSpPr>
        <dsp:cNvPr id="0" name=""/>
        <dsp:cNvSpPr/>
      </dsp:nvSpPr>
      <dsp:spPr>
        <a:xfrm>
          <a:off x="6563084" y="804954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12EFC-6719-4DE9-83A6-9C526B508C0A}">
      <dsp:nvSpPr>
        <dsp:cNvPr id="0" name=""/>
        <dsp:cNvSpPr/>
      </dsp:nvSpPr>
      <dsp:spPr>
        <a:xfrm>
          <a:off x="6792285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161A8-0D18-4197-A5F0-23F9F95564C5}">
      <dsp:nvSpPr>
        <dsp:cNvPr id="0" name=""/>
        <dsp:cNvSpPr/>
      </dsp:nvSpPr>
      <dsp:spPr>
        <a:xfrm>
          <a:off x="6219283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Une plateforme de développement</a:t>
          </a:r>
          <a:endParaRPr lang="en-US" sz="1800" kern="1200"/>
        </a:p>
      </dsp:txBody>
      <dsp:txXfrm>
        <a:off x="6219283" y="2215423"/>
        <a:ext cx="1763085" cy="705234"/>
      </dsp:txXfrm>
    </dsp:sp>
    <dsp:sp modelId="{9CB773EA-C559-4772-9334-7DB2BC19AD41}">
      <dsp:nvSpPr>
        <dsp:cNvPr id="0" name=""/>
        <dsp:cNvSpPr/>
      </dsp:nvSpPr>
      <dsp:spPr>
        <a:xfrm>
          <a:off x="8634710" y="804954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8437-77FD-4064-BB28-30797CCF0A55}">
      <dsp:nvSpPr>
        <dsp:cNvPr id="0" name=""/>
        <dsp:cNvSpPr/>
      </dsp:nvSpPr>
      <dsp:spPr>
        <a:xfrm>
          <a:off x="8863911" y="1034155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2EB59-7ABF-4D02-867E-74C29E62D953}">
      <dsp:nvSpPr>
        <dsp:cNvPr id="0" name=""/>
        <dsp:cNvSpPr/>
      </dsp:nvSpPr>
      <dsp:spPr>
        <a:xfrm>
          <a:off x="8290908" y="2215423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Etc.</a:t>
          </a:r>
          <a:endParaRPr lang="en-US" sz="1800" kern="1200"/>
        </a:p>
      </dsp:txBody>
      <dsp:txXfrm>
        <a:off x="8290908" y="2215423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9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ECB0A772-3917-4FC1-8688-C34AB220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117" r="-2" b="45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fr-FR" dirty="0"/>
              <a:t>DevOps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Bringing agility to the product development cycle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0" name="Image 7">
            <a:extLst>
              <a:ext uri="{FF2B5EF4-FFF2-40B4-BE49-F238E27FC236}">
                <a16:creationId xmlns:a16="http://schemas.microsoft.com/office/drawing/2014/main" id="{EC5D9F49-C1A1-4798-9834-3EB0A2A8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349" y="94147"/>
            <a:ext cx="1219201" cy="4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155CCE-0F6F-45B2-91B0-F8A68F7A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/>
              <a:t>Améliorations</a:t>
            </a: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7BC0AB67-8617-4D92-920C-10D8E3424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0977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9" name="Image 4">
            <a:extLst>
              <a:ext uri="{FF2B5EF4-FFF2-40B4-BE49-F238E27FC236}">
                <a16:creationId xmlns:a16="http://schemas.microsoft.com/office/drawing/2014/main" id="{9F8D074C-E8B0-42CE-A18B-394720B3D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4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BE3AEB-5DA3-4C16-8F07-3424161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2" y="1559768"/>
            <a:ext cx="5068568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Démonstration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>
            <a:extLst>
              <a:ext uri="{FF2B5EF4-FFF2-40B4-BE49-F238E27FC236}">
                <a16:creationId xmlns:a16="http://schemas.microsoft.com/office/drawing/2014/main" id="{CB61D745-349B-4A77-B376-78BF34E7A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4" r="21167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C2BE6ACA-3FCE-4F5F-9E75-C4F8A0FC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662C1358-D14B-4BBD-BD1F-94013D32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021" r="-2" b="19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98302C-BDDA-4982-92D7-A341E986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AC056C1A-B3E4-4D21-A951-3CE9488F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2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4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52">
            <a:extLst>
              <a:ext uri="{FF2B5EF4-FFF2-40B4-BE49-F238E27FC236}">
                <a16:creationId xmlns:a16="http://schemas.microsoft.com/office/drawing/2014/main" id="{02DC0967-ECFB-46A2-ADEB-01374F3D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id="{533173E3-A708-4A63-AB1F-6729F5E5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2" name="Rectangle 56">
            <a:extLst>
              <a:ext uri="{FF2B5EF4-FFF2-40B4-BE49-F238E27FC236}">
                <a16:creationId xmlns:a16="http://schemas.microsoft.com/office/drawing/2014/main" id="{9D98FDEF-0256-4AA6-B4F5-14FEE180D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9EA30A-1614-44BF-83DA-E650799D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07953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Merci pour votre attention</a:t>
            </a:r>
          </a:p>
        </p:txBody>
      </p:sp>
      <p:sp>
        <p:nvSpPr>
          <p:cNvPr id="54" name="Rectangle 58">
            <a:extLst>
              <a:ext uri="{FF2B5EF4-FFF2-40B4-BE49-F238E27FC236}">
                <a16:creationId xmlns:a16="http://schemas.microsoft.com/office/drawing/2014/main" id="{8ABEB269-2208-4181-9DDB-A5C2D189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60">
            <a:extLst>
              <a:ext uri="{FF2B5EF4-FFF2-40B4-BE49-F238E27FC236}">
                <a16:creationId xmlns:a16="http://schemas.microsoft.com/office/drawing/2014/main" id="{384CBE60-0977-4285-9BF5-9D827198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2">
            <a:extLst>
              <a:ext uri="{FF2B5EF4-FFF2-40B4-BE49-F238E27FC236}">
                <a16:creationId xmlns:a16="http://schemas.microsoft.com/office/drawing/2014/main" id="{1911CEBB-5C08-41C5-8954-C727FC875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6FA950-4DFC-4710-A30A-6E55033CA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08B207D-72B2-44D0-A831-B153832A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812238"/>
            <a:ext cx="3234135" cy="3234135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C35212DA-602D-4C1C-A824-E2DFF563C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111347-0F54-49F5-A9E9-3E7BC7A8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fr-FR" sz="44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01445-0AE0-4CE0-AF11-3D9CA9F9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>
                <a:solidFill>
                  <a:srgbClr val="FFFFFF"/>
                </a:solidFill>
              </a:rPr>
              <a:t>Présentation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Équipe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Organisation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Intégration continue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Déploiement continu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Difficultés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Compétences acquises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Améliorations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Démonstration</a:t>
            </a:r>
          </a:p>
          <a:p>
            <a:pPr>
              <a:buClr>
                <a:srgbClr val="262626"/>
              </a:buClr>
            </a:pPr>
            <a:r>
              <a:rPr lang="fr-FR" sz="2000">
                <a:solidFill>
                  <a:srgbClr val="FFFFFF"/>
                </a:solidFill>
              </a:rPr>
              <a:t>Questions</a:t>
            </a: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CB8A0386-48F7-49F4-8A19-C0D8AC72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2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AA31230-E049-4DAE-8F13-53210650E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l="194" r="13583" b="-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74" name="Rectangle 22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24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9F57E0-75B2-44AC-9D54-00181EE3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03" y="2244830"/>
            <a:ext cx="8933796" cy="2437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Présentation</a:t>
            </a:r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28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30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2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 4">
            <a:extLst>
              <a:ext uri="{FF2B5EF4-FFF2-40B4-BE49-F238E27FC236}">
                <a16:creationId xmlns:a16="http://schemas.microsoft.com/office/drawing/2014/main" id="{2FBB0F1A-6F20-4E81-8600-0B199D51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CDB9F-CC6B-491A-993B-30A3E256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78" y="4729720"/>
            <a:ext cx="9732773" cy="1502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Équipe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2">
            <a:extLst>
              <a:ext uri="{FF2B5EF4-FFF2-40B4-BE49-F238E27FC236}">
                <a16:creationId xmlns:a16="http://schemas.microsoft.com/office/drawing/2014/main" id="{2E5F1DCC-118B-497D-A802-A73CBA2E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33" y="1395172"/>
            <a:ext cx="2216708" cy="2216708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76F9807C-3E6F-4ACC-AC30-06610DE6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76" y="1395173"/>
            <a:ext cx="2216708" cy="2216708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4F112114-3E23-47C4-A5C7-9C30295E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78" y="1395173"/>
            <a:ext cx="2195593" cy="2195593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E5C08F73-B232-48D2-9FAE-E583442C0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060" y="1395173"/>
            <a:ext cx="2216708" cy="221670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85EF9D-DD37-457D-8673-39BF066D824A}"/>
              </a:ext>
            </a:extLst>
          </p:cNvPr>
          <p:cNvSpPr txBox="1"/>
          <p:nvPr/>
        </p:nvSpPr>
        <p:spPr>
          <a:xfrm>
            <a:off x="3787514" y="3887449"/>
            <a:ext cx="1981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</a:rPr>
              <a:t>Grégory Koenig</a:t>
            </a:r>
            <a:endParaRPr lang="fr-FR"/>
          </a:p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</a:rPr>
              <a:t>Devops CI/CD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5FA1D8-BDD5-472D-8AC5-49D3AD551EE5}"/>
              </a:ext>
            </a:extLst>
          </p:cNvPr>
          <p:cNvSpPr txBox="1"/>
          <p:nvPr/>
        </p:nvSpPr>
        <p:spPr>
          <a:xfrm>
            <a:off x="552137" y="3750039"/>
            <a:ext cx="3217888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  <a:ea typeface="+mn-lt"/>
                <a:cs typeface="+mn-lt"/>
              </a:rPr>
              <a:t>Mohamed mostafa Bouyakhlef</a:t>
            </a:r>
            <a:endParaRPr lang="fr-FR"/>
          </a:p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  <a:ea typeface="+mn-lt"/>
                <a:cs typeface="+mn-lt"/>
              </a:rPr>
              <a:t>Devops CD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3A9C68-D45E-46A8-A185-E67DFA58DE31}"/>
              </a:ext>
            </a:extLst>
          </p:cNvPr>
          <p:cNvSpPr txBox="1"/>
          <p:nvPr/>
        </p:nvSpPr>
        <p:spPr>
          <a:xfrm>
            <a:off x="6036039" y="3887448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  <a:ea typeface="+mn-lt"/>
                <a:cs typeface="+mn-lt"/>
              </a:rPr>
              <a:t>Simon Cormier</a:t>
            </a:r>
            <a:endParaRPr lang="fr-FR"/>
          </a:p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</a:rPr>
              <a:t>Devops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C2A935-DF0A-48AD-ABE6-79EE8E526DBD}"/>
              </a:ext>
            </a:extLst>
          </p:cNvPr>
          <p:cNvSpPr txBox="1"/>
          <p:nvPr/>
        </p:nvSpPr>
        <p:spPr>
          <a:xfrm>
            <a:off x="8646826" y="4024858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  <a:ea typeface="+mn-lt"/>
                <a:cs typeface="+mn-lt"/>
              </a:rPr>
              <a:t>Thomas Demirdjian</a:t>
            </a:r>
            <a:endParaRPr lang="fr-FR"/>
          </a:p>
          <a:p>
            <a:pPr algn="ctr">
              <a:spcAft>
                <a:spcPts val="600"/>
              </a:spcAft>
            </a:pPr>
            <a:r>
              <a:rPr lang="fr-FR">
                <a:latin typeface="Century Schoolbook"/>
              </a:rPr>
              <a:t>Devops</a:t>
            </a:r>
          </a:p>
        </p:txBody>
      </p:sp>
      <p:pic>
        <p:nvPicPr>
          <p:cNvPr id="14" name="Image 7">
            <a:extLst>
              <a:ext uri="{FF2B5EF4-FFF2-40B4-BE49-F238E27FC236}">
                <a16:creationId xmlns:a16="http://schemas.microsoft.com/office/drawing/2014/main" id="{26E57AD6-4670-434A-A957-F00A61961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349" y="94147"/>
            <a:ext cx="1219201" cy="4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3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9C84A8-F116-460C-A179-8859C4D9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28360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Organisation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44D7DAE4-8199-40D4-84BC-B6202D58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997218"/>
            <a:ext cx="3202076" cy="320207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3118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9">
            <a:extLst>
              <a:ext uri="{FF2B5EF4-FFF2-40B4-BE49-F238E27FC236}">
                <a16:creationId xmlns:a16="http://schemas.microsoft.com/office/drawing/2014/main" id="{56BDD5D2-CFBB-4297-8E3D-B6AB8D0F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68" y="2989590"/>
            <a:ext cx="3217333" cy="3217333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004E23-3C9E-41FC-81A2-3481C6AF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6152" y="3724678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2B7FC948-A6D8-472E-BB6C-6EC5E23A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03" y="2997358"/>
            <a:ext cx="3201798" cy="3201798"/>
          </a:xfrm>
          <a:prstGeom prst="rect">
            <a:avLst/>
          </a:prstGeom>
        </p:spPr>
      </p:pic>
      <p:pic>
        <p:nvPicPr>
          <p:cNvPr id="35" name="Image 4">
            <a:extLst>
              <a:ext uri="{FF2B5EF4-FFF2-40B4-BE49-F238E27FC236}">
                <a16:creationId xmlns:a16="http://schemas.microsoft.com/office/drawing/2014/main" id="{464EF823-F5D8-4B44-9ED0-28861BDD5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3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4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52251B70-2108-41BA-AC72-B834434C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FA9F0C4-E691-4DB7-ADD1-4982D4F6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92" y="640854"/>
            <a:ext cx="2192432" cy="271508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68401356-4596-483C-8181-E7459597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3596062"/>
            <a:ext cx="2671493" cy="2471130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603750CA-A5DE-434E-A405-5A3C84A8B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84" y="3871550"/>
            <a:ext cx="2686451" cy="1927528"/>
          </a:xfrm>
          <a:prstGeom prst="rect">
            <a:avLst/>
          </a:prstGeom>
        </p:spPr>
      </p:pic>
      <p:sp>
        <p:nvSpPr>
          <p:cNvPr id="23" name="Rectangle 27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DC3C8-E116-404D-83CF-8E453BB8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38" y="1600200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/>
              <a:t>Intégration continue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213794D0-19E3-480E-B7E0-AD38C36E6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84" y="660388"/>
            <a:ext cx="2676018" cy="2676018"/>
          </a:xfrm>
          <a:prstGeom prst="rect">
            <a:avLst/>
          </a:prstGeom>
        </p:spPr>
      </p:pic>
      <p:sp>
        <p:nvSpPr>
          <p:cNvPr id="27" name="Rectangle 31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4">
            <a:extLst>
              <a:ext uri="{FF2B5EF4-FFF2-40B4-BE49-F238E27FC236}">
                <a16:creationId xmlns:a16="http://schemas.microsoft.com/office/drawing/2014/main" id="{6D27F2EB-DFE4-4736-AB5A-C429FB00E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E43BE3-C982-4A50-BEE2-BAE316CBB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29BD9-E789-4081-8AED-22CBF6E3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rgbClr val="C34D7E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F9ECA0-6D79-46B8-A04C-7ED9785C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62586-5701-4759-9FBA-D16DEF30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46" y="4410636"/>
            <a:ext cx="10603150" cy="1185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>
                <a:solidFill>
                  <a:srgbClr val="FFFFFF"/>
                </a:solidFill>
              </a:rPr>
              <a:t>Déploiement continue</a:t>
            </a:r>
          </a:p>
        </p:txBody>
      </p:sp>
      <p:sp>
        <p:nvSpPr>
          <p:cNvPr id="30" name="Round Diagonal Corner Rectangle 23">
            <a:extLst>
              <a:ext uri="{FF2B5EF4-FFF2-40B4-BE49-F238E27FC236}">
                <a16:creationId xmlns:a16="http://schemas.microsoft.com/office/drawing/2014/main" id="{CD7D9E75-42B6-4940-8632-1CE39576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968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D9F89FA-BCBE-4903-8307-8BD2F797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0" y="863184"/>
            <a:ext cx="2067036" cy="2544045"/>
          </a:xfrm>
          <a:prstGeom prst="rect">
            <a:avLst/>
          </a:prstGeom>
        </p:spPr>
      </p:pic>
      <p:sp>
        <p:nvSpPr>
          <p:cNvPr id="32" name="Round Diagonal Corner Rectangle 21">
            <a:extLst>
              <a:ext uri="{FF2B5EF4-FFF2-40B4-BE49-F238E27FC236}">
                <a16:creationId xmlns:a16="http://schemas.microsoft.com/office/drawing/2014/main" id="{5AFAF84D-D416-4C8D-AC75-9E3315437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690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7D0B73B-7A29-4DAE-A5FC-129CAF4B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92" y="1022565"/>
            <a:ext cx="2139696" cy="2225283"/>
          </a:xfrm>
          <a:prstGeom prst="rect">
            <a:avLst/>
          </a:prstGeom>
        </p:spPr>
      </p:pic>
      <p:sp>
        <p:nvSpPr>
          <p:cNvPr id="34" name="Round Diagonal Corner Rectangle 33">
            <a:extLst>
              <a:ext uri="{FF2B5EF4-FFF2-40B4-BE49-F238E27FC236}">
                <a16:creationId xmlns:a16="http://schemas.microsoft.com/office/drawing/2014/main" id="{CE613070-E24F-45B4-AF3D-DF460883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7412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54D6FBD-337B-468C-B8C1-B89F15C1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14" y="1065358"/>
            <a:ext cx="2139696" cy="2139696"/>
          </a:xfrm>
          <a:prstGeom prst="rect">
            <a:avLst/>
          </a:prstGeom>
        </p:spPr>
      </p:pic>
      <p:sp>
        <p:nvSpPr>
          <p:cNvPr id="36" name="Round Diagonal Corner Rectangle 25">
            <a:extLst>
              <a:ext uri="{FF2B5EF4-FFF2-40B4-BE49-F238E27FC236}">
                <a16:creationId xmlns:a16="http://schemas.microsoft.com/office/drawing/2014/main" id="{A6C46BAE-49E1-4A08-B00F-0A0107C0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0133" y="636678"/>
            <a:ext cx="2599900" cy="301820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4F35249-E00D-438A-B15D-5FC47A31F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235" y="1581560"/>
            <a:ext cx="2139696" cy="1107292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F531556F-7C7E-4DD3-A56C-81B61B80B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126310-3F28-4E99-98B5-D2984992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fr-FR" sz="4400">
                <a:solidFill>
                  <a:srgbClr val="FFFFFF"/>
                </a:solidFill>
              </a:rPr>
              <a:t>Difficultés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99373-13CE-4499-8077-D7DDC8DE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/>
              <a:t>Création et configuration des machines virtuelles</a:t>
            </a:r>
          </a:p>
          <a:p>
            <a:pPr>
              <a:buClr>
                <a:srgbClr val="262626"/>
              </a:buClr>
            </a:pPr>
            <a:r>
              <a:rPr lang="fr-FR" sz="2000"/>
              <a:t>Découverte et maitrise de nouvelles technologies</a:t>
            </a:r>
          </a:p>
          <a:p>
            <a:pPr>
              <a:buClr>
                <a:srgbClr val="262626"/>
              </a:buClr>
            </a:pPr>
            <a:r>
              <a:rPr lang="fr-FR" sz="2000"/>
              <a:t>Performance de nos ordinateurs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9FF9214-5976-4C8A-AE63-ACC6667F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0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5FDE65-90A7-40AF-A04D-643D832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FR"/>
              <a:t>Compétences acquises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2E632628-6242-464F-96BC-82C526BC7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1345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Image 4">
            <a:extLst>
              <a:ext uri="{FF2B5EF4-FFF2-40B4-BE49-F238E27FC236}">
                <a16:creationId xmlns:a16="http://schemas.microsoft.com/office/drawing/2014/main" id="{2BC82281-A572-4F3A-A564-FE86A18C8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2858" y="94148"/>
            <a:ext cx="1231693" cy="4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3F0F0"/>
      </a:lt2>
      <a:accent1>
        <a:srgbClr val="3BB1AD"/>
      </a:accent1>
      <a:accent2>
        <a:srgbClr val="46B382"/>
      </a:accent2>
      <a:accent3>
        <a:srgbClr val="4D96C3"/>
      </a:accent3>
      <a:accent4>
        <a:srgbClr val="B13B9D"/>
      </a:accent4>
      <a:accent5>
        <a:srgbClr val="C34D7E"/>
      </a:accent5>
      <a:accent6>
        <a:srgbClr val="B13B3B"/>
      </a:accent6>
      <a:hlink>
        <a:srgbClr val="C2494D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SavonVTI</vt:lpstr>
      <vt:lpstr>DevOps</vt:lpstr>
      <vt:lpstr>Sommaire</vt:lpstr>
      <vt:lpstr>Présentation</vt:lpstr>
      <vt:lpstr>Équipe</vt:lpstr>
      <vt:lpstr>Organisation</vt:lpstr>
      <vt:lpstr>Intégration continue</vt:lpstr>
      <vt:lpstr>Déploiement continue</vt:lpstr>
      <vt:lpstr>Difficultés</vt:lpstr>
      <vt:lpstr>Compétences acquises</vt:lpstr>
      <vt:lpstr>Améliorations</vt:lpstr>
      <vt:lpstr>Démonstration</vt:lpstr>
      <vt:lpstr>Questions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195</cp:revision>
  <dcterms:created xsi:type="dcterms:W3CDTF">2021-02-11T12:47:25Z</dcterms:created>
  <dcterms:modified xsi:type="dcterms:W3CDTF">2021-02-11T14:05:54Z</dcterms:modified>
</cp:coreProperties>
</file>