
<file path=[Content_Types].xml><?xml version="1.0" encoding="utf-8"?>
<Types xmlns="http://schemas.openxmlformats.org/package/2006/content-types">
  <Default Extension="png" ContentType="image/png"/>
  <Default Extension="bin" ContentType="image/x-emf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7.bin" ContentType="image/png"/>
  <Override PartName="/ppt/media/image18.bin" ContentType="image/png"/>
  <Override PartName="/ppt/media/image19.bin" ContentType="image/png"/>
  <Override PartName="/ppt/media/image20.bin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4.bin" ContentType="image/png"/>
  <Override PartName="/ppt/media/image25.bin" ContentType="image/png"/>
  <Override PartName="/ppt/media/image26.bin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  <p:sldMasterId id="2147483937" r:id="rId2"/>
    <p:sldMasterId id="2147483918" r:id="rId3"/>
    <p:sldMasterId id="2147483921" r:id="rId4"/>
  </p:sldMasterIdLst>
  <p:notesMasterIdLst>
    <p:notesMasterId r:id="rId30"/>
  </p:notesMasterIdLst>
  <p:handoutMasterIdLst>
    <p:handoutMasterId r:id="rId31"/>
  </p:handoutMasterIdLst>
  <p:sldIdLst>
    <p:sldId id="808" r:id="rId5"/>
    <p:sldId id="809" r:id="rId6"/>
    <p:sldId id="811" r:id="rId7"/>
    <p:sldId id="812" r:id="rId8"/>
    <p:sldId id="813" r:id="rId9"/>
    <p:sldId id="814" r:id="rId10"/>
    <p:sldId id="815" r:id="rId11"/>
    <p:sldId id="816" r:id="rId12"/>
    <p:sldId id="818" r:id="rId13"/>
    <p:sldId id="819" r:id="rId14"/>
    <p:sldId id="820" r:id="rId15"/>
    <p:sldId id="821" r:id="rId16"/>
    <p:sldId id="822" r:id="rId17"/>
    <p:sldId id="823" r:id="rId18"/>
    <p:sldId id="824" r:id="rId19"/>
    <p:sldId id="825" r:id="rId20"/>
    <p:sldId id="826" r:id="rId21"/>
    <p:sldId id="827" r:id="rId22"/>
    <p:sldId id="832" r:id="rId23"/>
    <p:sldId id="833" r:id="rId24"/>
    <p:sldId id="835" r:id="rId25"/>
    <p:sldId id="836" r:id="rId26"/>
    <p:sldId id="834" r:id="rId27"/>
    <p:sldId id="837" r:id="rId28"/>
    <p:sldId id="838" r:id="rId2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- Sommaire" id="{745F7E58-E0E5-4C11-9FEC-CF436C385732}">
          <p14:sldIdLst>
            <p14:sldId id="808"/>
            <p14:sldId id="809"/>
          </p14:sldIdLst>
        </p14:section>
        <p14:section name="Microsoft - Module" id="{D3882D1C-CA3A-4B97-B710-4B36F2BA6B08}">
          <p14:sldIdLst>
            <p14:sldId id="811"/>
            <p14:sldId id="812"/>
            <p14:sldId id="813"/>
            <p14:sldId id="814"/>
            <p14:sldId id="815"/>
            <p14:sldId id="816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32"/>
            <p14:sldId id="833"/>
            <p14:sldId id="835"/>
            <p14:sldId id="836"/>
            <p14:sldId id="834"/>
            <p14:sldId id="837"/>
            <p14:sldId id="8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32" userDrawn="1">
          <p15:clr>
            <a:srgbClr val="A4A3A4"/>
          </p15:clr>
        </p15:guide>
        <p15:guide id="3" pos="3074" userDrawn="1">
          <p15:clr>
            <a:srgbClr val="A4A3A4"/>
          </p15:clr>
        </p15:guide>
        <p15:guide id="5" orient="horz" pos="4184" userDrawn="1">
          <p15:clr>
            <a:srgbClr val="A4A3A4"/>
          </p15:clr>
        </p15:guide>
        <p15:guide id="8" orient="horz" pos="4796" userDrawn="1">
          <p15:clr>
            <a:srgbClr val="A4A3A4"/>
          </p15:clr>
        </p15:guide>
        <p15:guide id="9" orient="horz" pos="1326" userDrawn="1">
          <p15:clr>
            <a:srgbClr val="A4A3A4"/>
          </p15:clr>
        </p15:guide>
        <p15:guide id="12" orient="horz" pos="1984" userDrawn="1">
          <p15:clr>
            <a:srgbClr val="A4A3A4"/>
          </p15:clr>
        </p15:guide>
        <p15:guide id="13" orient="horz" pos="3254" userDrawn="1">
          <p15:clr>
            <a:srgbClr val="A4A3A4"/>
          </p15:clr>
        </p15:guide>
        <p15:guide id="15" orient="horz" pos="6225" userDrawn="1">
          <p15:clr>
            <a:srgbClr val="A4A3A4"/>
          </p15:clr>
        </p15:guide>
        <p15:guide id="17" orient="horz" pos="5250" userDrawn="1">
          <p15:clr>
            <a:srgbClr val="A4A3A4"/>
          </p15:clr>
        </p15:guide>
        <p15:guide id="23" pos="6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BFBFBF"/>
    <a:srgbClr val="445469"/>
    <a:srgbClr val="505050"/>
    <a:srgbClr val="BD392F"/>
    <a:srgbClr val="F29B26"/>
    <a:srgbClr val="9BBB5C"/>
    <a:srgbClr val="1EA185"/>
    <a:srgbClr val="002050"/>
    <a:srgbClr val="09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05B06-74C1-41EC-97FB-68BF7E59E175}" v="129" dt="2018-06-27T05:42:18.70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3034" autoAdjust="0"/>
  </p:normalViewPr>
  <p:slideViewPr>
    <p:cSldViewPr snapToGrid="0" snapToObjects="1">
      <p:cViewPr varScale="1">
        <p:scale>
          <a:sx n="53" d="100"/>
          <a:sy n="53" d="100"/>
        </p:scale>
        <p:origin x="168" y="300"/>
      </p:cViewPr>
      <p:guideLst>
        <p:guide orient="horz" pos="532"/>
        <p:guide pos="3074"/>
        <p:guide orient="horz" pos="4184"/>
        <p:guide orient="horz" pos="4796"/>
        <p:guide orient="horz" pos="1326"/>
        <p:guide orient="horz" pos="1984"/>
        <p:guide orient="horz" pos="3254"/>
        <p:guide orient="horz" pos="6225"/>
        <p:guide orient="horz" pos="5250"/>
        <p:guide pos="6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Jumelet" userId="b940f973-4553-4163-8003-cc6562e4e5e3" providerId="ADAL" clId="{52F05B06-74C1-41EC-97FB-68BF7E59E175}"/>
    <pc:docChg chg="undo modSld modMainMaster">
      <pc:chgData name="Arnaud Jumelet" userId="b940f973-4553-4163-8003-cc6562e4e5e3" providerId="ADAL" clId="{52F05B06-74C1-41EC-97FB-68BF7E59E175}" dt="2018-06-27T05:42:18.704" v="122" actId="20577"/>
      <pc:docMkLst>
        <pc:docMk/>
      </pc:docMkLst>
      <pc:sldChg chg="modSp">
        <pc:chgData name="Arnaud Jumelet" userId="b940f973-4553-4163-8003-cc6562e4e5e3" providerId="ADAL" clId="{52F05B06-74C1-41EC-97FB-68BF7E59E175}" dt="2018-06-27T05:42:18.704" v="122" actId="20577"/>
        <pc:sldMkLst>
          <pc:docMk/>
          <pc:sldMk cId="2433036014" sldId="808"/>
        </pc:sldMkLst>
        <pc:spChg chg="mod">
          <ac:chgData name="Arnaud Jumelet" userId="b940f973-4553-4163-8003-cc6562e4e5e3" providerId="ADAL" clId="{52F05B06-74C1-41EC-97FB-68BF7E59E175}" dt="2018-06-27T05:42:18.704" v="122" actId="20577"/>
          <ac:spMkLst>
            <pc:docMk/>
            <pc:sldMk cId="2433036014" sldId="808"/>
            <ac:spMk id="7" creationId="{2E587C6B-6D99-40C7-8257-F98C5B7379F6}"/>
          </ac:spMkLst>
        </pc:spChg>
      </pc:sldChg>
      <pc:sldChg chg="modSp">
        <pc:chgData name="Arnaud Jumelet" userId="b940f973-4553-4163-8003-cc6562e4e5e3" providerId="ADAL" clId="{52F05B06-74C1-41EC-97FB-68BF7E59E175}" dt="2018-06-27T05:32:21.894" v="3" actId="108"/>
        <pc:sldMkLst>
          <pc:docMk/>
          <pc:sldMk cId="3264203823" sldId="809"/>
        </pc:sldMkLst>
        <pc:spChg chg="mod">
          <ac:chgData name="Arnaud Jumelet" userId="b940f973-4553-4163-8003-cc6562e4e5e3" providerId="ADAL" clId="{52F05B06-74C1-41EC-97FB-68BF7E59E175}" dt="2018-06-27T05:32:15.751" v="1" actId="108"/>
          <ac:spMkLst>
            <pc:docMk/>
            <pc:sldMk cId="3264203823" sldId="809"/>
            <ac:spMk id="4" creationId="{80504BE7-4DCC-4DE4-97BB-679EAE584F3E}"/>
          </ac:spMkLst>
        </pc:spChg>
        <pc:spChg chg="mod">
          <ac:chgData name="Arnaud Jumelet" userId="b940f973-4553-4163-8003-cc6562e4e5e3" providerId="ADAL" clId="{52F05B06-74C1-41EC-97FB-68BF7E59E175}" dt="2018-06-27T05:32:18.615" v="2" actId="108"/>
          <ac:spMkLst>
            <pc:docMk/>
            <pc:sldMk cId="3264203823" sldId="809"/>
            <ac:spMk id="27" creationId="{0F68F7D8-E513-43A8-A77C-3AF47FCA014E}"/>
          </ac:spMkLst>
        </pc:spChg>
        <pc:spChg chg="mod">
          <ac:chgData name="Arnaud Jumelet" userId="b940f973-4553-4163-8003-cc6562e4e5e3" providerId="ADAL" clId="{52F05B06-74C1-41EC-97FB-68BF7E59E175}" dt="2018-06-27T05:32:13.025" v="0" actId="108"/>
          <ac:spMkLst>
            <pc:docMk/>
            <pc:sldMk cId="3264203823" sldId="809"/>
            <ac:spMk id="29" creationId="{31614F32-C772-4D56-8F64-FAB87675D4B3}"/>
          </ac:spMkLst>
        </pc:spChg>
        <pc:spChg chg="mod">
          <ac:chgData name="Arnaud Jumelet" userId="b940f973-4553-4163-8003-cc6562e4e5e3" providerId="ADAL" clId="{52F05B06-74C1-41EC-97FB-68BF7E59E175}" dt="2018-06-27T05:32:21.894" v="3" actId="108"/>
          <ac:spMkLst>
            <pc:docMk/>
            <pc:sldMk cId="3264203823" sldId="809"/>
            <ac:spMk id="30" creationId="{98ACE0C4-F618-4901-9A3A-2CE8AB1113E6}"/>
          </ac:spMkLst>
        </pc:spChg>
      </pc:sldChg>
      <pc:sldChg chg="modSp">
        <pc:chgData name="Arnaud Jumelet" userId="b940f973-4553-4163-8003-cc6562e4e5e3" providerId="ADAL" clId="{52F05B06-74C1-41EC-97FB-68BF7E59E175}" dt="2018-06-27T05:32:48.181" v="16" actId="20577"/>
        <pc:sldMkLst>
          <pc:docMk/>
          <pc:sldMk cId="3461055849" sldId="811"/>
        </pc:sldMkLst>
        <pc:spChg chg="mod">
          <ac:chgData name="Arnaud Jumelet" userId="b940f973-4553-4163-8003-cc6562e4e5e3" providerId="ADAL" clId="{52F05B06-74C1-41EC-97FB-68BF7E59E175}" dt="2018-06-27T05:32:48.181" v="16" actId="20577"/>
          <ac:spMkLst>
            <pc:docMk/>
            <pc:sldMk cId="3461055849" sldId="811"/>
            <ac:spMk id="2" creationId="{50697042-7729-481B-882F-DD933A698285}"/>
          </ac:spMkLst>
        </pc:spChg>
      </pc:sldChg>
      <pc:sldChg chg="modSp">
        <pc:chgData name="Arnaud Jumelet" userId="b940f973-4553-4163-8003-cc6562e4e5e3" providerId="ADAL" clId="{52F05B06-74C1-41EC-97FB-68BF7E59E175}" dt="2018-06-27T05:39:09.639" v="119" actId="167"/>
        <pc:sldMkLst>
          <pc:docMk/>
          <pc:sldMk cId="927298401" sldId="833"/>
        </pc:sldMkLst>
        <pc:spChg chg="mod ord">
          <ac:chgData name="Arnaud Jumelet" userId="b940f973-4553-4163-8003-cc6562e4e5e3" providerId="ADAL" clId="{52F05B06-74C1-41EC-97FB-68BF7E59E175}" dt="2018-06-27T05:37:24.775" v="97" actId="207"/>
          <ac:spMkLst>
            <pc:docMk/>
            <pc:sldMk cId="927298401" sldId="833"/>
            <ac:spMk id="506" creationId="{5355FA5E-29DB-43C4-A403-272C7C2A9B4B}"/>
          </ac:spMkLst>
        </pc:spChg>
        <pc:spChg chg="mod">
          <ac:chgData name="Arnaud Jumelet" userId="b940f973-4553-4163-8003-cc6562e4e5e3" providerId="ADAL" clId="{52F05B06-74C1-41EC-97FB-68BF7E59E175}" dt="2018-06-27T05:39:05.169" v="118" actId="207"/>
          <ac:spMkLst>
            <pc:docMk/>
            <pc:sldMk cId="927298401" sldId="833"/>
            <ac:spMk id="508" creationId="{A046D2A4-FDA8-4BB9-873E-048DFCE7554D}"/>
          </ac:spMkLst>
        </pc:spChg>
        <pc:spChg chg="mod">
          <ac:chgData name="Arnaud Jumelet" userId="b940f973-4553-4163-8003-cc6562e4e5e3" providerId="ADAL" clId="{52F05B06-74C1-41EC-97FB-68BF7E59E175}" dt="2018-06-27T05:37:45.537" v="105" actId="207"/>
          <ac:spMkLst>
            <pc:docMk/>
            <pc:sldMk cId="927298401" sldId="833"/>
            <ac:spMk id="509" creationId="{157BF160-AD80-4853-ACF5-CEBFCBF5CDBA}"/>
          </ac:spMkLst>
        </pc:spChg>
        <pc:spChg chg="mod ord">
          <ac:chgData name="Arnaud Jumelet" userId="b940f973-4553-4163-8003-cc6562e4e5e3" providerId="ADAL" clId="{52F05B06-74C1-41EC-97FB-68BF7E59E175}" dt="2018-06-27T05:38:59.820" v="117" actId="166"/>
          <ac:spMkLst>
            <pc:docMk/>
            <pc:sldMk cId="927298401" sldId="833"/>
            <ac:spMk id="510" creationId="{C01C0513-F9E8-45F8-831C-22F3200292C7}"/>
          </ac:spMkLst>
        </pc:spChg>
        <pc:spChg chg="mod">
          <ac:chgData name="Arnaud Jumelet" userId="b940f973-4553-4163-8003-cc6562e4e5e3" providerId="ADAL" clId="{52F05B06-74C1-41EC-97FB-68BF7E59E175}" dt="2018-06-27T05:36:52.355" v="86" actId="208"/>
          <ac:spMkLst>
            <pc:docMk/>
            <pc:sldMk cId="927298401" sldId="833"/>
            <ac:spMk id="511" creationId="{6E9B6A9F-0880-43E8-BDE9-D78DB4A3B2BE}"/>
          </ac:spMkLst>
        </pc:spChg>
        <pc:spChg chg="mod">
          <ac:chgData name="Arnaud Jumelet" userId="b940f973-4553-4163-8003-cc6562e4e5e3" providerId="ADAL" clId="{52F05B06-74C1-41EC-97FB-68BF7E59E175}" dt="2018-06-27T05:38:22.504" v="110" actId="207"/>
          <ac:spMkLst>
            <pc:docMk/>
            <pc:sldMk cId="927298401" sldId="833"/>
            <ac:spMk id="530" creationId="{0E7AF19D-2EDE-46B2-B2F1-DA54DACDB430}"/>
          </ac:spMkLst>
        </pc:spChg>
        <pc:picChg chg="mod">
          <ac:chgData name="Arnaud Jumelet" userId="b940f973-4553-4163-8003-cc6562e4e5e3" providerId="ADAL" clId="{52F05B06-74C1-41EC-97FB-68BF7E59E175}" dt="2018-06-27T05:37:01.222" v="90" actId="207"/>
          <ac:picMkLst>
            <pc:docMk/>
            <pc:sldMk cId="927298401" sldId="833"/>
            <ac:picMk id="512" creationId="{C1984321-D521-44FB-AB23-5B72EA543865}"/>
          </ac:picMkLst>
        </pc:picChg>
        <pc:picChg chg="mod">
          <ac:chgData name="Arnaud Jumelet" userId="b940f973-4553-4163-8003-cc6562e4e5e3" providerId="ADAL" clId="{52F05B06-74C1-41EC-97FB-68BF7E59E175}" dt="2018-06-27T05:37:01.222" v="90" actId="207"/>
          <ac:picMkLst>
            <pc:docMk/>
            <pc:sldMk cId="927298401" sldId="833"/>
            <ac:picMk id="513" creationId="{9428B0C2-74A3-472D-A011-A70193992555}"/>
          </ac:picMkLst>
        </pc:picChg>
        <pc:picChg chg="mod">
          <ac:chgData name="Arnaud Jumelet" userId="b940f973-4553-4163-8003-cc6562e4e5e3" providerId="ADAL" clId="{52F05B06-74C1-41EC-97FB-68BF7E59E175}" dt="2018-06-27T05:37:06.372" v="93" actId="208"/>
          <ac:picMkLst>
            <pc:docMk/>
            <pc:sldMk cId="927298401" sldId="833"/>
            <ac:picMk id="516" creationId="{EA52DEA7-032D-4413-8453-57DA346F307B}"/>
          </ac:picMkLst>
        </pc:picChg>
        <pc:picChg chg="mod">
          <ac:chgData name="Arnaud Jumelet" userId="b940f973-4553-4163-8003-cc6562e4e5e3" providerId="ADAL" clId="{52F05B06-74C1-41EC-97FB-68BF7E59E175}" dt="2018-06-27T05:37:06.372" v="93" actId="208"/>
          <ac:picMkLst>
            <pc:docMk/>
            <pc:sldMk cId="927298401" sldId="833"/>
            <ac:picMk id="604" creationId="{1463FC6D-29D5-4528-BB2A-80900BE6BF5E}"/>
          </ac:picMkLst>
        </pc:picChg>
        <pc:picChg chg="mod">
          <ac:chgData name="Arnaud Jumelet" userId="b940f973-4553-4163-8003-cc6562e4e5e3" providerId="ADAL" clId="{52F05B06-74C1-41EC-97FB-68BF7E59E175}" dt="2018-06-27T05:37:01.222" v="90" actId="207"/>
          <ac:picMkLst>
            <pc:docMk/>
            <pc:sldMk cId="927298401" sldId="833"/>
            <ac:picMk id="605" creationId="{D2E4AE5E-60B6-4B0A-A412-98C20C95182F}"/>
          </ac:picMkLst>
        </pc:picChg>
        <pc:cxnChg chg="mod">
          <ac:chgData name="Arnaud Jumelet" userId="b940f973-4553-4163-8003-cc6562e4e5e3" providerId="ADAL" clId="{52F05B06-74C1-41EC-97FB-68BF7E59E175}" dt="2018-06-27T05:37:37.012" v="102" actId="208"/>
          <ac:cxnSpMkLst>
            <pc:docMk/>
            <pc:sldMk cId="927298401" sldId="833"/>
            <ac:cxnSpMk id="507" creationId="{924B8900-F3BD-4E2A-8556-A69DA4C36305}"/>
          </ac:cxnSpMkLst>
        </pc:cxnChg>
        <pc:cxnChg chg="mod ord">
          <ac:chgData name="Arnaud Jumelet" userId="b940f973-4553-4163-8003-cc6562e4e5e3" providerId="ADAL" clId="{52F05B06-74C1-41EC-97FB-68BF7E59E175}" dt="2018-06-27T05:39:09.639" v="119" actId="167"/>
          <ac:cxnSpMkLst>
            <pc:docMk/>
            <pc:sldMk cId="927298401" sldId="833"/>
            <ac:cxnSpMk id="514" creationId="{BBC86891-336A-4E6B-9469-477CB285C069}"/>
          </ac:cxnSpMkLst>
        </pc:cxnChg>
        <pc:cxnChg chg="mod">
          <ac:chgData name="Arnaud Jumelet" userId="b940f973-4553-4163-8003-cc6562e4e5e3" providerId="ADAL" clId="{52F05B06-74C1-41EC-97FB-68BF7E59E175}" dt="2018-06-27T05:37:33.009" v="101" actId="208"/>
          <ac:cxnSpMkLst>
            <pc:docMk/>
            <pc:sldMk cId="927298401" sldId="833"/>
            <ac:cxnSpMk id="515" creationId="{FA317A61-F565-4CC2-8F57-A13A86C19307}"/>
          </ac:cxnSpMkLst>
        </pc:cxnChg>
        <pc:cxnChg chg="mod">
          <ac:chgData name="Arnaud Jumelet" userId="b940f973-4553-4163-8003-cc6562e4e5e3" providerId="ADAL" clId="{52F05B06-74C1-41EC-97FB-68BF7E59E175}" dt="2018-06-27T05:37:29.989" v="99" actId="208"/>
          <ac:cxnSpMkLst>
            <pc:docMk/>
            <pc:sldMk cId="927298401" sldId="833"/>
            <ac:cxnSpMk id="594" creationId="{125633CE-EBBC-49F4-861C-7169AF48276F}"/>
          </ac:cxnSpMkLst>
        </pc:cxnChg>
      </pc:sldChg>
      <pc:sldChg chg="delSp modSp">
        <pc:chgData name="Arnaud Jumelet" userId="b940f973-4553-4163-8003-cc6562e4e5e3" providerId="ADAL" clId="{52F05B06-74C1-41EC-97FB-68BF7E59E175}" dt="2018-06-27T05:36:31.282" v="83" actId="1076"/>
        <pc:sldMkLst>
          <pc:docMk/>
          <pc:sldMk cId="1702092504" sldId="836"/>
        </pc:sldMkLst>
        <pc:spChg chg="mod">
          <ac:chgData name="Arnaud Jumelet" userId="b940f973-4553-4163-8003-cc6562e4e5e3" providerId="ADAL" clId="{52F05B06-74C1-41EC-97FB-68BF7E59E175}" dt="2018-06-27T05:35:50.002" v="70" actId="208"/>
          <ac:spMkLst>
            <pc:docMk/>
            <pc:sldMk cId="1702092504" sldId="836"/>
            <ac:spMk id="7" creationId="{C4CF930D-A121-4463-BAE7-3160B5A024C9}"/>
          </ac:spMkLst>
        </pc:spChg>
        <pc:spChg chg="mod">
          <ac:chgData name="Arnaud Jumelet" userId="b940f973-4553-4163-8003-cc6562e4e5e3" providerId="ADAL" clId="{52F05B06-74C1-41EC-97FB-68BF7E59E175}" dt="2018-06-27T05:35:50.002" v="70" actId="208"/>
          <ac:spMkLst>
            <pc:docMk/>
            <pc:sldMk cId="1702092504" sldId="836"/>
            <ac:spMk id="8" creationId="{A1CBC168-A7F6-4C9B-B308-119E27FDBF1D}"/>
          </ac:spMkLst>
        </pc:spChg>
        <pc:spChg chg="mod">
          <ac:chgData name="Arnaud Jumelet" userId="b940f973-4553-4163-8003-cc6562e4e5e3" providerId="ADAL" clId="{52F05B06-74C1-41EC-97FB-68BF7E59E175}" dt="2018-06-27T05:36:19.431" v="79" actId="122"/>
          <ac:spMkLst>
            <pc:docMk/>
            <pc:sldMk cId="1702092504" sldId="836"/>
            <ac:spMk id="399" creationId="{1E8C0B68-45B9-4BD3-B543-4D8DA9D9470F}"/>
          </ac:spMkLst>
        </pc:spChg>
        <pc:spChg chg="mod">
          <ac:chgData name="Arnaud Jumelet" userId="b940f973-4553-4163-8003-cc6562e4e5e3" providerId="ADAL" clId="{52F05B06-74C1-41EC-97FB-68BF7E59E175}" dt="2018-06-27T05:36:13.807" v="76" actId="207"/>
          <ac:spMkLst>
            <pc:docMk/>
            <pc:sldMk cId="1702092504" sldId="836"/>
            <ac:spMk id="400" creationId="{F0EFCC56-E907-4126-8D23-1EFC84721E3C}"/>
          </ac:spMkLst>
        </pc:spChg>
        <pc:spChg chg="mod">
          <ac:chgData name="Arnaud Jumelet" userId="b940f973-4553-4163-8003-cc6562e4e5e3" providerId="ADAL" clId="{52F05B06-74C1-41EC-97FB-68BF7E59E175}" dt="2018-06-27T05:36:31.282" v="83" actId="1076"/>
          <ac:spMkLst>
            <pc:docMk/>
            <pc:sldMk cId="1702092504" sldId="836"/>
            <ac:spMk id="429" creationId="{4D10DE12-0F2E-44D5-A4B8-D6875BECE7BE}"/>
          </ac:spMkLst>
        </pc:spChg>
        <pc:grpChg chg="mod">
          <ac:chgData name="Arnaud Jumelet" userId="b940f973-4553-4163-8003-cc6562e4e5e3" providerId="ADAL" clId="{52F05B06-74C1-41EC-97FB-68BF7E59E175}" dt="2018-06-27T05:35:30.147" v="64" actId="27803"/>
          <ac:grpSpMkLst>
            <pc:docMk/>
            <pc:sldMk cId="1702092504" sldId="836"/>
            <ac:grpSpMk id="3" creationId="{73E5DE29-70DA-4249-ADBD-DB65A1BABEF9}"/>
          </ac:grpSpMkLst>
        </pc:grpChg>
        <pc:grpChg chg="mod">
          <ac:chgData name="Arnaud Jumelet" userId="b940f973-4553-4163-8003-cc6562e4e5e3" providerId="ADAL" clId="{52F05B06-74C1-41EC-97FB-68BF7E59E175}" dt="2018-06-27T05:35:45.454" v="68" actId="207"/>
          <ac:grpSpMkLst>
            <pc:docMk/>
            <pc:sldMk cId="1702092504" sldId="836"/>
            <ac:grpSpMk id="6" creationId="{3CD8358B-6A51-43F6-AB7C-A5160CC25A4E}"/>
          </ac:grpSpMkLst>
        </pc:grpChg>
        <pc:grpChg chg="mod">
          <ac:chgData name="Arnaud Jumelet" userId="b940f973-4553-4163-8003-cc6562e4e5e3" providerId="ADAL" clId="{52F05B06-74C1-41EC-97FB-68BF7E59E175}" dt="2018-06-27T05:34:42.227" v="55" actId="1076"/>
          <ac:grpSpMkLst>
            <pc:docMk/>
            <pc:sldMk cId="1702092504" sldId="836"/>
            <ac:grpSpMk id="541" creationId="{682991A3-6778-4A24-94FF-234F4C538B12}"/>
          </ac:grpSpMkLst>
        </pc:grpChg>
        <pc:picChg chg="mod">
          <ac:chgData name="Arnaud Jumelet" userId="b940f973-4553-4163-8003-cc6562e4e5e3" providerId="ADAL" clId="{52F05B06-74C1-41EC-97FB-68BF7E59E175}" dt="2018-06-27T05:35:52.633" v="72" actId="207"/>
          <ac:picMkLst>
            <pc:docMk/>
            <pc:sldMk cId="1702092504" sldId="836"/>
            <ac:picMk id="401" creationId="{977C21F0-E73B-40D8-9B2C-04556DD2E363}"/>
          </ac:picMkLst>
        </pc:picChg>
        <pc:picChg chg="del mod">
          <ac:chgData name="Arnaud Jumelet" userId="b940f973-4553-4163-8003-cc6562e4e5e3" providerId="ADAL" clId="{52F05B06-74C1-41EC-97FB-68BF7E59E175}" dt="2018-06-27T05:35:43.236" v="67" actId="27803"/>
          <ac:picMkLst>
            <pc:docMk/>
            <pc:sldMk cId="1702092504" sldId="836"/>
            <ac:picMk id="402" creationId="{3CD8358B-6A51-43F6-AB7C-A5160CC25A4E}"/>
          </ac:picMkLst>
        </pc:picChg>
        <pc:picChg chg="mod">
          <ac:chgData name="Arnaud Jumelet" userId="b940f973-4553-4163-8003-cc6562e4e5e3" providerId="ADAL" clId="{52F05B06-74C1-41EC-97FB-68BF7E59E175}" dt="2018-06-27T05:35:32.767" v="65" actId="207"/>
          <ac:picMkLst>
            <pc:docMk/>
            <pc:sldMk cId="1702092504" sldId="836"/>
            <ac:picMk id="405" creationId="{AA763D3D-4119-4414-AF51-7ED7DCF881C2}"/>
          </ac:picMkLst>
        </pc:picChg>
        <pc:picChg chg="del mod">
          <ac:chgData name="Arnaud Jumelet" userId="b940f973-4553-4163-8003-cc6562e4e5e3" providerId="ADAL" clId="{52F05B06-74C1-41EC-97FB-68BF7E59E175}" dt="2018-06-27T05:35:30.147" v="64" actId="27803"/>
          <ac:picMkLst>
            <pc:docMk/>
            <pc:sldMk cId="1702092504" sldId="836"/>
            <ac:picMk id="406" creationId="{73E5DE29-70DA-4249-ADBD-DB65A1BABEF9}"/>
          </ac:picMkLst>
        </pc:picChg>
        <pc:cxnChg chg="mod">
          <ac:chgData name="Arnaud Jumelet" userId="b940f973-4553-4163-8003-cc6562e4e5e3" providerId="ADAL" clId="{52F05B06-74C1-41EC-97FB-68BF7E59E175}" dt="2018-06-27T05:35:15.130" v="60" actId="208"/>
          <ac:cxnSpMkLst>
            <pc:docMk/>
            <pc:sldMk cId="1702092504" sldId="836"/>
            <ac:cxnSpMk id="398" creationId="{6D989649-AAA0-49BE-86C5-2DB725434DC3}"/>
          </ac:cxnSpMkLst>
        </pc:cxnChg>
        <pc:cxnChg chg="mod">
          <ac:chgData name="Arnaud Jumelet" userId="b940f973-4553-4163-8003-cc6562e4e5e3" providerId="ADAL" clId="{52F05B06-74C1-41EC-97FB-68BF7E59E175}" dt="2018-06-27T05:35:12.729" v="59" actId="208"/>
          <ac:cxnSpMkLst>
            <pc:docMk/>
            <pc:sldMk cId="1702092504" sldId="836"/>
            <ac:cxnSpMk id="403" creationId="{81175652-E0E2-4035-A2AB-61DDCBF05E63}"/>
          </ac:cxnSpMkLst>
        </pc:cxnChg>
        <pc:cxnChg chg="mod">
          <ac:chgData name="Arnaud Jumelet" userId="b940f973-4553-4163-8003-cc6562e4e5e3" providerId="ADAL" clId="{52F05B06-74C1-41EC-97FB-68BF7E59E175}" dt="2018-06-27T05:35:09.450" v="58" actId="208"/>
          <ac:cxnSpMkLst>
            <pc:docMk/>
            <pc:sldMk cId="1702092504" sldId="836"/>
            <ac:cxnSpMk id="420" creationId="{05A5997D-25C3-4830-985D-A324D9E4E742}"/>
          </ac:cxnSpMkLst>
        </pc:cxnChg>
        <pc:cxnChg chg="mod">
          <ac:chgData name="Arnaud Jumelet" userId="b940f973-4553-4163-8003-cc6562e4e5e3" providerId="ADAL" clId="{52F05B06-74C1-41EC-97FB-68BF7E59E175}" dt="2018-06-27T05:35:04.890" v="57" actId="208"/>
          <ac:cxnSpMkLst>
            <pc:docMk/>
            <pc:sldMk cId="1702092504" sldId="836"/>
            <ac:cxnSpMk id="421" creationId="{644B35C6-E874-4F11-A770-963E0A4955EA}"/>
          </ac:cxnSpMkLst>
        </pc:cxnChg>
      </pc:sldChg>
      <pc:sldMasterChg chg="modSldLayout">
        <pc:chgData name="Arnaud Jumelet" userId="b940f973-4553-4163-8003-cc6562e4e5e3" providerId="ADAL" clId="{52F05B06-74C1-41EC-97FB-68BF7E59E175}" dt="2018-06-27T05:33:53.517" v="53" actId="20577"/>
        <pc:sldMasterMkLst>
          <pc:docMk/>
          <pc:sldMasterMk cId="1660225849" sldId="2147483919"/>
        </pc:sldMasterMkLst>
        <pc:sldLayoutChg chg="modSp">
          <pc:chgData name="Arnaud Jumelet" userId="b940f973-4553-4163-8003-cc6562e4e5e3" providerId="ADAL" clId="{52F05B06-74C1-41EC-97FB-68BF7E59E175}" dt="2018-06-27T05:33:53.517" v="53" actId="20577"/>
          <pc:sldLayoutMkLst>
            <pc:docMk/>
            <pc:sldMasterMk cId="1660225849" sldId="2147483919"/>
            <pc:sldLayoutMk cId="294310554" sldId="2147483920"/>
          </pc:sldLayoutMkLst>
          <pc:spChg chg="mod">
            <ac:chgData name="Arnaud Jumelet" userId="b940f973-4553-4163-8003-cc6562e4e5e3" providerId="ADAL" clId="{52F05B06-74C1-41EC-97FB-68BF7E59E175}" dt="2018-06-27T05:33:53.517" v="53" actId="20577"/>
            <ac:spMkLst>
              <pc:docMk/>
              <pc:sldMasterMk cId="1660225849" sldId="2147483919"/>
              <pc:sldLayoutMk cId="294310554" sldId="2147483920"/>
              <ac:spMk id="5" creationId="{F01CB093-F4B1-4C4E-95C9-4B7B2D1F4857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F-4036-90E3-1FEDB63A4E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F-4036-90E3-1FEDB63A4E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F-4036-90E3-1FEDB63A4E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FC0F-4036-90E3-1FEDB63A4E9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FC0F-4036-90E3-1FEDB63A4E96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FC0F-4036-90E3-1FEDB63A4E9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FC0F-4036-90E3-1FEDB63A4E96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FC0F-4036-90E3-1FEDB63A4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F-4036-90E3-1FEDB63A4E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F-4036-90E3-1FEDB63A4E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F-4036-90E3-1FEDB63A4E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FC0F-4036-90E3-1FEDB63A4E9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FC0F-4036-90E3-1FEDB63A4E96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F-4036-90E3-1FEDB63A4E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FC0F-4036-90E3-1FEDB63A4E9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FC0F-4036-90E3-1FEDB63A4E96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FC0F-4036-90E3-1FEDB63A4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8-4BE5-8F58-052759718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8-4BE5-8F58-052759718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8-4BE5-8F58-052759718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C038-4BE5-8F58-052759718E8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C038-4BE5-8F58-052759718E87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C038-4BE5-8F58-052759718E87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C038-4BE5-8F58-052759718E87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C038-4BE5-8F58-052759718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D47F2-5273-D449-9D39-067FCDC9881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8B3-8949-9F4E-A2BD-372CCDDF1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763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E128DBF-399F-4047-8B18-5C5B118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F01CB093-F4B1-4C4E-95C9-4B7B2D1F4857}"/>
              </a:ext>
            </a:extLst>
          </p:cNvPr>
          <p:cNvSpPr txBox="1">
            <a:spLocks/>
          </p:cNvSpPr>
          <p:nvPr userDrawn="1"/>
        </p:nvSpPr>
        <p:spPr>
          <a:xfrm>
            <a:off x="2912165" y="189781"/>
            <a:ext cx="21276303" cy="9144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200" b="1" i="0" kern="1200" baseline="0">
                <a:solidFill>
                  <a:schemeClr val="bg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Identity protection with Microsoft ATA and Azure ATP</a:t>
            </a:r>
          </a:p>
        </p:txBody>
      </p:sp>
    </p:spTree>
    <p:extLst>
      <p:ext uri="{BB962C8B-B14F-4D97-AF65-F5344CB8AC3E}">
        <p14:creationId xmlns:p14="http://schemas.microsoft.com/office/powerpoint/2010/main" val="294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0164" y="13057156"/>
            <a:ext cx="4129208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1568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Nom de </a:t>
            </a:r>
            <a:r>
              <a:rPr lang="en-US" sz="1568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l’école</a:t>
            </a:r>
            <a:endParaRPr lang="en-US" sz="1568" dirty="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040592" y="13012366"/>
            <a:ext cx="1437756" cy="306753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20075222" y="13057156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6191" y="1924037"/>
            <a:ext cx="5377148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540953" y="1924037"/>
            <a:ext cx="1694673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64" y="350295"/>
            <a:ext cx="22975508" cy="940093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5489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slide</a:t>
            </a:r>
          </a:p>
        </p:txBody>
      </p:sp>
    </p:spTree>
    <p:extLst>
      <p:ext uri="{BB962C8B-B14F-4D97-AF65-F5344CB8AC3E}">
        <p14:creationId xmlns:p14="http://schemas.microsoft.com/office/powerpoint/2010/main" val="33132239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0164" y="862453"/>
            <a:ext cx="4129208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1568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Nom de </a:t>
            </a:r>
            <a:r>
              <a:rPr lang="en-US" sz="1568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l’école</a:t>
            </a:r>
            <a:endParaRPr lang="en-US" sz="1568" dirty="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040592" y="825099"/>
            <a:ext cx="1437756" cy="306753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7D64E18-5215-478C-9622-2D24D9EA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1273" y="12653112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9F16C3-50AD-4199-A732-8C7863CA4D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64" y="1444066"/>
            <a:ext cx="22975508" cy="940093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5489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slide</a:t>
            </a:r>
          </a:p>
        </p:txBody>
      </p:sp>
    </p:spTree>
    <p:extLst>
      <p:ext uri="{BB962C8B-B14F-4D97-AF65-F5344CB8AC3E}">
        <p14:creationId xmlns:p14="http://schemas.microsoft.com/office/powerpoint/2010/main" val="737757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0164" y="13057156"/>
            <a:ext cx="4129208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1568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Nom de </a:t>
            </a:r>
            <a:r>
              <a:rPr lang="en-US" sz="1568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l’école</a:t>
            </a:r>
            <a:endParaRPr lang="en-US" sz="1568" dirty="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040592" y="13012366"/>
            <a:ext cx="1437756" cy="306753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20075222" y="13057156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64" y="350295"/>
            <a:ext cx="22975508" cy="940093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5489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slide</a:t>
            </a:r>
          </a:p>
        </p:txBody>
      </p:sp>
    </p:spTree>
    <p:extLst>
      <p:ext uri="{BB962C8B-B14F-4D97-AF65-F5344CB8AC3E}">
        <p14:creationId xmlns:p14="http://schemas.microsoft.com/office/powerpoint/2010/main" val="923234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6B12297-504F-4E17-9151-A88E2C6F1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1273" y="12653112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815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5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CDE9B8E-C211-4D33-88E2-4BFA1531D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17713785" y="3446123"/>
            <a:ext cx="6663865" cy="10269877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A542D9B-65FE-4D7B-8D6E-CCD0B33EBCF3}"/>
              </a:ext>
            </a:extLst>
          </p:cNvPr>
          <p:cNvGrpSpPr/>
          <p:nvPr userDrawn="1"/>
        </p:nvGrpSpPr>
        <p:grpSpPr>
          <a:xfrm>
            <a:off x="11113086" y="1"/>
            <a:ext cx="13259877" cy="13716000"/>
            <a:chOff x="5669440" y="0"/>
            <a:chExt cx="6764644" cy="6994525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D5821E-DF6E-44C7-A5BB-2A9663C9298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A8E7BB-61A3-4E71-AF6D-57755298D8CB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8DA0E9-554A-40A7-83E5-4FA47833B24F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52D298D-9F66-4CD4-9DED-FD04AE99129A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CC4BB02-3024-4078-AFD1-4F8FF4328CBC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86C3638-1C51-4839-859E-8DFC48DF0B92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844DAD-F16C-4EFF-90A2-4801E112B12B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BE4D35B-14CC-471D-91BA-0F8016597D44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E510C11-9D19-401A-A9C6-1B1A3F4E85D2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00224A-2ED6-4912-BFB4-2255BAE44EF7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0025775-A48F-422F-9790-A805ACA4368F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75570C4-46A5-4CEB-90C3-D13A93C51D0A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16CE761-0AFB-48AF-955D-B3C2577D768B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C3717E-4C10-42E9-9FB4-3BFA0DBB54F6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B8F6-31A7-429F-A8E5-CA919E7B7F62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5621E2-8AE4-4CA0-AA5C-C585E580AB8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6512727-8E05-413A-981A-932DD5CBF829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1FC09FE-4DFC-4861-B567-ED7EE533130B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DB0E63E-82C7-482D-9392-F9EA11B00459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C96966-B793-484F-94FA-16CE8EA04245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69CC312-B0F1-4A58-A727-1A261FC787F6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49B11FE-B21A-48C9-8B58-9FE8929653F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5387198-76F6-42A2-8A44-15ADD35591A8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CE1F685-D6DC-4245-981F-76C7C4135596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CC4520-9B65-4D2C-823D-5651BE82B52D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C231859-C979-4573-9E51-3E39F76CB90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426A5B-691F-4D84-ADD1-D07DCBF00FDA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C81B6B6-7E3C-49DB-B1E2-581EA7D37D23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1112FF-9F6E-4A98-B196-E802CB9F0F06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C79CF7F-7B43-45C9-AFEC-9236E4C8B3F2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FDD273-3401-4E3D-9E2E-178839ECFA7D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2DB73A-8689-4C09-8EC7-65D6D5E4704F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5E8082-82D7-49C9-AEE5-C1DE6BAE3AE6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F6C3DB-0A62-4BB5-9367-7888C4E19028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9E5666E-FB63-43ED-A54B-FD7FD8A72E2D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4DA7B9-DBBD-4330-8AAD-181D2CAF2671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DBF8370-4C6A-4BBF-9275-59A62FB5FA9E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D973304-473F-4A64-9BD8-AF14E628AF19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5F4FDEB-CB37-4D18-BC6C-16913113BB0E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24CDBFD-F9FA-46D7-9112-78B51FC93079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94BED2D-2541-4EE8-A435-7C692E7AEFEC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F0C7369-88F8-4090-B81E-AD50438EBB30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57A9F3A-5421-477B-8D9B-6D476150B5DD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9FEDD5-81C7-4B9C-9CC4-3123C88E825D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6AB6F54-82E4-4ED2-BC89-6EDBEE1C6F9C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F3868FE-953A-460B-86D3-FB776C7928FA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485E06A-327A-46CC-BBF1-DB69A91A4B62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228D61A-BABD-4072-9D37-78263F26A131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8C32E8B-5AAC-450F-B839-5EDC7BE63D6B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43ADD-C849-441B-AFCA-5AF06EDAE93C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2483CF1-0CD6-4D9D-AEFE-16F3675D4D4D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6B05B28-E1C7-4C69-9380-A77788D9250C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15F1FF-6478-4B54-AED8-CF9CAC5F212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556F888-378B-474C-A6E4-248CF90EB59A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7AD5C66-904C-49E9-A5BE-10AA37FFB35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F6F0BE-16AA-460A-8074-08A3510E0572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86865A9-A359-426E-81EC-CAD4753B7E88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</p:grpSp>
      <p:sp>
        <p:nvSpPr>
          <p:cNvPr id="270" name="Freeform 9">
            <a:extLst>
              <a:ext uri="{FF2B5EF4-FFF2-40B4-BE49-F238E27FC236}">
                <a16:creationId xmlns:a16="http://schemas.microsoft.com/office/drawing/2014/main" id="{F20E908C-A7C8-46B1-BCFA-7DFD2584C236}"/>
              </a:ext>
            </a:extLst>
          </p:cNvPr>
          <p:cNvSpPr>
            <a:spLocks/>
          </p:cNvSpPr>
          <p:nvPr userDrawn="1"/>
        </p:nvSpPr>
        <p:spPr bwMode="auto">
          <a:xfrm>
            <a:off x="15264055" y="2694325"/>
            <a:ext cx="6001822" cy="3670263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7924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8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ECB051-C16B-41AE-98F0-6945CC7F47CE}"/>
              </a:ext>
            </a:extLst>
          </p:cNvPr>
          <p:cNvGrpSpPr/>
          <p:nvPr userDrawn="1"/>
        </p:nvGrpSpPr>
        <p:grpSpPr>
          <a:xfrm>
            <a:off x="16150114" y="3610185"/>
            <a:ext cx="3198907" cy="1825103"/>
            <a:chOff x="8239124" y="1841027"/>
            <a:chExt cx="1631951" cy="930718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1AEC17-D02A-43BC-BDE4-A4F7A5115CCF}"/>
                </a:ext>
              </a:extLst>
            </p:cNvPr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D3FFFA-1901-4501-8313-78FFEEAD130B}"/>
                </a:ext>
              </a:extLst>
            </p:cNvPr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07B9835-428B-4D63-B944-240145AF482A}"/>
                </a:ext>
              </a:extLst>
            </p:cNvPr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DFBF7C-79FA-4244-A74E-66B0CB4D3478}"/>
              </a:ext>
            </a:extLst>
          </p:cNvPr>
          <p:cNvSpPr/>
          <p:nvPr userDrawn="1"/>
        </p:nvSpPr>
        <p:spPr bwMode="auto">
          <a:xfrm>
            <a:off x="10882122" y="5949108"/>
            <a:ext cx="13264567" cy="13722650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82783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04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7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5CAE-D889-4571-8B5A-C60FC0B5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761273" y="12653112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09611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338" y="2378353"/>
            <a:ext cx="23300976" cy="3683509"/>
          </a:xfrm>
        </p:spPr>
        <p:txBody>
          <a:bodyPr/>
          <a:lstStyle>
            <a:lvl1pPr marL="0" indent="0">
              <a:buNone/>
              <a:defRPr>
                <a:solidFill>
                  <a:srgbClr val="175B85"/>
                </a:solidFill>
              </a:defRPr>
            </a:lvl1pPr>
            <a:lvl2pPr marL="0" indent="0">
              <a:buFontTx/>
              <a:buNone/>
              <a:defRPr sz="3920"/>
            </a:lvl2pPr>
            <a:lvl3pPr marL="448102" indent="0">
              <a:buNone/>
              <a:defRPr/>
            </a:lvl3pPr>
            <a:lvl4pPr marL="896203" indent="0">
              <a:buNone/>
              <a:defRPr/>
            </a:lvl4pPr>
            <a:lvl5pPr marL="134430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37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338" y="2378353"/>
            <a:ext cx="23300976" cy="36835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3920"/>
            </a:lvl2pPr>
            <a:lvl3pPr marL="448102" indent="0">
              <a:buNone/>
              <a:defRPr/>
            </a:lvl3pPr>
            <a:lvl4pPr marL="896203" indent="0">
              <a:buNone/>
              <a:defRPr/>
            </a:lvl4pPr>
            <a:lvl5pPr marL="1344305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429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E128DBF-399F-4047-8B18-5C5B118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F01CB093-F4B1-4C4E-95C9-4B7B2D1F4857}"/>
              </a:ext>
            </a:extLst>
          </p:cNvPr>
          <p:cNvSpPr txBox="1">
            <a:spLocks/>
          </p:cNvSpPr>
          <p:nvPr userDrawn="1"/>
        </p:nvSpPr>
        <p:spPr>
          <a:xfrm>
            <a:off x="2912165" y="189781"/>
            <a:ext cx="21276303" cy="9144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3200" b="1" i="0" kern="1200" baseline="0">
                <a:solidFill>
                  <a:schemeClr val="bg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Identity protection with Microsoft ATA and Azure ATP</a:t>
            </a:r>
          </a:p>
        </p:txBody>
      </p:sp>
    </p:spTree>
    <p:extLst>
      <p:ext uri="{BB962C8B-B14F-4D97-AF65-F5344CB8AC3E}">
        <p14:creationId xmlns:p14="http://schemas.microsoft.com/office/powerpoint/2010/main" val="1610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8AF46-C4BF-4328-B1B5-0BB48DEDA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17713785" y="3446123"/>
            <a:ext cx="6663865" cy="1026987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113086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9"/>
          <p:cNvSpPr>
            <a:spLocks/>
          </p:cNvSpPr>
          <p:nvPr userDrawn="1"/>
        </p:nvSpPr>
        <p:spPr bwMode="auto">
          <a:xfrm>
            <a:off x="15264055" y="2694325"/>
            <a:ext cx="6001822" cy="3670263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endParaRPr lang="en-US" sz="7057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6150114" y="3610185"/>
            <a:ext cx="3198907" cy="1825103"/>
            <a:chOff x="8239124" y="1841027"/>
            <a:chExt cx="1631951" cy="93071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8" name="Rectangle 77"/>
          <p:cNvSpPr/>
          <p:nvPr userDrawn="1"/>
        </p:nvSpPr>
        <p:spPr bwMode="auto">
          <a:xfrm>
            <a:off x="10571017" y="8691022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117773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11113084" y="0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79" name="Brain_3" title="Icon of a brain">
            <a:extLst>
              <a:ext uri="{FF2B5EF4-FFF2-40B4-BE49-F238E27FC236}">
                <a16:creationId xmlns:a16="http://schemas.microsoft.com/office/drawing/2014/main" id="{A0FE4D49-A531-4C5A-AFE3-BF8AA4FFFB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5381161" y="2589334"/>
            <a:ext cx="8501249" cy="9144801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endParaRPr lang="en-US" sz="7057"/>
          </a:p>
        </p:txBody>
      </p:sp>
    </p:spTree>
    <p:extLst>
      <p:ext uri="{BB962C8B-B14F-4D97-AF65-F5344CB8AC3E}">
        <p14:creationId xmlns:p14="http://schemas.microsoft.com/office/powerpoint/2010/main" val="27134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117773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11113084" y="-3326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Education" title="Icon of a rolled paper with a ribbon stamped on it">
            <a:extLst>
              <a:ext uri="{FF2B5EF4-FFF2-40B4-BE49-F238E27FC236}">
                <a16:creationId xmlns:a16="http://schemas.microsoft.com/office/drawing/2014/main" id="{CB8D5674-6258-4B23-8EED-93EE879768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4627152" y="2023888"/>
            <a:ext cx="9320741" cy="9324492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38100" cap="sq">
            <a:solidFill>
              <a:srgbClr val="80BCEB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endParaRPr lang="en-US" sz="7057"/>
          </a:p>
        </p:txBody>
      </p:sp>
    </p:spTree>
    <p:extLst>
      <p:ext uri="{BB962C8B-B14F-4D97-AF65-F5344CB8AC3E}">
        <p14:creationId xmlns:p14="http://schemas.microsoft.com/office/powerpoint/2010/main" val="28087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117773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11113084" y="-3326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rocket" title="Icon of a rocket">
            <a:extLst>
              <a:ext uri="{FF2B5EF4-FFF2-40B4-BE49-F238E27FC236}">
                <a16:creationId xmlns:a16="http://schemas.microsoft.com/office/drawing/2014/main" id="{EF868EE5-4AA3-4983-A348-47E2FBAEF0A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5023695" y="2370605"/>
            <a:ext cx="8802244" cy="863315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endParaRPr lang="en-US" sz="705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117773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11113084" y="-3326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building_8" title="Icon of tall buildings">
            <a:extLst>
              <a:ext uri="{FF2B5EF4-FFF2-40B4-BE49-F238E27FC236}">
                <a16:creationId xmlns:a16="http://schemas.microsoft.com/office/drawing/2014/main" id="{289689EA-6824-4638-B9A6-B3A158653E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6860470" y="6252790"/>
            <a:ext cx="6918421" cy="7516955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38100" cap="sq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79238" tIns="89619" rIns="179238" bIns="89619" numCol="1" anchor="t" anchorCtr="0" compatLnSpc="1">
            <a:prstTxWarp prst="textNoShape">
              <a:avLst/>
            </a:prstTxWarp>
          </a:bodyPr>
          <a:lstStyle/>
          <a:p>
            <a:endParaRPr lang="en-US" sz="7057" dirty="0"/>
          </a:p>
        </p:txBody>
      </p:sp>
    </p:spTree>
    <p:extLst>
      <p:ext uri="{BB962C8B-B14F-4D97-AF65-F5344CB8AC3E}">
        <p14:creationId xmlns:p14="http://schemas.microsoft.com/office/powerpoint/2010/main" val="8131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117773" y="1"/>
            <a:ext cx="13259877" cy="13716000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11113084" y="-3326"/>
            <a:ext cx="13264567" cy="13722650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2068" y="9668223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92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8465" y="3793060"/>
            <a:ext cx="16131317" cy="3602872"/>
          </a:xfrm>
          <a:noFill/>
        </p:spPr>
        <p:txBody>
          <a:bodyPr lIns="146304" tIns="91440" rIns="146304" bIns="91440" anchor="t" anchorCtr="0"/>
          <a:lstStyle>
            <a:lvl1pPr>
              <a:defRPr sz="10585" spc="-196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898958" y="892717"/>
            <a:ext cx="2886518" cy="619950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898958" y="12595870"/>
            <a:ext cx="5020955" cy="3473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8477" tIns="286781" rIns="358477" bIns="2867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827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70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2109" y="7689168"/>
            <a:ext cx="12543568" cy="161795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6273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0164" y="862453"/>
            <a:ext cx="4129208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1568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Nom de </a:t>
            </a:r>
            <a:r>
              <a:rPr lang="en-US" sz="1568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l’école</a:t>
            </a:r>
            <a:endParaRPr lang="en-US" sz="1568" dirty="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040592" y="825099"/>
            <a:ext cx="1437756" cy="306753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57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22761273" y="12653112"/>
            <a:ext cx="72640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6191" y="3017809"/>
            <a:ext cx="5377148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540953" y="3017809"/>
            <a:ext cx="1694673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64" y="1444066"/>
            <a:ext cx="22975508" cy="940093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5489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slide</a:t>
            </a:r>
          </a:p>
        </p:txBody>
      </p:sp>
    </p:spTree>
    <p:extLst>
      <p:ext uri="{BB962C8B-B14F-4D97-AF65-F5344CB8AC3E}">
        <p14:creationId xmlns:p14="http://schemas.microsoft.com/office/powerpoint/2010/main" val="22983001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chart" Target="../charts/chart3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>
            <a:extLst>
              <a:ext uri="{FF2B5EF4-FFF2-40B4-BE49-F238E27FC236}">
                <a16:creationId xmlns:a16="http://schemas.microsoft.com/office/drawing/2014/main" id="{B42DC59B-6AE9-4FC7-A19F-C496E56AEF78}"/>
              </a:ext>
            </a:extLst>
          </p:cNvPr>
          <p:cNvGrpSpPr/>
          <p:nvPr userDrawn="1"/>
        </p:nvGrpSpPr>
        <p:grpSpPr>
          <a:xfrm>
            <a:off x="0" y="9292"/>
            <a:ext cx="24377650" cy="13716000"/>
            <a:chOff x="0" y="0"/>
            <a:chExt cx="24377650" cy="1371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4FA7EC-F066-4EF5-A36C-7C5675F40E08}"/>
                </a:ext>
              </a:extLst>
            </p:cNvPr>
            <p:cNvSpPr/>
            <p:nvPr userDrawn="1"/>
          </p:nvSpPr>
          <p:spPr>
            <a:xfrm>
              <a:off x="0" y="1259026"/>
              <a:ext cx="4937760" cy="124569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12A0B-8BDC-4AB5-A025-EF7B0A7E0A23}"/>
                </a:ext>
              </a:extLst>
            </p:cNvPr>
            <p:cNvSpPr/>
            <p:nvPr userDrawn="1"/>
          </p:nvSpPr>
          <p:spPr>
            <a:xfrm>
              <a:off x="19439890" y="1259026"/>
              <a:ext cx="4937760" cy="124569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2C886-555B-4B0F-B541-B3F786C5C5A2}"/>
                </a:ext>
              </a:extLst>
            </p:cNvPr>
            <p:cNvSpPr/>
            <p:nvPr userDrawn="1"/>
          </p:nvSpPr>
          <p:spPr>
            <a:xfrm>
              <a:off x="0" y="0"/>
              <a:ext cx="24377650" cy="125902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15047BD-FB5E-4A63-B8D7-101FD59FBA6A}"/>
              </a:ext>
            </a:extLst>
          </p:cNvPr>
          <p:cNvSpPr/>
          <p:nvPr userDrawn="1"/>
        </p:nvSpPr>
        <p:spPr bwMode="auto">
          <a:xfrm rot="10800000">
            <a:off x="-25864" y="9292"/>
            <a:ext cx="24401726" cy="13577981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EA9F4067-DEB4-446F-A660-B3892DB47574}"/>
              </a:ext>
            </a:extLst>
          </p:cNvPr>
          <p:cNvGrpSpPr/>
          <p:nvPr userDrawn="1"/>
        </p:nvGrpSpPr>
        <p:grpSpPr>
          <a:xfrm>
            <a:off x="1781" y="-28390"/>
            <a:ext cx="24601171" cy="13753682"/>
            <a:chOff x="5669440" y="0"/>
            <a:chExt cx="6764644" cy="6994525"/>
          </a:xfrm>
        </p:grpSpPr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B8CD8C7E-4A8D-40D6-A0C7-E73910A4937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">
              <a:extLst>
                <a:ext uri="{FF2B5EF4-FFF2-40B4-BE49-F238E27FC236}">
                  <a16:creationId xmlns:a16="http://schemas.microsoft.com/office/drawing/2014/main" id="{713D8A60-D3ED-4B72-A378-4E5562CCD9ED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3">
              <a:extLst>
                <a:ext uri="{FF2B5EF4-FFF2-40B4-BE49-F238E27FC236}">
                  <a16:creationId xmlns:a16="http://schemas.microsoft.com/office/drawing/2014/main" id="{01DFA979-BDDE-4D87-AD0D-BD252FB0E514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4">
              <a:extLst>
                <a:ext uri="{FF2B5EF4-FFF2-40B4-BE49-F238E27FC236}">
                  <a16:creationId xmlns:a16="http://schemas.microsoft.com/office/drawing/2014/main" id="{2FA6DB86-253F-47CA-8F21-6C2BC4E5E641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5">
              <a:extLst>
                <a:ext uri="{FF2B5EF4-FFF2-40B4-BE49-F238E27FC236}">
                  <a16:creationId xmlns:a16="http://schemas.microsoft.com/office/drawing/2014/main" id="{4CC41EDA-0700-4349-B3B7-068869BDDE1B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4D1DDA5C-621A-42A5-A5D8-6353A1AB6F68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">
              <a:extLst>
                <a:ext uri="{FF2B5EF4-FFF2-40B4-BE49-F238E27FC236}">
                  <a16:creationId xmlns:a16="http://schemas.microsoft.com/office/drawing/2014/main" id="{B59A34A7-94BE-4BFA-873A-BFF98F292F96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8">
              <a:extLst>
                <a:ext uri="{FF2B5EF4-FFF2-40B4-BE49-F238E27FC236}">
                  <a16:creationId xmlns:a16="http://schemas.microsoft.com/office/drawing/2014/main" id="{20253F92-9D5B-4A8A-9231-709CD929E296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9">
              <a:extLst>
                <a:ext uri="{FF2B5EF4-FFF2-40B4-BE49-F238E27FC236}">
                  <a16:creationId xmlns:a16="http://schemas.microsoft.com/office/drawing/2014/main" id="{5E27ADF7-6269-439C-8B0B-6B784130E9A3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0">
              <a:extLst>
                <a:ext uri="{FF2B5EF4-FFF2-40B4-BE49-F238E27FC236}">
                  <a16:creationId xmlns:a16="http://schemas.microsoft.com/office/drawing/2014/main" id="{D2361474-5704-449B-B6FE-CD5DF57FE655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1F00E25-E02D-4872-9F4B-B7E65A6FCEB3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9ED514FF-3471-4BBD-A942-CB8CED85D2C6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D4C36E0-D8A4-4C50-B030-28CEA6DCD9F6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E47306D4-F606-4DA9-9D7F-CD308CBDA65D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>
              <a:extLst>
                <a:ext uri="{FF2B5EF4-FFF2-40B4-BE49-F238E27FC236}">
                  <a16:creationId xmlns:a16="http://schemas.microsoft.com/office/drawing/2014/main" id="{A5FC6582-0988-4C4C-8B02-0E40CD2317A4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6">
              <a:extLst>
                <a:ext uri="{FF2B5EF4-FFF2-40B4-BE49-F238E27FC236}">
                  <a16:creationId xmlns:a16="http://schemas.microsoft.com/office/drawing/2014/main" id="{E5535C68-AA50-44D9-9981-FF0CE8C3F76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7">
              <a:extLst>
                <a:ext uri="{FF2B5EF4-FFF2-40B4-BE49-F238E27FC236}">
                  <a16:creationId xmlns:a16="http://schemas.microsoft.com/office/drawing/2014/main" id="{BB07F4F7-5F78-45F3-AB61-17E31FDEFF4B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8">
              <a:extLst>
                <a:ext uri="{FF2B5EF4-FFF2-40B4-BE49-F238E27FC236}">
                  <a16:creationId xmlns:a16="http://schemas.microsoft.com/office/drawing/2014/main" id="{778103F0-0F72-4D6C-B0E7-CACF0A7AE128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9">
              <a:extLst>
                <a:ext uri="{FF2B5EF4-FFF2-40B4-BE49-F238E27FC236}">
                  <a16:creationId xmlns:a16="http://schemas.microsoft.com/office/drawing/2014/main" id="{B01327C8-0904-4EEA-AAC9-C920F8C2B02C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0">
              <a:extLst>
                <a:ext uri="{FF2B5EF4-FFF2-40B4-BE49-F238E27FC236}">
                  <a16:creationId xmlns:a16="http://schemas.microsoft.com/office/drawing/2014/main" id="{70F9F4BA-8681-4066-B985-EBD95D904A09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1">
              <a:extLst>
                <a:ext uri="{FF2B5EF4-FFF2-40B4-BE49-F238E27FC236}">
                  <a16:creationId xmlns:a16="http://schemas.microsoft.com/office/drawing/2014/main" id="{D090A893-79DF-4D1F-95F9-627E681441CD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2">
              <a:extLst>
                <a:ext uri="{FF2B5EF4-FFF2-40B4-BE49-F238E27FC236}">
                  <a16:creationId xmlns:a16="http://schemas.microsoft.com/office/drawing/2014/main" id="{9CA5D702-5257-4B44-8010-9BEBA48E7BC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D9E3203F-6D85-4F87-AD2E-33E94309E636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809F5230-6278-4322-9BD3-0676924E9A74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5">
              <a:extLst>
                <a:ext uri="{FF2B5EF4-FFF2-40B4-BE49-F238E27FC236}">
                  <a16:creationId xmlns:a16="http://schemas.microsoft.com/office/drawing/2014/main" id="{C72A8A7D-4D5F-49BE-90C2-21CDDDB45BC5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6">
              <a:extLst>
                <a:ext uri="{FF2B5EF4-FFF2-40B4-BE49-F238E27FC236}">
                  <a16:creationId xmlns:a16="http://schemas.microsoft.com/office/drawing/2014/main" id="{1D00A2A1-ED90-4E87-8950-F51FC74989A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>
              <a:extLst>
                <a:ext uri="{FF2B5EF4-FFF2-40B4-BE49-F238E27FC236}">
                  <a16:creationId xmlns:a16="http://schemas.microsoft.com/office/drawing/2014/main" id="{3A720E2B-DD49-4428-8093-B675580A8DC2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8">
              <a:extLst>
                <a:ext uri="{FF2B5EF4-FFF2-40B4-BE49-F238E27FC236}">
                  <a16:creationId xmlns:a16="http://schemas.microsoft.com/office/drawing/2014/main" id="{5FD33E55-BAD4-4AC2-AA71-FBD2240A68F0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9">
              <a:extLst>
                <a:ext uri="{FF2B5EF4-FFF2-40B4-BE49-F238E27FC236}">
                  <a16:creationId xmlns:a16="http://schemas.microsoft.com/office/drawing/2014/main" id="{8C733C22-7A81-4958-B53A-C526F9D4ACBA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0">
              <a:extLst>
                <a:ext uri="{FF2B5EF4-FFF2-40B4-BE49-F238E27FC236}">
                  <a16:creationId xmlns:a16="http://schemas.microsoft.com/office/drawing/2014/main" id="{991BA44C-8EAC-49C8-97AC-AD557CD537DC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1">
              <a:extLst>
                <a:ext uri="{FF2B5EF4-FFF2-40B4-BE49-F238E27FC236}">
                  <a16:creationId xmlns:a16="http://schemas.microsoft.com/office/drawing/2014/main" id="{10839A7C-445A-4BD7-9690-655C0A0A6F5E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2">
              <a:extLst>
                <a:ext uri="{FF2B5EF4-FFF2-40B4-BE49-F238E27FC236}">
                  <a16:creationId xmlns:a16="http://schemas.microsoft.com/office/drawing/2014/main" id="{9E02D900-5161-4AA9-A05B-0A2B29CBB13E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3">
              <a:extLst>
                <a:ext uri="{FF2B5EF4-FFF2-40B4-BE49-F238E27FC236}">
                  <a16:creationId xmlns:a16="http://schemas.microsoft.com/office/drawing/2014/main" id="{9A5C6D4A-9229-4AB5-9386-46F734CACF7D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4">
              <a:extLst>
                <a:ext uri="{FF2B5EF4-FFF2-40B4-BE49-F238E27FC236}">
                  <a16:creationId xmlns:a16="http://schemas.microsoft.com/office/drawing/2014/main" id="{0A004A30-B864-449C-A1E5-7775A03FA4BD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5">
              <a:extLst>
                <a:ext uri="{FF2B5EF4-FFF2-40B4-BE49-F238E27FC236}">
                  <a16:creationId xmlns:a16="http://schemas.microsoft.com/office/drawing/2014/main" id="{01A5ADBE-5BC8-4DA1-80CF-51447C8ED178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6">
              <a:extLst>
                <a:ext uri="{FF2B5EF4-FFF2-40B4-BE49-F238E27FC236}">
                  <a16:creationId xmlns:a16="http://schemas.microsoft.com/office/drawing/2014/main" id="{F00411E6-D8C5-4B95-ABF5-D2FD77E33C84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7">
              <a:extLst>
                <a:ext uri="{FF2B5EF4-FFF2-40B4-BE49-F238E27FC236}">
                  <a16:creationId xmlns:a16="http://schemas.microsoft.com/office/drawing/2014/main" id="{2D0888B3-4A7C-42F3-9EA9-5B9D3A2CD0BF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8">
              <a:extLst>
                <a:ext uri="{FF2B5EF4-FFF2-40B4-BE49-F238E27FC236}">
                  <a16:creationId xmlns:a16="http://schemas.microsoft.com/office/drawing/2014/main" id="{6DE25ECC-CB41-4B43-BD2D-34F2578C1AF8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9">
              <a:extLst>
                <a:ext uri="{FF2B5EF4-FFF2-40B4-BE49-F238E27FC236}">
                  <a16:creationId xmlns:a16="http://schemas.microsoft.com/office/drawing/2014/main" id="{96CF8433-E42F-40B8-A6DD-7937109BA401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0">
              <a:extLst>
                <a:ext uri="{FF2B5EF4-FFF2-40B4-BE49-F238E27FC236}">
                  <a16:creationId xmlns:a16="http://schemas.microsoft.com/office/drawing/2014/main" id="{AA0F6249-1137-428D-940A-E8F0414A8DB0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1">
              <a:extLst>
                <a:ext uri="{FF2B5EF4-FFF2-40B4-BE49-F238E27FC236}">
                  <a16:creationId xmlns:a16="http://schemas.microsoft.com/office/drawing/2014/main" id="{4B08E347-1387-4893-8FF1-7B2BD32BC276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2">
              <a:extLst>
                <a:ext uri="{FF2B5EF4-FFF2-40B4-BE49-F238E27FC236}">
                  <a16:creationId xmlns:a16="http://schemas.microsoft.com/office/drawing/2014/main" id="{5678D013-65E4-47E8-90CB-4FE1D6631CF4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3">
              <a:extLst>
                <a:ext uri="{FF2B5EF4-FFF2-40B4-BE49-F238E27FC236}">
                  <a16:creationId xmlns:a16="http://schemas.microsoft.com/office/drawing/2014/main" id="{709FA9FD-9334-49F3-BDE9-680128B68BF6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>
              <a:extLst>
                <a:ext uri="{FF2B5EF4-FFF2-40B4-BE49-F238E27FC236}">
                  <a16:creationId xmlns:a16="http://schemas.microsoft.com/office/drawing/2014/main" id="{7BC5011B-4AD8-4345-8E00-CDF0152305DB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5">
              <a:extLst>
                <a:ext uri="{FF2B5EF4-FFF2-40B4-BE49-F238E27FC236}">
                  <a16:creationId xmlns:a16="http://schemas.microsoft.com/office/drawing/2014/main" id="{AB6202CF-290C-479E-B815-DBC7AB477859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6">
              <a:extLst>
                <a:ext uri="{FF2B5EF4-FFF2-40B4-BE49-F238E27FC236}">
                  <a16:creationId xmlns:a16="http://schemas.microsoft.com/office/drawing/2014/main" id="{C02A74F2-4BA6-4643-97E5-D3C327C9B608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7">
              <a:extLst>
                <a:ext uri="{FF2B5EF4-FFF2-40B4-BE49-F238E27FC236}">
                  <a16:creationId xmlns:a16="http://schemas.microsoft.com/office/drawing/2014/main" id="{C57A3598-6654-4A96-9EFF-BDB08BBB072B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58">
              <a:extLst>
                <a:ext uri="{FF2B5EF4-FFF2-40B4-BE49-F238E27FC236}">
                  <a16:creationId xmlns:a16="http://schemas.microsoft.com/office/drawing/2014/main" id="{EB8A1A84-8684-43D5-BBDF-1A04AC783A0F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59">
              <a:extLst>
                <a:ext uri="{FF2B5EF4-FFF2-40B4-BE49-F238E27FC236}">
                  <a16:creationId xmlns:a16="http://schemas.microsoft.com/office/drawing/2014/main" id="{E9522E9A-DC7C-4063-ADA5-F6C771DB55CC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0">
              <a:extLst>
                <a:ext uri="{FF2B5EF4-FFF2-40B4-BE49-F238E27FC236}">
                  <a16:creationId xmlns:a16="http://schemas.microsoft.com/office/drawing/2014/main" id="{22D43FBC-8160-493E-90B2-B6A52F0F85EA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1">
              <a:extLst>
                <a:ext uri="{FF2B5EF4-FFF2-40B4-BE49-F238E27FC236}">
                  <a16:creationId xmlns:a16="http://schemas.microsoft.com/office/drawing/2014/main" id="{93F5A9EB-D68E-4893-84BC-4A86B47F061B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2">
              <a:extLst>
                <a:ext uri="{FF2B5EF4-FFF2-40B4-BE49-F238E27FC236}">
                  <a16:creationId xmlns:a16="http://schemas.microsoft.com/office/drawing/2014/main" id="{FE63E337-4C88-4BED-9B05-B6ACD0385374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3">
              <a:extLst>
                <a:ext uri="{FF2B5EF4-FFF2-40B4-BE49-F238E27FC236}">
                  <a16:creationId xmlns:a16="http://schemas.microsoft.com/office/drawing/2014/main" id="{6BC90882-B813-42DD-BAAE-EF0B3C1C138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4">
              <a:extLst>
                <a:ext uri="{FF2B5EF4-FFF2-40B4-BE49-F238E27FC236}">
                  <a16:creationId xmlns:a16="http://schemas.microsoft.com/office/drawing/2014/main" id="{C35CAE56-095F-444F-95F9-F8CA9061FC5B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5">
              <a:extLst>
                <a:ext uri="{FF2B5EF4-FFF2-40B4-BE49-F238E27FC236}">
                  <a16:creationId xmlns:a16="http://schemas.microsoft.com/office/drawing/2014/main" id="{E661D9E3-F487-4239-9426-3DDC9BFADE7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>
              <a:extLst>
                <a:ext uri="{FF2B5EF4-FFF2-40B4-BE49-F238E27FC236}">
                  <a16:creationId xmlns:a16="http://schemas.microsoft.com/office/drawing/2014/main" id="{74516131-D53E-42F9-A733-4B1C675295B7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4313AB16-B888-4239-B5E2-9B115376D48C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0" name="Rectangle 5009">
            <a:extLst>
              <a:ext uri="{FF2B5EF4-FFF2-40B4-BE49-F238E27FC236}">
                <a16:creationId xmlns:a16="http://schemas.microsoft.com/office/drawing/2014/main" id="{DC4F0B4F-6625-4B69-AF14-366F02EBF72C}"/>
              </a:ext>
            </a:extLst>
          </p:cNvPr>
          <p:cNvSpPr/>
          <p:nvPr userDrawn="1"/>
        </p:nvSpPr>
        <p:spPr bwMode="auto">
          <a:xfrm rot="5400000">
            <a:off x="5390010" y="-5406581"/>
            <a:ext cx="13725017" cy="24556764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504981" y="9687160"/>
            <a:ext cx="19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Module 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9C0C0C-3126-4D85-AB73-F816636AF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18075295" y="6514850"/>
            <a:ext cx="13889398" cy="87828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680673D-151B-406B-8A4E-3ED2277C9AB3}"/>
              </a:ext>
            </a:extLst>
          </p:cNvPr>
          <p:cNvSpPr/>
          <p:nvPr userDrawn="1"/>
        </p:nvSpPr>
        <p:spPr>
          <a:xfrm>
            <a:off x="4937760" y="1259026"/>
            <a:ext cx="14533864" cy="12456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5009" name="Groupe 5008">
            <a:extLst>
              <a:ext uri="{FF2B5EF4-FFF2-40B4-BE49-F238E27FC236}">
                <a16:creationId xmlns:a16="http://schemas.microsoft.com/office/drawing/2014/main" id="{48BE4B66-93B2-4A0D-8B81-B3D82FD289DB}"/>
              </a:ext>
            </a:extLst>
          </p:cNvPr>
          <p:cNvGrpSpPr/>
          <p:nvPr userDrawn="1"/>
        </p:nvGrpSpPr>
        <p:grpSpPr>
          <a:xfrm>
            <a:off x="-25864" y="1260580"/>
            <a:ext cx="24469933" cy="12473730"/>
            <a:chOff x="0" y="1242271"/>
            <a:chExt cx="24548304" cy="12473730"/>
          </a:xfrm>
        </p:grpSpPr>
        <p:pic>
          <p:nvPicPr>
            <p:cNvPr id="5007" name="Image 5006">
              <a:extLst>
                <a:ext uri="{FF2B5EF4-FFF2-40B4-BE49-F238E27FC236}">
                  <a16:creationId xmlns:a16="http://schemas.microsoft.com/office/drawing/2014/main" id="{F3EB0169-3ECA-41B4-93D9-DEE7817C8A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23" b="29207"/>
            <a:stretch/>
          </p:blipFill>
          <p:spPr>
            <a:xfrm>
              <a:off x="0" y="3367157"/>
              <a:ext cx="15763093" cy="10348844"/>
            </a:xfrm>
            <a:prstGeom prst="rect">
              <a:avLst/>
            </a:prstGeom>
          </p:spPr>
        </p:pic>
        <p:pic>
          <p:nvPicPr>
            <p:cNvPr id="5008" name="Image 5007">
              <a:extLst>
                <a:ext uri="{FF2B5EF4-FFF2-40B4-BE49-F238E27FC236}">
                  <a16:creationId xmlns:a16="http://schemas.microsoft.com/office/drawing/2014/main" id="{23F34E63-F816-43F3-A978-12DA0FE488E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6" b="24230"/>
            <a:stretch/>
          </p:blipFill>
          <p:spPr>
            <a:xfrm flipH="1">
              <a:off x="11219560" y="1242271"/>
              <a:ext cx="13328744" cy="1242431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0" y="4180015"/>
            <a:ext cx="13872209" cy="953598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AC4EA3-875C-4671-8616-C3C414C54DCB}"/>
              </a:ext>
            </a:extLst>
          </p:cNvPr>
          <p:cNvSpPr/>
          <p:nvPr userDrawn="1"/>
        </p:nvSpPr>
        <p:spPr>
          <a:xfrm>
            <a:off x="203201" y="-295275"/>
            <a:ext cx="24174450" cy="156382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apèze 76">
            <a:extLst>
              <a:ext uri="{FF2B5EF4-FFF2-40B4-BE49-F238E27FC236}">
                <a16:creationId xmlns:a16="http://schemas.microsoft.com/office/drawing/2014/main" id="{065D3776-EF13-47EB-A8FA-967896B4E793}"/>
              </a:ext>
            </a:extLst>
          </p:cNvPr>
          <p:cNvSpPr/>
          <p:nvPr userDrawn="1"/>
        </p:nvSpPr>
        <p:spPr>
          <a:xfrm>
            <a:off x="-450022" y="-520562"/>
            <a:ext cx="3021496" cy="1789113"/>
          </a:xfrm>
          <a:prstGeom prst="trapezoid">
            <a:avLst>
              <a:gd name="adj" fmla="val 31666"/>
            </a:avLst>
          </a:prstGeom>
          <a:solidFill>
            <a:srgbClr val="505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space réservé du texte 144">
            <a:extLst>
              <a:ext uri="{FF2B5EF4-FFF2-40B4-BE49-F238E27FC236}">
                <a16:creationId xmlns:a16="http://schemas.microsoft.com/office/drawing/2014/main" id="{C5E22E8E-A616-4945-ADF6-43492E971659}"/>
              </a:ext>
            </a:extLst>
          </p:cNvPr>
          <p:cNvSpPr txBox="1">
            <a:spLocks/>
          </p:cNvSpPr>
          <p:nvPr userDrawn="1"/>
        </p:nvSpPr>
        <p:spPr>
          <a:xfrm>
            <a:off x="0" y="281458"/>
            <a:ext cx="2152650" cy="556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fr-FR" sz="3200" b="1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fr-FR" sz="3200" b="1" kern="1200" dirty="0" smtClean="0">
                <a:solidFill>
                  <a:schemeClr val="bg1"/>
                </a:solidFill>
                <a:effectLst/>
                <a:latin typeface="Lato Black"/>
                <a:ea typeface="+mn-ea"/>
                <a:cs typeface="+mn-cs"/>
              </a:rPr>
              <a:t>Session</a:t>
            </a:r>
            <a:endParaRPr lang="fr-FR" sz="3200" b="1" kern="1200" dirty="0">
              <a:solidFill>
                <a:schemeClr val="bg1"/>
              </a:solidFill>
              <a:effectLst/>
              <a:latin typeface="Lato Black"/>
              <a:ea typeface="+mn-ea"/>
              <a:cs typeface="+mn-cs"/>
            </a:endParaRPr>
          </a:p>
        </p:txBody>
      </p:sp>
      <p:graphicFrame>
        <p:nvGraphicFramePr>
          <p:cNvPr id="79" name="Chart 6">
            <a:extLst>
              <a:ext uri="{FF2B5EF4-FFF2-40B4-BE49-F238E27FC236}">
                <a16:creationId xmlns:a16="http://schemas.microsoft.com/office/drawing/2014/main" id="{76934A1B-BC48-4057-A1BE-C37F788BC3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98986384"/>
              </p:ext>
            </p:extLst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602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8000" kern="1200">
          <a:solidFill>
            <a:srgbClr val="0078D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lang="en-US" sz="48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40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6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7504981" y="9687160"/>
            <a:ext cx="19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Module 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99C0C0C-3126-4D85-AB73-F816636AFA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8075295" y="6514850"/>
            <a:ext cx="13889398" cy="8782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0" y="1332089"/>
            <a:ext cx="13872209" cy="2651127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0" y="4180015"/>
            <a:ext cx="13872209" cy="953598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AC4EA3-875C-4671-8616-C3C414C54DCB}"/>
              </a:ext>
            </a:extLst>
          </p:cNvPr>
          <p:cNvSpPr/>
          <p:nvPr userDrawn="1"/>
        </p:nvSpPr>
        <p:spPr>
          <a:xfrm>
            <a:off x="203201" y="-295275"/>
            <a:ext cx="24174450" cy="156382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apèze 76">
            <a:extLst>
              <a:ext uri="{FF2B5EF4-FFF2-40B4-BE49-F238E27FC236}">
                <a16:creationId xmlns:a16="http://schemas.microsoft.com/office/drawing/2014/main" id="{065D3776-EF13-47EB-A8FA-967896B4E793}"/>
              </a:ext>
            </a:extLst>
          </p:cNvPr>
          <p:cNvSpPr/>
          <p:nvPr userDrawn="1"/>
        </p:nvSpPr>
        <p:spPr>
          <a:xfrm>
            <a:off x="-450022" y="-520562"/>
            <a:ext cx="3021496" cy="1789113"/>
          </a:xfrm>
          <a:prstGeom prst="trapezoid">
            <a:avLst>
              <a:gd name="adj" fmla="val 31666"/>
            </a:avLst>
          </a:prstGeom>
          <a:solidFill>
            <a:srgbClr val="505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space réservé du texte 144">
            <a:extLst>
              <a:ext uri="{FF2B5EF4-FFF2-40B4-BE49-F238E27FC236}">
                <a16:creationId xmlns:a16="http://schemas.microsoft.com/office/drawing/2014/main" id="{C5E22E8E-A616-4945-ADF6-43492E971659}"/>
              </a:ext>
            </a:extLst>
          </p:cNvPr>
          <p:cNvSpPr txBox="1">
            <a:spLocks/>
          </p:cNvSpPr>
          <p:nvPr userDrawn="1"/>
        </p:nvSpPr>
        <p:spPr>
          <a:xfrm>
            <a:off x="0" y="281458"/>
            <a:ext cx="2152650" cy="556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fr-FR" sz="3200" b="1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fr-FR" sz="3200" b="1" kern="1200" dirty="0" smtClean="0">
                <a:solidFill>
                  <a:schemeClr val="bg1"/>
                </a:solidFill>
                <a:effectLst/>
                <a:latin typeface="Lato Black"/>
                <a:ea typeface="+mn-ea"/>
                <a:cs typeface="+mn-cs"/>
              </a:rPr>
              <a:t>Session</a:t>
            </a:r>
            <a:endParaRPr lang="fr-FR" sz="3200" b="1" kern="1200" dirty="0">
              <a:solidFill>
                <a:schemeClr val="bg1"/>
              </a:solidFill>
              <a:effectLst/>
              <a:latin typeface="Lato Black"/>
              <a:ea typeface="+mn-ea"/>
              <a:cs typeface="+mn-cs"/>
            </a:endParaRPr>
          </a:p>
        </p:txBody>
      </p:sp>
      <p:graphicFrame>
        <p:nvGraphicFramePr>
          <p:cNvPr id="79" name="Chart 6">
            <a:extLst>
              <a:ext uri="{FF2B5EF4-FFF2-40B4-BE49-F238E27FC236}">
                <a16:creationId xmlns:a16="http://schemas.microsoft.com/office/drawing/2014/main" id="{76934A1B-BC48-4057-A1BE-C37F788BC3D1}"/>
              </a:ext>
            </a:extLst>
          </p:cNvPr>
          <p:cNvGraphicFramePr/>
          <p:nvPr userDrawn="1">
            <p:extLst/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84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8000" kern="1200">
          <a:solidFill>
            <a:srgbClr val="0078D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lang="en-US" sz="48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40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6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 smtClean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54A01-89DE-4C69-868D-EA86AC70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AE96BB-1E2F-4150-903D-300A422D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F01B-5AC4-4EDA-9EAB-2BD0DBBB3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31D1-BA71-499A-8D8C-6C62F1F5D8E6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5F7557-6ECE-4595-ACA3-C09578CD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3B635-C3DD-415C-BC1F-AB801327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86D3-4E1E-4D61-AA5A-6114A8795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5446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0" y="579022"/>
            <a:ext cx="23305609" cy="17993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8342" y="2378356"/>
            <a:ext cx="23300972" cy="381623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2589197" y="12791920"/>
            <a:ext cx="908019" cy="2171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1568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1828361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fr-FR" smtClean="0"/>
              <a:pPr algn="r" defTabSz="1828361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fr-FR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5F33A4-28FE-4DCB-AF31-746E068D1C8A}"/>
              </a:ext>
            </a:extLst>
          </p:cNvPr>
          <p:cNvGraphicFramePr/>
          <p:nvPr userDrawn="1">
            <p:extLst/>
          </p:nvPr>
        </p:nvGraphicFramePr>
        <p:xfrm>
          <a:off x="-572912" y="-2783526"/>
          <a:ext cx="12726533" cy="2151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5FB4EE8-22BA-4319-B9BA-3C4386B3299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18082761" y="6433796"/>
            <a:ext cx="13716000" cy="848406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5DE2223-5E65-4470-AD45-6AC92CF7611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9504097" y="6024376"/>
            <a:ext cx="13717245" cy="16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</p:sldLayoutIdLst>
  <p:transition>
    <p:fade/>
  </p:transition>
  <p:hf hdr="0" ftr="0" dt="0"/>
  <p:txStyles>
    <p:titleStyle>
      <a:lvl1pPr algn="l" defTabSz="1828361" rtl="0" eaLnBrk="1" latinLnBrk="0" hangingPunct="1">
        <a:lnSpc>
          <a:spcPct val="90000"/>
        </a:lnSpc>
        <a:spcBef>
          <a:spcPct val="0"/>
        </a:spcBef>
        <a:buNone/>
        <a:defRPr lang="en-US" sz="8625" b="0" kern="1200" cap="none" spc="-2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672153" marR="0" indent="-672153" algn="l" defTabSz="182836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70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1145149" marR="0" indent="-472996" algn="l" defTabSz="182836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70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568356" marR="0" indent="-448102" algn="l" defTabSz="182836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2016458" marR="0" indent="-448102" algn="l" defTabSz="182836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464559" marR="0" indent="-448102" algn="l" defTabSz="182836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5027991" indent="-457091" algn="l" defTabSz="1828361" rtl="0" eaLnBrk="1" latinLnBrk="0" hangingPunct="1">
        <a:spcBef>
          <a:spcPct val="20000"/>
        </a:spcBef>
        <a:buFont typeface="Arial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42174" indent="-457091" algn="l" defTabSz="1828361" rtl="0" eaLnBrk="1" latinLnBrk="0" hangingPunct="1">
        <a:spcBef>
          <a:spcPct val="20000"/>
        </a:spcBef>
        <a:buFont typeface="Arial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856354" indent="-457091" algn="l" defTabSz="1828361" rtl="0" eaLnBrk="1" latinLnBrk="0" hangingPunct="1">
        <a:spcBef>
          <a:spcPct val="20000"/>
        </a:spcBef>
        <a:buFont typeface="Arial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770537" indent="-457091" algn="l" defTabSz="1828361" rtl="0" eaLnBrk="1" latinLnBrk="0" hangingPunct="1">
        <a:spcBef>
          <a:spcPct val="20000"/>
        </a:spcBef>
        <a:buFont typeface="Arial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914180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828361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3pPr>
      <a:lvl4pPr marL="2742541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4pPr>
      <a:lvl5pPr marL="3656722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5pPr>
      <a:lvl6pPr marL="4570904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6pPr>
      <a:lvl7pPr marL="5485083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7pPr>
      <a:lvl8pPr marL="6399263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8pPr>
      <a:lvl9pPr marL="7313445" algn="l" defTabSz="1828361" rtl="0" eaLnBrk="1" latinLnBrk="0" hangingPunct="1">
        <a:defRPr sz="3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pos="2102">
          <p15:clr>
            <a:srgbClr val="A4A3A4"/>
          </p15:clr>
        </p15:guide>
        <p15:guide id="8" pos="3918">
          <p15:clr>
            <a:srgbClr val="A4A3A4"/>
          </p15:clr>
        </p15:guide>
        <p15:guide id="12" pos="5731">
          <p15:clr>
            <a:srgbClr val="A4A3A4"/>
          </p15:clr>
        </p15:guide>
        <p15:guide id="16" pos="288">
          <p15:clr>
            <a:srgbClr val="A4A3A4"/>
          </p15:clr>
        </p15:guide>
        <p15:guide id="17" pos="7546">
          <p15:clr>
            <a:srgbClr val="A4A3A4"/>
          </p15:clr>
        </p15:guide>
        <p15:guide id="25" orient="horz" pos="287">
          <p15:clr>
            <a:srgbClr val="A4A3A4"/>
          </p15:clr>
        </p15:guide>
        <p15:guide id="26" orient="horz" pos="4118">
          <p15:clr>
            <a:srgbClr val="A4A3A4"/>
          </p15:clr>
        </p15:guide>
        <p15:guide id="27" orient="horz" pos="387">
          <p15:clr>
            <a:srgbClr val="A4A3A4"/>
          </p15:clr>
        </p15:guide>
        <p15:guide id="32" orient="horz" pos="675">
          <p15:clr>
            <a:srgbClr val="A4A3A4"/>
          </p15:clr>
        </p15:guide>
        <p15:guide id="33" orient="horz" pos="965">
          <p15:clr>
            <a:srgbClr val="A4A3A4"/>
          </p15:clr>
        </p15:guide>
        <p15:guide id="34" orient="horz" pos="1253">
          <p15:clr>
            <a:srgbClr val="A4A3A4"/>
          </p15:clr>
        </p15:guide>
        <p15:guide id="35" orient="horz" pos="1538">
          <p15:clr>
            <a:srgbClr val="A4A3A4"/>
          </p15:clr>
        </p15:guide>
        <p15:guide id="36" orient="horz" pos="1826">
          <p15:clr>
            <a:srgbClr val="A4A3A4"/>
          </p15:clr>
        </p15:guide>
        <p15:guide id="37" orient="horz" pos="2115">
          <p15:clr>
            <a:srgbClr val="A4A3A4"/>
          </p15:clr>
        </p15:guide>
        <p15:guide id="38" orient="horz" pos="2406">
          <p15:clr>
            <a:srgbClr val="A4A3A4"/>
          </p15:clr>
        </p15:guide>
        <p15:guide id="39" orient="horz" pos="2694">
          <p15:clr>
            <a:srgbClr val="A4A3A4"/>
          </p15:clr>
        </p15:guide>
        <p15:guide id="40" orient="horz" pos="2981">
          <p15:clr>
            <a:srgbClr val="A4A3A4"/>
          </p15:clr>
        </p15:guide>
        <p15:guide id="41" orient="horz" pos="3267">
          <p15:clr>
            <a:srgbClr val="A4A3A4"/>
          </p15:clr>
        </p15:guide>
        <p15:guide id="42" orient="horz" pos="3557">
          <p15:clr>
            <a:srgbClr val="A4A3A4"/>
          </p15:clr>
        </p15:guide>
        <p15:guide id="43" orient="horz" pos="3842">
          <p15:clr>
            <a:srgbClr val="A4A3A4"/>
          </p15:clr>
        </p15:guide>
        <p15:guide id="44" pos="4824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bin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2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bin"/><Relationship Id="rId4" Type="http://schemas.openxmlformats.org/officeDocument/2006/relationships/image" Target="../media/image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tasizingtoo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9.jpeg"/><Relationship Id="rId7" Type="http://schemas.openxmlformats.org/officeDocument/2006/relationships/image" Target="../media/image35.svg"/><Relationship Id="rId12" Type="http://schemas.openxmlformats.org/officeDocument/2006/relationships/image" Target="../media/image4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0.svg"/><Relationship Id="rId5" Type="http://schemas.openxmlformats.org/officeDocument/2006/relationships/image" Target="../media/image43.sv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taplaybook" TargetMode="External"/><Relationship Id="rId2" Type="http://schemas.openxmlformats.org/officeDocument/2006/relationships/hyperlink" Target="http://aka.ms/azureatpcomm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tasaguidedoc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bin"/><Relationship Id="rId4" Type="http://schemas.openxmlformats.org/officeDocument/2006/relationships/image" Target="../media/image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E206CF58-B240-40E8-A13E-BA3181D9BDD6}"/>
              </a:ext>
            </a:extLst>
          </p:cNvPr>
          <p:cNvCxnSpPr/>
          <p:nvPr/>
        </p:nvCxnSpPr>
        <p:spPr>
          <a:xfrm>
            <a:off x="11592364" y="496166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8">
            <a:extLst>
              <a:ext uri="{FF2B5EF4-FFF2-40B4-BE49-F238E27FC236}">
                <a16:creationId xmlns:a16="http://schemas.microsoft.com/office/drawing/2014/main" id="{2E587C6B-6D99-40C7-8257-F98C5B73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algn="ctr">
              <a:lnSpc>
                <a:spcPct val="150000"/>
              </a:lnSpc>
              <a:defRPr lang="en-US" sz="7200" b="1" kern="1200" spc="1000" baseline="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8400" b="1" spc="1000" dirty="0" smtClean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  <a:t>SESSION</a:t>
            </a:r>
            <a:r>
              <a:rPr lang="en-US" sz="8400" b="1" spc="1000" dirty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  <a:t/>
            </a:r>
            <a:br>
              <a:rPr lang="en-US" sz="8400" b="1" spc="1000" dirty="0">
                <a:solidFill>
                  <a:srgbClr val="505050"/>
                </a:solidFill>
                <a:latin typeface="Lato Black" charset="0"/>
                <a:ea typeface="Lato Black" charset="0"/>
                <a:cs typeface="Lato Black" charset="0"/>
              </a:rPr>
            </a:br>
            <a:r>
              <a:rPr lang="en-US" sz="3400" spc="600" dirty="0">
                <a:solidFill>
                  <a:srgbClr val="505050"/>
                </a:solidFill>
              </a:rPr>
              <a:t>Provide identity protection on-premises with Microsoft Advanced Threat Analytics (ATA)</a:t>
            </a:r>
            <a:endParaRPr lang="en-US" sz="7200" b="1" spc="1000" dirty="0">
              <a:solidFill>
                <a:srgbClr val="505050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CBFA689F-8B0A-46A5-9F94-EFE368EB2823}"/>
              </a:ext>
            </a:extLst>
          </p:cNvPr>
          <p:cNvSpPr>
            <a:spLocks noEditPoints="1"/>
          </p:cNvSpPr>
          <p:nvPr/>
        </p:nvSpPr>
        <p:spPr bwMode="auto">
          <a:xfrm>
            <a:off x="6360742" y="1534188"/>
            <a:ext cx="1563268" cy="1353185"/>
          </a:xfrm>
          <a:custGeom>
            <a:avLst/>
            <a:gdLst>
              <a:gd name="T0" fmla="*/ 2147483646 w 123"/>
              <a:gd name="T1" fmla="*/ 2147483646 h 107"/>
              <a:gd name="T2" fmla="*/ 2147483646 w 123"/>
              <a:gd name="T3" fmla="*/ 2147483646 h 107"/>
              <a:gd name="T4" fmla="*/ 2147483646 w 123"/>
              <a:gd name="T5" fmla="*/ 2147483646 h 107"/>
              <a:gd name="T6" fmla="*/ 2147483646 w 123"/>
              <a:gd name="T7" fmla="*/ 2147483646 h 107"/>
              <a:gd name="T8" fmla="*/ 2147483646 w 123"/>
              <a:gd name="T9" fmla="*/ 2147483646 h 107"/>
              <a:gd name="T10" fmla="*/ 2147483646 w 123"/>
              <a:gd name="T11" fmla="*/ 2147483646 h 107"/>
              <a:gd name="T12" fmla="*/ 2147483646 w 123"/>
              <a:gd name="T13" fmla="*/ 2147483646 h 107"/>
              <a:gd name="T14" fmla="*/ 2147483646 w 123"/>
              <a:gd name="T15" fmla="*/ 2147483646 h 107"/>
              <a:gd name="T16" fmla="*/ 2147483646 w 123"/>
              <a:gd name="T17" fmla="*/ 2147483646 h 107"/>
              <a:gd name="T18" fmla="*/ 2147483646 w 123"/>
              <a:gd name="T19" fmla="*/ 2147483646 h 107"/>
              <a:gd name="T20" fmla="*/ 2147483646 w 123"/>
              <a:gd name="T21" fmla="*/ 2147483646 h 107"/>
              <a:gd name="T22" fmla="*/ 2147483646 w 123"/>
              <a:gd name="T23" fmla="*/ 2147483646 h 107"/>
              <a:gd name="T24" fmla="*/ 2147483646 w 123"/>
              <a:gd name="T25" fmla="*/ 2147483646 h 107"/>
              <a:gd name="T26" fmla="*/ 2147483646 w 123"/>
              <a:gd name="T27" fmla="*/ 2147483646 h 107"/>
              <a:gd name="T28" fmla="*/ 2147483646 w 123"/>
              <a:gd name="T29" fmla="*/ 2147483646 h 107"/>
              <a:gd name="T30" fmla="*/ 2147483646 w 123"/>
              <a:gd name="T31" fmla="*/ 2147483646 h 107"/>
              <a:gd name="T32" fmla="*/ 2147483646 w 123"/>
              <a:gd name="T33" fmla="*/ 2147483646 h 107"/>
              <a:gd name="T34" fmla="*/ 2147483646 w 123"/>
              <a:gd name="T35" fmla="*/ 2147483646 h 107"/>
              <a:gd name="T36" fmla="*/ 2147483646 w 123"/>
              <a:gd name="T37" fmla="*/ 2147483646 h 107"/>
              <a:gd name="T38" fmla="*/ 0 w 123"/>
              <a:gd name="T39" fmla="*/ 2147483646 h 107"/>
              <a:gd name="T40" fmla="*/ 2147483646 w 123"/>
              <a:gd name="T41" fmla="*/ 2147483646 h 107"/>
              <a:gd name="T42" fmla="*/ 2147483646 w 123"/>
              <a:gd name="T43" fmla="*/ 0 h 107"/>
              <a:gd name="T44" fmla="*/ 2147483646 w 123"/>
              <a:gd name="T45" fmla="*/ 0 h 107"/>
              <a:gd name="T46" fmla="*/ 2147483646 w 123"/>
              <a:gd name="T47" fmla="*/ 0 h 107"/>
              <a:gd name="T48" fmla="*/ 2147483646 w 123"/>
              <a:gd name="T49" fmla="*/ 2147483646 h 107"/>
              <a:gd name="T50" fmla="*/ 2147483646 w 123"/>
              <a:gd name="T51" fmla="*/ 2147483646 h 107"/>
              <a:gd name="T52" fmla="*/ 2147483646 w 123"/>
              <a:gd name="T53" fmla="*/ 2147483646 h 107"/>
              <a:gd name="T54" fmla="*/ 2147483646 w 123"/>
              <a:gd name="T55" fmla="*/ 2147483646 h 107"/>
              <a:gd name="T56" fmla="*/ 2147483646 w 123"/>
              <a:gd name="T57" fmla="*/ 2147483646 h 107"/>
              <a:gd name="T58" fmla="*/ 2147483646 w 123"/>
              <a:gd name="T59" fmla="*/ 2147483646 h 107"/>
              <a:gd name="T60" fmla="*/ 2147483646 w 123"/>
              <a:gd name="T61" fmla="*/ 2147483646 h 107"/>
              <a:gd name="T62" fmla="*/ 2147483646 w 123"/>
              <a:gd name="T63" fmla="*/ 2147483646 h 107"/>
              <a:gd name="T64" fmla="*/ 2147483646 w 123"/>
              <a:gd name="T65" fmla="*/ 2147483646 h 107"/>
              <a:gd name="T66" fmla="*/ 2147483646 w 123"/>
              <a:gd name="T67" fmla="*/ 2147483646 h 107"/>
              <a:gd name="T68" fmla="*/ 2147483646 w 123"/>
              <a:gd name="T69" fmla="*/ 2147483646 h 107"/>
              <a:gd name="T70" fmla="*/ 2147483646 w 123"/>
              <a:gd name="T71" fmla="*/ 2147483646 h 107"/>
              <a:gd name="T72" fmla="*/ 2147483646 w 123"/>
              <a:gd name="T73" fmla="*/ 2147483646 h 107"/>
              <a:gd name="T74" fmla="*/ 2147483646 w 123"/>
              <a:gd name="T75" fmla="*/ 2147483646 h 107"/>
              <a:gd name="T76" fmla="*/ 2147483646 w 123"/>
              <a:gd name="T77" fmla="*/ 2147483646 h 107"/>
              <a:gd name="T78" fmla="*/ 2147483646 w 123"/>
              <a:gd name="T79" fmla="*/ 2147483646 h 107"/>
              <a:gd name="T80" fmla="*/ 2147483646 w 123"/>
              <a:gd name="T81" fmla="*/ 2147483646 h 107"/>
              <a:gd name="T82" fmla="*/ 2147483646 w 123"/>
              <a:gd name="T83" fmla="*/ 2147483646 h 107"/>
              <a:gd name="T84" fmla="*/ 2147483646 w 123"/>
              <a:gd name="T85" fmla="*/ 2147483646 h 107"/>
              <a:gd name="T86" fmla="*/ 2147483646 w 123"/>
              <a:gd name="T87" fmla="*/ 2147483646 h 107"/>
              <a:gd name="T88" fmla="*/ 2147483646 w 123"/>
              <a:gd name="T89" fmla="*/ 2147483646 h 107"/>
              <a:gd name="T90" fmla="*/ 2147483646 w 123"/>
              <a:gd name="T91" fmla="*/ 2147483646 h 107"/>
              <a:gd name="T92" fmla="*/ 2147483646 w 123"/>
              <a:gd name="T93" fmla="*/ 2147483646 h 107"/>
              <a:gd name="T94" fmla="*/ 2147483646 w 123"/>
              <a:gd name="T95" fmla="*/ 2147483646 h 107"/>
              <a:gd name="T96" fmla="*/ 2147483646 w 123"/>
              <a:gd name="T97" fmla="*/ 2147483646 h 107"/>
              <a:gd name="T98" fmla="*/ 2147483646 w 123"/>
              <a:gd name="T99" fmla="*/ 2147483646 h 107"/>
              <a:gd name="T100" fmla="*/ 2147483646 w 123"/>
              <a:gd name="T101" fmla="*/ 2147483646 h 10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3" h="107">
                <a:moveTo>
                  <a:pt x="123" y="100"/>
                </a:moveTo>
                <a:cubicBezTo>
                  <a:pt x="123" y="104"/>
                  <a:pt x="119" y="107"/>
                  <a:pt x="115" y="107"/>
                </a:cubicBezTo>
                <a:cubicBezTo>
                  <a:pt x="111" y="107"/>
                  <a:pt x="107" y="104"/>
                  <a:pt x="107" y="100"/>
                </a:cubicBezTo>
                <a:cubicBezTo>
                  <a:pt x="107" y="95"/>
                  <a:pt x="111" y="84"/>
                  <a:pt x="115" y="84"/>
                </a:cubicBezTo>
                <a:cubicBezTo>
                  <a:pt x="119" y="84"/>
                  <a:pt x="123" y="95"/>
                  <a:pt x="123" y="100"/>
                </a:cubicBezTo>
                <a:close/>
                <a:moveTo>
                  <a:pt x="111" y="42"/>
                </a:moveTo>
                <a:cubicBezTo>
                  <a:pt x="111" y="77"/>
                  <a:pt x="111" y="77"/>
                  <a:pt x="111" y="77"/>
                </a:cubicBezTo>
                <a:cubicBezTo>
                  <a:pt x="111" y="79"/>
                  <a:pt x="113" y="80"/>
                  <a:pt x="115" y="80"/>
                </a:cubicBezTo>
                <a:cubicBezTo>
                  <a:pt x="117" y="80"/>
                  <a:pt x="119" y="79"/>
                  <a:pt x="119" y="77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0"/>
                  <a:pt x="117" y="38"/>
                  <a:pt x="115" y="38"/>
                </a:cubicBezTo>
                <a:cubicBezTo>
                  <a:pt x="113" y="38"/>
                  <a:pt x="111" y="40"/>
                  <a:pt x="111" y="42"/>
                </a:cubicBezTo>
                <a:close/>
                <a:moveTo>
                  <a:pt x="114" y="34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79"/>
                  <a:pt x="92" y="88"/>
                  <a:pt x="61" y="88"/>
                </a:cubicBezTo>
                <a:cubicBezTo>
                  <a:pt x="31" y="88"/>
                  <a:pt x="19" y="79"/>
                  <a:pt x="19" y="69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4" y="33"/>
                  <a:pt x="0" y="28"/>
                  <a:pt x="0" y="23"/>
                </a:cubicBezTo>
                <a:cubicBezTo>
                  <a:pt x="0" y="17"/>
                  <a:pt x="4" y="13"/>
                  <a:pt x="9" y="12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0"/>
                  <a:pt x="61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9" y="13"/>
                  <a:pt x="123" y="17"/>
                  <a:pt x="123" y="23"/>
                </a:cubicBezTo>
                <a:cubicBezTo>
                  <a:pt x="123" y="28"/>
                  <a:pt x="119" y="33"/>
                  <a:pt x="114" y="34"/>
                </a:cubicBezTo>
                <a:close/>
                <a:moveTo>
                  <a:pt x="96" y="38"/>
                </a:moveTo>
                <a:cubicBezTo>
                  <a:pt x="64" y="46"/>
                  <a:pt x="64" y="46"/>
                  <a:pt x="64" y="46"/>
                </a:cubicBezTo>
                <a:cubicBezTo>
                  <a:pt x="63" y="46"/>
                  <a:pt x="62" y="46"/>
                  <a:pt x="61" y="46"/>
                </a:cubicBezTo>
                <a:cubicBezTo>
                  <a:pt x="61" y="46"/>
                  <a:pt x="60" y="46"/>
                  <a:pt x="59" y="46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3"/>
                  <a:pt x="38" y="80"/>
                  <a:pt x="61" y="80"/>
                </a:cubicBezTo>
                <a:cubicBezTo>
                  <a:pt x="84" y="80"/>
                  <a:pt x="96" y="73"/>
                  <a:pt x="96" y="69"/>
                </a:cubicBezTo>
                <a:lnTo>
                  <a:pt x="96" y="38"/>
                </a:lnTo>
                <a:close/>
                <a:moveTo>
                  <a:pt x="112" y="27"/>
                </a:moveTo>
                <a:cubicBezTo>
                  <a:pt x="114" y="26"/>
                  <a:pt x="115" y="25"/>
                  <a:pt x="115" y="23"/>
                </a:cubicBezTo>
                <a:cubicBezTo>
                  <a:pt x="115" y="21"/>
                  <a:pt x="114" y="19"/>
                  <a:pt x="112" y="19"/>
                </a:cubicBezTo>
                <a:cubicBezTo>
                  <a:pt x="62" y="8"/>
                  <a:pt x="62" y="8"/>
                  <a:pt x="62" y="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8" y="21"/>
                  <a:pt x="8" y="23"/>
                </a:cubicBezTo>
                <a:cubicBezTo>
                  <a:pt x="8" y="25"/>
                  <a:pt x="9" y="26"/>
                  <a:pt x="11" y="27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2" y="38"/>
                  <a:pt x="62" y="38"/>
                </a:cubicBezTo>
                <a:lnTo>
                  <a:pt x="112" y="27"/>
                </a:lnTo>
                <a:close/>
                <a:moveTo>
                  <a:pt x="112" y="27"/>
                </a:moveTo>
                <a:cubicBezTo>
                  <a:pt x="112" y="27"/>
                  <a:pt x="112" y="27"/>
                  <a:pt x="112" y="27"/>
                </a:cubicBezTo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/>
          <a:lstStyle/>
          <a:p>
            <a:endParaRPr lang="fr-FR"/>
          </a:p>
        </p:txBody>
      </p:sp>
      <p:grpSp>
        <p:nvGrpSpPr>
          <p:cNvPr id="9" name="Group 162">
            <a:extLst>
              <a:ext uri="{FF2B5EF4-FFF2-40B4-BE49-F238E27FC236}">
                <a16:creationId xmlns:a16="http://schemas.microsoft.com/office/drawing/2014/main" id="{DE6F7BD6-9A9D-4568-B2A9-059DCA492474}"/>
              </a:ext>
            </a:extLst>
          </p:cNvPr>
          <p:cNvGrpSpPr/>
          <p:nvPr/>
        </p:nvGrpSpPr>
        <p:grpSpPr>
          <a:xfrm>
            <a:off x="5635625" y="554680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D15988E-9A4B-4EF0-9027-EF55A990E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C469898-8632-4402-AFD9-1141020E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9A29188-FB29-43AF-BC4A-21AA45BB0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1AAE126D-D733-4C1E-AB34-B3E483C2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899A6488-8D0D-4DC5-BCDB-2F0075ED2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C64C34AB-2FD7-4230-9B3A-A968CB300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7CA73466-62FE-4FFF-A1C7-2D351166C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ECB7257A-864C-45E2-B806-B33867696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DAFA954B-1DD8-46BE-B245-D5B61766C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19" name="Group 162">
            <a:extLst>
              <a:ext uri="{FF2B5EF4-FFF2-40B4-BE49-F238E27FC236}">
                <a16:creationId xmlns:a16="http://schemas.microsoft.com/office/drawing/2014/main" id="{14307F70-2025-449A-8FB8-BADBDA091D05}"/>
              </a:ext>
            </a:extLst>
          </p:cNvPr>
          <p:cNvGrpSpPr/>
          <p:nvPr/>
        </p:nvGrpSpPr>
        <p:grpSpPr>
          <a:xfrm>
            <a:off x="5635625" y="6778754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AC32A8C-7BCD-4DA0-AB29-0E07CEDC9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DC34AC0-2F99-458D-AE6A-3BEFC9972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12847CF-0DCB-4B4D-BEB2-6CD53A8C0B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3288532-AA8C-4D37-9E85-9C3352302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1B3DEE7-CCF3-4032-9B8F-D9AE02474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D4B7404-464A-40C0-8F83-B433E40D2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1B4AB3F-C396-4688-B927-EA1452F7A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4C6360-0030-4C7C-BE39-20267E4FB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82F181-94C1-44EF-B554-F01F1C635F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29" name="Group 162">
            <a:extLst>
              <a:ext uri="{FF2B5EF4-FFF2-40B4-BE49-F238E27FC236}">
                <a16:creationId xmlns:a16="http://schemas.microsoft.com/office/drawing/2014/main" id="{3A986C3B-1DA3-4393-81B9-2769FDBEF9A3}"/>
              </a:ext>
            </a:extLst>
          </p:cNvPr>
          <p:cNvGrpSpPr/>
          <p:nvPr/>
        </p:nvGrpSpPr>
        <p:grpSpPr>
          <a:xfrm>
            <a:off x="5635625" y="9242644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8BE04A6-C713-419A-A899-7A100FC8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2EB14953-440C-4D7A-BF65-9515DAECA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C7A8477-7CA6-4862-ADCA-A5099FCBD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88ED5C81-839E-426C-B86B-0B72C3B69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38B1832-083A-4833-A30D-CFE819078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6A2D275A-3797-4CAD-95B9-62D81250D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4CA257F3-94CB-4B68-BA14-CB9B7B5B5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2B73B50E-B7C0-4B02-8F84-6A1A046A2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10ADC079-C7C8-45F2-8980-733432EB5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39" name="Group 162">
            <a:extLst>
              <a:ext uri="{FF2B5EF4-FFF2-40B4-BE49-F238E27FC236}">
                <a16:creationId xmlns:a16="http://schemas.microsoft.com/office/drawing/2014/main" id="{E4101E64-8074-4B4A-BCC7-2064DE582C2A}"/>
              </a:ext>
            </a:extLst>
          </p:cNvPr>
          <p:cNvGrpSpPr/>
          <p:nvPr/>
        </p:nvGrpSpPr>
        <p:grpSpPr>
          <a:xfrm>
            <a:off x="5635625" y="1047458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3079C74-8EBA-447E-A22A-367752E07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A316D93-0ACE-4D7B-B8A2-6379252DE1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A2B4B0B-5D4E-49BF-9097-FCC102E7EC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0397FE13-3887-4BB9-8CEA-C48A1D5F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43B50CF-1D07-4507-BEA5-FE0A9A6C8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ECA1DEFE-68FE-4F53-A06B-F37815DEC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CAAC660C-2955-479C-BCCF-86ACB123C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DD670AE1-4521-477A-A070-2BEF147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7D6C3949-80CF-42E4-B3A2-901A3D169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Group 162">
            <a:extLst>
              <a:ext uri="{FF2B5EF4-FFF2-40B4-BE49-F238E27FC236}">
                <a16:creationId xmlns:a16="http://schemas.microsoft.com/office/drawing/2014/main" id="{FE96F139-5915-4367-BF63-8949A8610809}"/>
              </a:ext>
            </a:extLst>
          </p:cNvPr>
          <p:cNvGrpSpPr/>
          <p:nvPr/>
        </p:nvGrpSpPr>
        <p:grpSpPr>
          <a:xfrm>
            <a:off x="5635625" y="8010699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6E5245B-D6FB-4662-90A9-0A72545A5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9BE1860-EAD5-4179-BB04-1643EA900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9BF9C61-02CF-4D55-A3B2-CB313A152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D61128E3-0FE8-421D-8C02-37D68A7BB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82235E0-62A3-40A2-ABEF-2BF9A16A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400137F-81CE-49E6-AEA5-23D1D3E71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03761EE2-7B26-4CEB-B69A-E9CE0F6C0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7D764BB-88DB-4788-81F8-FDFF55DD5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DDB1174-4058-40CF-9878-7E49BAF8C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5DE60149-36DD-4B15-ACF8-E098FDFBA7C8}"/>
              </a:ext>
            </a:extLst>
          </p:cNvPr>
          <p:cNvSpPr txBox="1">
            <a:spLocks/>
          </p:cNvSpPr>
          <p:nvPr/>
        </p:nvSpPr>
        <p:spPr>
          <a:xfrm>
            <a:off x="6588816" y="5704649"/>
            <a:ext cx="8923900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Introduction – Typical Attack Observations</a:t>
            </a:r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86491E78-C2CC-4958-BE9D-89E22E9E6677}"/>
              </a:ext>
            </a:extLst>
          </p:cNvPr>
          <p:cNvSpPr txBox="1">
            <a:spLocks/>
          </p:cNvSpPr>
          <p:nvPr/>
        </p:nvSpPr>
        <p:spPr>
          <a:xfrm>
            <a:off x="6588816" y="6957762"/>
            <a:ext cx="10175184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MS ATA how it works and Key Features </a:t>
            </a:r>
          </a:p>
        </p:txBody>
      </p:sp>
      <p:sp>
        <p:nvSpPr>
          <p:cNvPr id="61" name="Espace réservé du texte 3">
            <a:extLst>
              <a:ext uri="{FF2B5EF4-FFF2-40B4-BE49-F238E27FC236}">
                <a16:creationId xmlns:a16="http://schemas.microsoft.com/office/drawing/2014/main" id="{460680A8-94C1-467F-9F3A-D74D536CAB97}"/>
              </a:ext>
            </a:extLst>
          </p:cNvPr>
          <p:cNvSpPr txBox="1">
            <a:spLocks/>
          </p:cNvSpPr>
          <p:nvPr/>
        </p:nvSpPr>
        <p:spPr>
          <a:xfrm>
            <a:off x="6588816" y="8280833"/>
            <a:ext cx="12050147" cy="8207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00" dirty="0">
                <a:solidFill>
                  <a:srgbClr val="505050"/>
                </a:solidFill>
              </a:rPr>
              <a:t>MS ATA detects a wide range of suspicious activities</a:t>
            </a:r>
          </a:p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AA7E4001-7678-4820-8EC9-7CEC02971C3B}"/>
              </a:ext>
            </a:extLst>
          </p:cNvPr>
          <p:cNvSpPr txBox="1">
            <a:spLocks/>
          </p:cNvSpPr>
          <p:nvPr/>
        </p:nvSpPr>
        <p:spPr>
          <a:xfrm>
            <a:off x="6588816" y="9416621"/>
            <a:ext cx="6581752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Demo and typical Alerts</a:t>
            </a:r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E4CF0463-80AB-412C-9213-61D5610A3064}"/>
              </a:ext>
            </a:extLst>
          </p:cNvPr>
          <p:cNvSpPr txBox="1">
            <a:spLocks/>
          </p:cNvSpPr>
          <p:nvPr/>
        </p:nvSpPr>
        <p:spPr>
          <a:xfrm>
            <a:off x="6588816" y="10632429"/>
            <a:ext cx="5624513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Have a response plan</a:t>
            </a:r>
          </a:p>
        </p:txBody>
      </p:sp>
      <p:grpSp>
        <p:nvGrpSpPr>
          <p:cNvPr id="64" name="Group 162">
            <a:extLst>
              <a:ext uri="{FF2B5EF4-FFF2-40B4-BE49-F238E27FC236}">
                <a16:creationId xmlns:a16="http://schemas.microsoft.com/office/drawing/2014/main" id="{C50103CF-0EA5-44EC-BE0C-162AE6CA4720}"/>
              </a:ext>
            </a:extLst>
          </p:cNvPr>
          <p:cNvGrpSpPr/>
          <p:nvPr/>
        </p:nvGrpSpPr>
        <p:grpSpPr>
          <a:xfrm>
            <a:off x="5691773" y="11765978"/>
            <a:ext cx="835541" cy="982005"/>
            <a:chOff x="2270125" y="1222376"/>
            <a:chExt cx="360363" cy="338138"/>
          </a:xfrm>
          <a:solidFill>
            <a:srgbClr val="0078D7"/>
          </a:solidFill>
        </p:grpSpPr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AD80DAA8-03A1-400A-A907-9B6C9343C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125" y="1222376"/>
              <a:ext cx="360363" cy="338138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97" y="2"/>
                </a:cxn>
                <a:cxn ang="0">
                  <a:pos x="92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1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0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1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4"/>
                </a:cxn>
                <a:cxn ang="0">
                  <a:pos x="115" y="34"/>
                </a:cxn>
                <a:cxn ang="0">
                  <a:pos x="115" y="104"/>
                </a:cxn>
                <a:cxn ang="0">
                  <a:pos x="103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3" y="31"/>
                </a:cxn>
                <a:cxn ang="0">
                  <a:pos x="103" y="31"/>
                </a:cxn>
                <a:cxn ang="0">
                  <a:pos x="103" y="31"/>
                </a:cxn>
              </a:cxnLst>
              <a:rect l="0" t="0" r="r" b="b"/>
              <a:pathLst>
                <a:path w="123" h="115">
                  <a:moveTo>
                    <a:pt x="120" y="25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1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0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4"/>
                    <a:pt x="100" y="34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115" y="104"/>
                  </a:lnTo>
                  <a:close/>
                  <a:moveTo>
                    <a:pt x="103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5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3" y="31"/>
                  </a:lnTo>
                  <a:close/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CDE0A39C-A86C-4DE4-B2A5-B4DFDFECE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290638"/>
              <a:ext cx="66675" cy="1111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478238E0-4C2F-4432-B3FA-2FEEBE576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22388"/>
              <a:ext cx="66675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2" y="4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3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13A1BA25-5149-4C70-A077-5F2543B1E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813" y="1357313"/>
              <a:ext cx="146050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48" y="4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0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50" y="3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BCA8BDC1-52AE-4588-830B-7D80B38FB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25576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9A5578C4-9A86-4257-871F-E5C01A06EC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60501"/>
              <a:ext cx="268288" cy="952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0" y="3"/>
                </a:cxn>
                <a:cxn ang="0">
                  <a:pos x="92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3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1" y="3"/>
                    <a:pt x="92" y="2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BA516B-9784-43D5-9FEE-949A12F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492251"/>
              <a:ext cx="268288" cy="1270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FC6B264A-DC5D-436A-9DF4-A8F97B9C8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390651"/>
              <a:ext cx="268288" cy="1111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0" y="4"/>
                </a:cxn>
                <a:cxn ang="0">
                  <a:pos x="9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4">
                  <a:moveTo>
                    <a:pt x="9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1" y="4"/>
                    <a:pt x="92" y="3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lose/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F29B4E31-3C3D-4598-B6D7-C2FD021FD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4575" y="1277938"/>
              <a:ext cx="101600" cy="92075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sp>
        <p:nvSpPr>
          <p:cNvPr id="74" name="Espace réservé du texte 3">
            <a:extLst>
              <a:ext uri="{FF2B5EF4-FFF2-40B4-BE49-F238E27FC236}">
                <a16:creationId xmlns:a16="http://schemas.microsoft.com/office/drawing/2014/main" id="{F15D0114-2D6F-4BF3-AA9A-DCCF9E8A1C19}"/>
              </a:ext>
            </a:extLst>
          </p:cNvPr>
          <p:cNvSpPr txBox="1">
            <a:spLocks/>
          </p:cNvSpPr>
          <p:nvPr/>
        </p:nvSpPr>
        <p:spPr>
          <a:xfrm>
            <a:off x="6644964" y="11923818"/>
            <a:ext cx="11654429" cy="820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3600" kern="120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</a:rPr>
              <a:t>MS ATA Architecture and Sizing / Azure ATP or ATA?</a:t>
            </a:r>
          </a:p>
        </p:txBody>
      </p:sp>
    </p:spTree>
    <p:extLst>
      <p:ext uri="{BB962C8B-B14F-4D97-AF65-F5344CB8AC3E}">
        <p14:creationId xmlns:p14="http://schemas.microsoft.com/office/powerpoint/2010/main" val="24330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712D-2476-4B3F-BA4A-B75BF696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Advanced Threat Analytics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0ADA7A-7F66-4B30-8A8C-DEB27A978992}"/>
              </a:ext>
            </a:extLst>
          </p:cNvPr>
          <p:cNvGrpSpPr/>
          <p:nvPr/>
        </p:nvGrpSpPr>
        <p:grpSpPr>
          <a:xfrm>
            <a:off x="6352976" y="10596710"/>
            <a:ext cx="11897060" cy="2106295"/>
            <a:chOff x="662895" y="5116620"/>
            <a:chExt cx="8544648" cy="14792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7A3AE8-A5F5-4F6B-B42D-1AEF2723AB28}"/>
                </a:ext>
              </a:extLst>
            </p:cNvPr>
            <p:cNvSpPr/>
            <p:nvPr/>
          </p:nvSpPr>
          <p:spPr>
            <a:xfrm>
              <a:off x="662895" y="5451619"/>
              <a:ext cx="4549792" cy="414565"/>
            </a:xfrm>
            <a:prstGeom prst="rect">
              <a:avLst/>
            </a:prstGeom>
          </p:spPr>
          <p:txBody>
            <a:bodyPr wrap="square" lIns="91396" tIns="45699" rIns="91396" bIns="45699">
              <a:spAutoFit/>
            </a:bodyPr>
            <a:lstStyle/>
            <a:p>
              <a:pPr defTabSz="914225">
                <a:lnSpc>
                  <a:spcPts val="2318"/>
                </a:lnSpc>
              </a:pPr>
              <a:endPara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DB2D7FB-787C-4045-8894-92C66273CABF}"/>
                </a:ext>
              </a:extLst>
            </p:cNvPr>
            <p:cNvCxnSpPr/>
            <p:nvPr/>
          </p:nvCxnSpPr>
          <p:spPr>
            <a:xfrm flipV="1">
              <a:off x="6559070" y="5896685"/>
              <a:ext cx="937961" cy="1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D11459-E9E5-4BC3-8155-D7825EF06128}"/>
                </a:ext>
              </a:extLst>
            </p:cNvPr>
            <p:cNvSpPr/>
            <p:nvPr/>
          </p:nvSpPr>
          <p:spPr bwMode="auto">
            <a:xfrm>
              <a:off x="7838983" y="5258188"/>
              <a:ext cx="422916" cy="422916"/>
            </a:xfrm>
            <a:prstGeom prst="ellipse">
              <a:avLst/>
            </a:prstGeom>
            <a:solidFill>
              <a:srgbClr val="F3F3F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5DD1E01E-E3D8-478F-B0CA-271875113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2015" y="5116620"/>
              <a:ext cx="901372" cy="592703"/>
            </a:xfrm>
            <a:custGeom>
              <a:avLst/>
              <a:gdLst>
                <a:gd name="T0" fmla="*/ 2242 w 2661"/>
                <a:gd name="T1" fmla="*/ 773 h 1749"/>
                <a:gd name="T2" fmla="*/ 2243 w 2661"/>
                <a:gd name="T3" fmla="*/ 738 h 1749"/>
                <a:gd name="T4" fmla="*/ 1505 w 2661"/>
                <a:gd name="T5" fmla="*/ 0 h 1749"/>
                <a:gd name="T6" fmla="*/ 890 w 2661"/>
                <a:gd name="T7" fmla="*/ 330 h 1749"/>
                <a:gd name="T8" fmla="*/ 677 w 2661"/>
                <a:gd name="T9" fmla="*/ 270 h 1749"/>
                <a:gd name="T10" fmla="*/ 266 w 2661"/>
                <a:gd name="T11" fmla="*/ 681 h 1749"/>
                <a:gd name="T12" fmla="*/ 266 w 2661"/>
                <a:gd name="T13" fmla="*/ 689 h 1749"/>
                <a:gd name="T14" fmla="*/ 0 w 2661"/>
                <a:gd name="T15" fmla="*/ 1174 h 1749"/>
                <a:gd name="T16" fmla="*/ 543 w 2661"/>
                <a:gd name="T17" fmla="*/ 1748 h 1749"/>
                <a:gd name="T18" fmla="*/ 543 w 2661"/>
                <a:gd name="T19" fmla="*/ 1748 h 1749"/>
                <a:gd name="T20" fmla="*/ 544 w 2661"/>
                <a:gd name="T21" fmla="*/ 1748 h 1749"/>
                <a:gd name="T22" fmla="*/ 575 w 2661"/>
                <a:gd name="T23" fmla="*/ 1749 h 1749"/>
                <a:gd name="T24" fmla="*/ 607 w 2661"/>
                <a:gd name="T25" fmla="*/ 1748 h 1749"/>
                <a:gd name="T26" fmla="*/ 2142 w 2661"/>
                <a:gd name="T27" fmla="*/ 1748 h 1749"/>
                <a:gd name="T28" fmla="*/ 2171 w 2661"/>
                <a:gd name="T29" fmla="*/ 1749 h 1749"/>
                <a:gd name="T30" fmla="*/ 2661 w 2661"/>
                <a:gd name="T31" fmla="*/ 1258 h 1749"/>
                <a:gd name="T32" fmla="*/ 2242 w 2661"/>
                <a:gd name="T33" fmla="*/ 773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1" h="1749">
                  <a:moveTo>
                    <a:pt x="2242" y="773"/>
                  </a:moveTo>
                  <a:cubicBezTo>
                    <a:pt x="2242" y="761"/>
                    <a:pt x="2243" y="749"/>
                    <a:pt x="2243" y="738"/>
                  </a:cubicBezTo>
                  <a:cubicBezTo>
                    <a:pt x="2243" y="330"/>
                    <a:pt x="1912" y="0"/>
                    <a:pt x="1505" y="0"/>
                  </a:cubicBezTo>
                  <a:cubicBezTo>
                    <a:pt x="1248" y="0"/>
                    <a:pt x="1022" y="131"/>
                    <a:pt x="890" y="330"/>
                  </a:cubicBezTo>
                  <a:cubicBezTo>
                    <a:pt x="828" y="292"/>
                    <a:pt x="755" y="270"/>
                    <a:pt x="677" y="270"/>
                  </a:cubicBezTo>
                  <a:cubicBezTo>
                    <a:pt x="450" y="270"/>
                    <a:pt x="266" y="454"/>
                    <a:pt x="266" y="681"/>
                  </a:cubicBezTo>
                  <a:cubicBezTo>
                    <a:pt x="266" y="684"/>
                    <a:pt x="266" y="686"/>
                    <a:pt x="266" y="689"/>
                  </a:cubicBezTo>
                  <a:cubicBezTo>
                    <a:pt x="106" y="791"/>
                    <a:pt x="0" y="970"/>
                    <a:pt x="0" y="1174"/>
                  </a:cubicBezTo>
                  <a:cubicBezTo>
                    <a:pt x="0" y="1481"/>
                    <a:pt x="240" y="1732"/>
                    <a:pt x="543" y="1748"/>
                  </a:cubicBezTo>
                  <a:cubicBezTo>
                    <a:pt x="543" y="1748"/>
                    <a:pt x="543" y="1748"/>
                    <a:pt x="543" y="1748"/>
                  </a:cubicBezTo>
                  <a:cubicBezTo>
                    <a:pt x="544" y="1748"/>
                    <a:pt x="544" y="1748"/>
                    <a:pt x="544" y="1748"/>
                  </a:cubicBezTo>
                  <a:cubicBezTo>
                    <a:pt x="554" y="1749"/>
                    <a:pt x="565" y="1749"/>
                    <a:pt x="575" y="1749"/>
                  </a:cubicBezTo>
                  <a:cubicBezTo>
                    <a:pt x="586" y="1749"/>
                    <a:pt x="596" y="1749"/>
                    <a:pt x="607" y="1748"/>
                  </a:cubicBezTo>
                  <a:cubicBezTo>
                    <a:pt x="2142" y="1748"/>
                    <a:pt x="2142" y="1748"/>
                    <a:pt x="2142" y="1748"/>
                  </a:cubicBezTo>
                  <a:cubicBezTo>
                    <a:pt x="2151" y="1749"/>
                    <a:pt x="2161" y="1749"/>
                    <a:pt x="2171" y="1749"/>
                  </a:cubicBezTo>
                  <a:cubicBezTo>
                    <a:pt x="2442" y="1749"/>
                    <a:pt x="2661" y="1530"/>
                    <a:pt x="2661" y="1258"/>
                  </a:cubicBezTo>
                  <a:cubicBezTo>
                    <a:pt x="2661" y="1011"/>
                    <a:pt x="2479" y="807"/>
                    <a:pt x="2242" y="7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D9783A-6E09-4F5B-B77A-D44485BE5323}"/>
                </a:ext>
              </a:extLst>
            </p:cNvPr>
            <p:cNvGrpSpPr/>
            <p:nvPr/>
          </p:nvGrpSpPr>
          <p:grpSpPr>
            <a:xfrm>
              <a:off x="5639577" y="5451619"/>
              <a:ext cx="725258" cy="1001198"/>
              <a:chOff x="12679488" y="-2476193"/>
              <a:chExt cx="7318377" cy="10102850"/>
            </a:xfrm>
            <a:solidFill>
              <a:schemeClr val="tx1"/>
            </a:solidFill>
          </p:grpSpPr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35B4603-880A-4973-A45F-6D66CB7478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79488" y="-2476193"/>
                <a:ext cx="7318377" cy="9794872"/>
              </a:xfrm>
              <a:custGeom>
                <a:avLst/>
                <a:gdLst>
                  <a:gd name="T0" fmla="*/ 4610 w 4610"/>
                  <a:gd name="T1" fmla="*/ 707 h 6170"/>
                  <a:gd name="T2" fmla="*/ 4080 w 4610"/>
                  <a:gd name="T3" fmla="*/ 707 h 6170"/>
                  <a:gd name="T4" fmla="*/ 4080 w 4610"/>
                  <a:gd name="T5" fmla="*/ 293 h 6170"/>
                  <a:gd name="T6" fmla="*/ 2565 w 4610"/>
                  <a:gd name="T7" fmla="*/ 293 h 6170"/>
                  <a:gd name="T8" fmla="*/ 2565 w 4610"/>
                  <a:gd name="T9" fmla="*/ 0 h 6170"/>
                  <a:gd name="T10" fmla="*/ 1110 w 4610"/>
                  <a:gd name="T11" fmla="*/ 0 h 6170"/>
                  <a:gd name="T12" fmla="*/ 1110 w 4610"/>
                  <a:gd name="T13" fmla="*/ 293 h 6170"/>
                  <a:gd name="T14" fmla="*/ 530 w 4610"/>
                  <a:gd name="T15" fmla="*/ 293 h 6170"/>
                  <a:gd name="T16" fmla="*/ 530 w 4610"/>
                  <a:gd name="T17" fmla="*/ 707 h 6170"/>
                  <a:gd name="T18" fmla="*/ 0 w 4610"/>
                  <a:gd name="T19" fmla="*/ 707 h 6170"/>
                  <a:gd name="T20" fmla="*/ 0 w 4610"/>
                  <a:gd name="T21" fmla="*/ 6170 h 6170"/>
                  <a:gd name="T22" fmla="*/ 1673 w 4610"/>
                  <a:gd name="T23" fmla="*/ 6170 h 6170"/>
                  <a:gd name="T24" fmla="*/ 1673 w 4610"/>
                  <a:gd name="T25" fmla="*/ 5351 h 6170"/>
                  <a:gd name="T26" fmla="*/ 2151 w 4610"/>
                  <a:gd name="T27" fmla="*/ 5351 h 6170"/>
                  <a:gd name="T28" fmla="*/ 2151 w 4610"/>
                  <a:gd name="T29" fmla="*/ 6170 h 6170"/>
                  <a:gd name="T30" fmla="*/ 2459 w 4610"/>
                  <a:gd name="T31" fmla="*/ 6170 h 6170"/>
                  <a:gd name="T32" fmla="*/ 2459 w 4610"/>
                  <a:gd name="T33" fmla="*/ 5351 h 6170"/>
                  <a:gd name="T34" fmla="*/ 2937 w 4610"/>
                  <a:gd name="T35" fmla="*/ 5351 h 6170"/>
                  <a:gd name="T36" fmla="*/ 2937 w 4610"/>
                  <a:gd name="T37" fmla="*/ 6170 h 6170"/>
                  <a:gd name="T38" fmla="*/ 4610 w 4610"/>
                  <a:gd name="T39" fmla="*/ 6170 h 6170"/>
                  <a:gd name="T40" fmla="*/ 4610 w 4610"/>
                  <a:gd name="T41" fmla="*/ 707 h 6170"/>
                  <a:gd name="T42" fmla="*/ 2094 w 4610"/>
                  <a:gd name="T43" fmla="*/ 4370 h 6170"/>
                  <a:gd name="T44" fmla="*/ 582 w 4610"/>
                  <a:gd name="T45" fmla="*/ 4370 h 6170"/>
                  <a:gd name="T46" fmla="*/ 582 w 4610"/>
                  <a:gd name="T47" fmla="*/ 3973 h 6170"/>
                  <a:gd name="T48" fmla="*/ 2094 w 4610"/>
                  <a:gd name="T49" fmla="*/ 3973 h 6170"/>
                  <a:gd name="T50" fmla="*/ 2094 w 4610"/>
                  <a:gd name="T51" fmla="*/ 4370 h 6170"/>
                  <a:gd name="T52" fmla="*/ 2094 w 4610"/>
                  <a:gd name="T53" fmla="*/ 3355 h 6170"/>
                  <a:gd name="T54" fmla="*/ 582 w 4610"/>
                  <a:gd name="T55" fmla="*/ 3355 h 6170"/>
                  <a:gd name="T56" fmla="*/ 582 w 4610"/>
                  <a:gd name="T57" fmla="*/ 2956 h 6170"/>
                  <a:gd name="T58" fmla="*/ 2094 w 4610"/>
                  <a:gd name="T59" fmla="*/ 2956 h 6170"/>
                  <a:gd name="T60" fmla="*/ 2094 w 4610"/>
                  <a:gd name="T61" fmla="*/ 3355 h 6170"/>
                  <a:gd name="T62" fmla="*/ 2094 w 4610"/>
                  <a:gd name="T63" fmla="*/ 2338 h 6170"/>
                  <a:gd name="T64" fmla="*/ 582 w 4610"/>
                  <a:gd name="T65" fmla="*/ 2338 h 6170"/>
                  <a:gd name="T66" fmla="*/ 582 w 4610"/>
                  <a:gd name="T67" fmla="*/ 1941 h 6170"/>
                  <a:gd name="T68" fmla="*/ 2094 w 4610"/>
                  <a:gd name="T69" fmla="*/ 1941 h 6170"/>
                  <a:gd name="T70" fmla="*/ 2094 w 4610"/>
                  <a:gd name="T71" fmla="*/ 2338 h 6170"/>
                  <a:gd name="T72" fmla="*/ 4080 w 4610"/>
                  <a:gd name="T73" fmla="*/ 4370 h 6170"/>
                  <a:gd name="T74" fmla="*/ 2565 w 4610"/>
                  <a:gd name="T75" fmla="*/ 4370 h 6170"/>
                  <a:gd name="T76" fmla="*/ 2565 w 4610"/>
                  <a:gd name="T77" fmla="*/ 3973 h 6170"/>
                  <a:gd name="T78" fmla="*/ 4080 w 4610"/>
                  <a:gd name="T79" fmla="*/ 3973 h 6170"/>
                  <a:gd name="T80" fmla="*/ 4080 w 4610"/>
                  <a:gd name="T81" fmla="*/ 4370 h 6170"/>
                  <a:gd name="T82" fmla="*/ 4080 w 4610"/>
                  <a:gd name="T83" fmla="*/ 3355 h 6170"/>
                  <a:gd name="T84" fmla="*/ 2565 w 4610"/>
                  <a:gd name="T85" fmla="*/ 3355 h 6170"/>
                  <a:gd name="T86" fmla="*/ 2565 w 4610"/>
                  <a:gd name="T87" fmla="*/ 2956 h 6170"/>
                  <a:gd name="T88" fmla="*/ 4080 w 4610"/>
                  <a:gd name="T89" fmla="*/ 2956 h 6170"/>
                  <a:gd name="T90" fmla="*/ 4080 w 4610"/>
                  <a:gd name="T91" fmla="*/ 3355 h 6170"/>
                  <a:gd name="T92" fmla="*/ 4080 w 4610"/>
                  <a:gd name="T93" fmla="*/ 2338 h 6170"/>
                  <a:gd name="T94" fmla="*/ 2565 w 4610"/>
                  <a:gd name="T95" fmla="*/ 2338 h 6170"/>
                  <a:gd name="T96" fmla="*/ 2565 w 4610"/>
                  <a:gd name="T97" fmla="*/ 1941 h 6170"/>
                  <a:gd name="T98" fmla="*/ 4080 w 4610"/>
                  <a:gd name="T99" fmla="*/ 1941 h 6170"/>
                  <a:gd name="T100" fmla="*/ 4080 w 4610"/>
                  <a:gd name="T101" fmla="*/ 2338 h 6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10" h="6170">
                    <a:moveTo>
                      <a:pt x="4610" y="707"/>
                    </a:moveTo>
                    <a:lnTo>
                      <a:pt x="4080" y="707"/>
                    </a:lnTo>
                    <a:lnTo>
                      <a:pt x="4080" y="293"/>
                    </a:lnTo>
                    <a:lnTo>
                      <a:pt x="2565" y="293"/>
                    </a:lnTo>
                    <a:lnTo>
                      <a:pt x="2565" y="0"/>
                    </a:lnTo>
                    <a:lnTo>
                      <a:pt x="1110" y="0"/>
                    </a:lnTo>
                    <a:lnTo>
                      <a:pt x="1110" y="293"/>
                    </a:lnTo>
                    <a:lnTo>
                      <a:pt x="530" y="293"/>
                    </a:lnTo>
                    <a:lnTo>
                      <a:pt x="530" y="707"/>
                    </a:lnTo>
                    <a:lnTo>
                      <a:pt x="0" y="707"/>
                    </a:lnTo>
                    <a:lnTo>
                      <a:pt x="0" y="6170"/>
                    </a:lnTo>
                    <a:lnTo>
                      <a:pt x="1673" y="6170"/>
                    </a:lnTo>
                    <a:lnTo>
                      <a:pt x="1673" y="5351"/>
                    </a:lnTo>
                    <a:lnTo>
                      <a:pt x="2151" y="5351"/>
                    </a:lnTo>
                    <a:lnTo>
                      <a:pt x="2151" y="6170"/>
                    </a:lnTo>
                    <a:lnTo>
                      <a:pt x="2459" y="6170"/>
                    </a:lnTo>
                    <a:lnTo>
                      <a:pt x="2459" y="5351"/>
                    </a:lnTo>
                    <a:lnTo>
                      <a:pt x="2937" y="5351"/>
                    </a:lnTo>
                    <a:lnTo>
                      <a:pt x="2937" y="6170"/>
                    </a:lnTo>
                    <a:lnTo>
                      <a:pt x="4610" y="6170"/>
                    </a:lnTo>
                    <a:lnTo>
                      <a:pt x="4610" y="707"/>
                    </a:lnTo>
                    <a:close/>
                    <a:moveTo>
                      <a:pt x="2094" y="4370"/>
                    </a:moveTo>
                    <a:lnTo>
                      <a:pt x="582" y="4370"/>
                    </a:lnTo>
                    <a:lnTo>
                      <a:pt x="582" y="3973"/>
                    </a:lnTo>
                    <a:lnTo>
                      <a:pt x="2094" y="3973"/>
                    </a:lnTo>
                    <a:lnTo>
                      <a:pt x="2094" y="4370"/>
                    </a:lnTo>
                    <a:close/>
                    <a:moveTo>
                      <a:pt x="2094" y="3355"/>
                    </a:moveTo>
                    <a:lnTo>
                      <a:pt x="582" y="3355"/>
                    </a:lnTo>
                    <a:lnTo>
                      <a:pt x="582" y="2956"/>
                    </a:lnTo>
                    <a:lnTo>
                      <a:pt x="2094" y="2956"/>
                    </a:lnTo>
                    <a:lnTo>
                      <a:pt x="2094" y="3355"/>
                    </a:lnTo>
                    <a:close/>
                    <a:moveTo>
                      <a:pt x="2094" y="2338"/>
                    </a:moveTo>
                    <a:lnTo>
                      <a:pt x="582" y="2338"/>
                    </a:lnTo>
                    <a:lnTo>
                      <a:pt x="582" y="1941"/>
                    </a:lnTo>
                    <a:lnTo>
                      <a:pt x="2094" y="1941"/>
                    </a:lnTo>
                    <a:lnTo>
                      <a:pt x="2094" y="2338"/>
                    </a:lnTo>
                    <a:close/>
                    <a:moveTo>
                      <a:pt x="4080" y="4370"/>
                    </a:moveTo>
                    <a:lnTo>
                      <a:pt x="2565" y="4370"/>
                    </a:lnTo>
                    <a:lnTo>
                      <a:pt x="2565" y="3973"/>
                    </a:lnTo>
                    <a:lnTo>
                      <a:pt x="4080" y="3973"/>
                    </a:lnTo>
                    <a:lnTo>
                      <a:pt x="4080" y="4370"/>
                    </a:lnTo>
                    <a:close/>
                    <a:moveTo>
                      <a:pt x="4080" y="3355"/>
                    </a:moveTo>
                    <a:lnTo>
                      <a:pt x="2565" y="3355"/>
                    </a:lnTo>
                    <a:lnTo>
                      <a:pt x="2565" y="2956"/>
                    </a:lnTo>
                    <a:lnTo>
                      <a:pt x="4080" y="2956"/>
                    </a:lnTo>
                    <a:lnTo>
                      <a:pt x="4080" y="3355"/>
                    </a:lnTo>
                    <a:close/>
                    <a:moveTo>
                      <a:pt x="4080" y="2338"/>
                    </a:moveTo>
                    <a:lnTo>
                      <a:pt x="2565" y="2338"/>
                    </a:lnTo>
                    <a:lnTo>
                      <a:pt x="2565" y="1941"/>
                    </a:lnTo>
                    <a:lnTo>
                      <a:pt x="4080" y="1941"/>
                    </a:lnTo>
                    <a:lnTo>
                      <a:pt x="4080" y="23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A4625039-D3E9-4A3C-B8EF-BA8355E54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5369" y="7318682"/>
                <a:ext cx="758825" cy="307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7CB3666C-38C5-4474-9FC2-4598F67C0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3144" y="7318682"/>
                <a:ext cx="758825" cy="307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4426C44-9700-4944-8773-3033558E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3477" y="5488006"/>
              <a:ext cx="742838" cy="795020"/>
            </a:xfrm>
            <a:custGeom>
              <a:avLst/>
              <a:gdLst>
                <a:gd name="T0" fmla="*/ 1228 w 1684"/>
                <a:gd name="T1" fmla="*/ 1188 h 1803"/>
                <a:gd name="T2" fmla="*/ 1013 w 1684"/>
                <a:gd name="T3" fmla="*/ 1085 h 1803"/>
                <a:gd name="T4" fmla="*/ 1013 w 1684"/>
                <a:gd name="T5" fmla="*/ 1010 h 1803"/>
                <a:gd name="T6" fmla="*/ 1275 w 1684"/>
                <a:gd name="T7" fmla="*/ 501 h 1803"/>
                <a:gd name="T8" fmla="*/ 846 w 1684"/>
                <a:gd name="T9" fmla="*/ 0 h 1803"/>
                <a:gd name="T10" fmla="*/ 842 w 1684"/>
                <a:gd name="T11" fmla="*/ 1 h 1803"/>
                <a:gd name="T12" fmla="*/ 838 w 1684"/>
                <a:gd name="T13" fmla="*/ 0 h 1803"/>
                <a:gd name="T14" fmla="*/ 409 w 1684"/>
                <a:gd name="T15" fmla="*/ 501 h 1803"/>
                <a:gd name="T16" fmla="*/ 671 w 1684"/>
                <a:gd name="T17" fmla="*/ 1010 h 1803"/>
                <a:gd name="T18" fmla="*/ 671 w 1684"/>
                <a:gd name="T19" fmla="*/ 1085 h 1803"/>
                <a:gd name="T20" fmla="*/ 457 w 1684"/>
                <a:gd name="T21" fmla="*/ 1188 h 1803"/>
                <a:gd name="T22" fmla="*/ 0 w 1684"/>
                <a:gd name="T23" fmla="*/ 1541 h 1803"/>
                <a:gd name="T24" fmla="*/ 0 w 1684"/>
                <a:gd name="T25" fmla="*/ 1803 h 1803"/>
                <a:gd name="T26" fmla="*/ 792 w 1684"/>
                <a:gd name="T27" fmla="*/ 1803 h 1803"/>
                <a:gd name="T28" fmla="*/ 792 w 1684"/>
                <a:gd name="T29" fmla="*/ 1803 h 1803"/>
                <a:gd name="T30" fmla="*/ 892 w 1684"/>
                <a:gd name="T31" fmla="*/ 1803 h 1803"/>
                <a:gd name="T32" fmla="*/ 892 w 1684"/>
                <a:gd name="T33" fmla="*/ 1803 h 1803"/>
                <a:gd name="T34" fmla="*/ 1684 w 1684"/>
                <a:gd name="T35" fmla="*/ 1803 h 1803"/>
                <a:gd name="T36" fmla="*/ 1684 w 1684"/>
                <a:gd name="T37" fmla="*/ 1541 h 1803"/>
                <a:gd name="T38" fmla="*/ 1228 w 1684"/>
                <a:gd name="T39" fmla="*/ 1188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84" h="1803">
                  <a:moveTo>
                    <a:pt x="1228" y="1188"/>
                  </a:moveTo>
                  <a:cubicBezTo>
                    <a:pt x="1062" y="1105"/>
                    <a:pt x="1013" y="1085"/>
                    <a:pt x="1013" y="1085"/>
                  </a:cubicBezTo>
                  <a:cubicBezTo>
                    <a:pt x="1013" y="1010"/>
                    <a:pt x="1013" y="1010"/>
                    <a:pt x="1013" y="1010"/>
                  </a:cubicBezTo>
                  <a:cubicBezTo>
                    <a:pt x="1167" y="926"/>
                    <a:pt x="1275" y="730"/>
                    <a:pt x="1275" y="501"/>
                  </a:cubicBezTo>
                  <a:cubicBezTo>
                    <a:pt x="1275" y="196"/>
                    <a:pt x="1083" y="0"/>
                    <a:pt x="846" y="0"/>
                  </a:cubicBezTo>
                  <a:cubicBezTo>
                    <a:pt x="845" y="0"/>
                    <a:pt x="844" y="0"/>
                    <a:pt x="842" y="1"/>
                  </a:cubicBezTo>
                  <a:cubicBezTo>
                    <a:pt x="841" y="0"/>
                    <a:pt x="839" y="0"/>
                    <a:pt x="838" y="0"/>
                  </a:cubicBezTo>
                  <a:cubicBezTo>
                    <a:pt x="601" y="0"/>
                    <a:pt x="409" y="196"/>
                    <a:pt x="409" y="501"/>
                  </a:cubicBezTo>
                  <a:cubicBezTo>
                    <a:pt x="409" y="730"/>
                    <a:pt x="517" y="926"/>
                    <a:pt x="671" y="1010"/>
                  </a:cubicBezTo>
                  <a:cubicBezTo>
                    <a:pt x="671" y="1085"/>
                    <a:pt x="671" y="1085"/>
                    <a:pt x="671" y="1085"/>
                  </a:cubicBezTo>
                  <a:cubicBezTo>
                    <a:pt x="671" y="1085"/>
                    <a:pt x="622" y="1105"/>
                    <a:pt x="457" y="1188"/>
                  </a:cubicBezTo>
                  <a:cubicBezTo>
                    <a:pt x="291" y="1271"/>
                    <a:pt x="0" y="1416"/>
                    <a:pt x="0" y="1541"/>
                  </a:cubicBezTo>
                  <a:cubicBezTo>
                    <a:pt x="0" y="1665"/>
                    <a:pt x="0" y="1803"/>
                    <a:pt x="0" y="1803"/>
                  </a:cubicBezTo>
                  <a:cubicBezTo>
                    <a:pt x="792" y="1803"/>
                    <a:pt x="792" y="1803"/>
                    <a:pt x="792" y="1803"/>
                  </a:cubicBezTo>
                  <a:cubicBezTo>
                    <a:pt x="792" y="1803"/>
                    <a:pt x="792" y="1803"/>
                    <a:pt x="792" y="1803"/>
                  </a:cubicBezTo>
                  <a:cubicBezTo>
                    <a:pt x="892" y="1803"/>
                    <a:pt x="892" y="1803"/>
                    <a:pt x="892" y="1803"/>
                  </a:cubicBezTo>
                  <a:cubicBezTo>
                    <a:pt x="892" y="1803"/>
                    <a:pt x="892" y="1803"/>
                    <a:pt x="892" y="1803"/>
                  </a:cubicBezTo>
                  <a:cubicBezTo>
                    <a:pt x="1684" y="1803"/>
                    <a:pt x="1684" y="1803"/>
                    <a:pt x="1684" y="1803"/>
                  </a:cubicBezTo>
                  <a:cubicBezTo>
                    <a:pt x="1684" y="1803"/>
                    <a:pt x="1684" y="1665"/>
                    <a:pt x="1684" y="1541"/>
                  </a:cubicBezTo>
                  <a:cubicBezTo>
                    <a:pt x="1684" y="1416"/>
                    <a:pt x="1393" y="1271"/>
                    <a:pt x="1228" y="1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5485CC-427E-4973-A569-BFD5C343BE6C}"/>
                </a:ext>
              </a:extLst>
            </p:cNvPr>
            <p:cNvSpPr/>
            <p:nvPr/>
          </p:nvSpPr>
          <p:spPr bwMode="auto">
            <a:xfrm>
              <a:off x="7632377" y="6088985"/>
              <a:ext cx="453514" cy="45351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</a:pPr>
              <a:endParaRPr lang="en-US" sz="1961" kern="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pic>
          <p:nvPicPr>
            <p:cNvPr id="11" name="Picture 10" descr="forensics for known attacks.png">
              <a:extLst>
                <a:ext uri="{FF2B5EF4-FFF2-40B4-BE49-F238E27FC236}">
                  <a16:creationId xmlns:a16="http://schemas.microsoft.com/office/drawing/2014/main" id="{D67EDFF0-8DEB-4783-A08E-83D76919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30" y="6176575"/>
              <a:ext cx="422518" cy="41931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C449A7-0BEB-4451-8371-9FDF1F545B48}"/>
                </a:ext>
              </a:extLst>
            </p:cNvPr>
            <p:cNvGrpSpPr/>
            <p:nvPr/>
          </p:nvGrpSpPr>
          <p:grpSpPr>
            <a:xfrm>
              <a:off x="8619752" y="5585624"/>
              <a:ext cx="587791" cy="587791"/>
              <a:chOff x="8068511" y="7899038"/>
              <a:chExt cx="576318" cy="5763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7F8AFDD-54EF-4BDA-99EB-FF91C04CFD5C}"/>
                  </a:ext>
                </a:extLst>
              </p:cNvPr>
              <p:cNvSpPr/>
              <p:nvPr/>
            </p:nvSpPr>
            <p:spPr bwMode="auto">
              <a:xfrm>
                <a:off x="8068511" y="7899038"/>
                <a:ext cx="576318" cy="576318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pic>
            <p:nvPicPr>
              <p:cNvPr id="15" name="Picture 14" descr="advanced threat detection.png">
                <a:extLst>
                  <a:ext uri="{FF2B5EF4-FFF2-40B4-BE49-F238E27FC236}">
                    <a16:creationId xmlns:a16="http://schemas.microsoft.com/office/drawing/2014/main" id="{264D4970-08A4-49D3-8E7A-3C3075933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2377" y="7972849"/>
                <a:ext cx="428587" cy="428697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0DA026-E416-4A87-A031-CD3EDE2CEE0B}"/>
                </a:ext>
              </a:extLst>
            </p:cNvPr>
            <p:cNvCxnSpPr>
              <a:endCxn id="14" idx="2"/>
            </p:cNvCxnSpPr>
            <p:nvPr/>
          </p:nvCxnSpPr>
          <p:spPr>
            <a:xfrm>
              <a:off x="8169293" y="5879519"/>
              <a:ext cx="450459" cy="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6C5E0-D611-46BC-BF35-FD9B93A0F03D}"/>
              </a:ext>
            </a:extLst>
          </p:cNvPr>
          <p:cNvSpPr/>
          <p:nvPr/>
        </p:nvSpPr>
        <p:spPr bwMode="auto">
          <a:xfrm>
            <a:off x="4893469" y="6011308"/>
            <a:ext cx="14598315" cy="305892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199" tIns="143359" rIns="179199" bIns="143359"/>
          <a:lstStyle/>
          <a:p>
            <a:pPr algn="ctr" defTabSz="913572">
              <a:lnSpc>
                <a:spcPct val="90000"/>
              </a:lnSpc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85FA2-D9FB-4E47-A8F8-03D78E04F29B}"/>
              </a:ext>
            </a:extLst>
          </p:cNvPr>
          <p:cNvSpPr/>
          <p:nvPr/>
        </p:nvSpPr>
        <p:spPr bwMode="auto">
          <a:xfrm>
            <a:off x="4943475" y="8452507"/>
            <a:ext cx="14540706" cy="13656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199" tIns="143359" rIns="179199" bIns="143359"/>
          <a:lstStyle/>
          <a:p>
            <a:pPr algn="ctr" defTabSz="913572">
              <a:lnSpc>
                <a:spcPct val="90000"/>
              </a:lnSpc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50CD5-F784-412A-B4ED-7541A23F0C04}"/>
              </a:ext>
            </a:extLst>
          </p:cNvPr>
          <p:cNvSpPr txBox="1"/>
          <p:nvPr/>
        </p:nvSpPr>
        <p:spPr>
          <a:xfrm>
            <a:off x="5827122" y="8596731"/>
            <a:ext cx="2390464" cy="1077176"/>
          </a:xfrm>
          <a:prstGeom prst="rect">
            <a:avLst/>
          </a:prstGeom>
          <a:noFill/>
        </p:spPr>
        <p:txBody>
          <a:bodyPr wrap="square" lIns="91396" tIns="45699" rIns="91396" bIns="45699" rtlCol="0">
            <a:spAutoFit/>
          </a:bodyPr>
          <a:lstStyle/>
          <a:p>
            <a:pPr algn="ctr" defTabSz="914225"/>
            <a:r>
              <a:rPr lang="en-US" sz="3200" kern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Behavioral Analytics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051C5-907A-46D3-B97E-74969B01902D}"/>
              </a:ext>
            </a:extLst>
          </p:cNvPr>
          <p:cNvSpPr txBox="1"/>
          <p:nvPr/>
        </p:nvSpPr>
        <p:spPr>
          <a:xfrm>
            <a:off x="9477652" y="8623482"/>
            <a:ext cx="4453970" cy="1077176"/>
          </a:xfrm>
          <a:prstGeom prst="rect">
            <a:avLst/>
          </a:prstGeom>
          <a:noFill/>
        </p:spPr>
        <p:txBody>
          <a:bodyPr wrap="square" lIns="91396" tIns="45699" rIns="91396" bIns="45699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ctr" defTabSz="914225"/>
            <a:r>
              <a:rPr lang="en-US" sz="3200" kern="0" dirty="0">
                <a:solidFill>
                  <a:srgbClr val="FFFFFF"/>
                </a:solidFill>
              </a:rPr>
              <a:t>Detection of advanced attacks and security risks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72FC5-B2EE-4079-A759-3D7C4AF57759}"/>
              </a:ext>
            </a:extLst>
          </p:cNvPr>
          <p:cNvSpPr txBox="1"/>
          <p:nvPr/>
        </p:nvSpPr>
        <p:spPr>
          <a:xfrm>
            <a:off x="14792484" y="8608954"/>
            <a:ext cx="3355356" cy="1077176"/>
          </a:xfrm>
          <a:prstGeom prst="rect">
            <a:avLst/>
          </a:prstGeom>
          <a:noFill/>
        </p:spPr>
        <p:txBody>
          <a:bodyPr wrap="square" lIns="91396" tIns="45699" rIns="91396" bIns="45699" rtlCol="0">
            <a:spAutoFit/>
          </a:bodyPr>
          <a:lstStyle/>
          <a:p>
            <a:pPr algn="ctr" defTabSz="914225"/>
            <a:r>
              <a:rPr lang="en-US" sz="3200" kern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Threat Detection</a:t>
            </a:r>
          </a:p>
        </p:txBody>
      </p:sp>
      <p:pic>
        <p:nvPicPr>
          <p:cNvPr id="24" name="Picture 23" descr="advanced threat detection.png">
            <a:extLst>
              <a:ext uri="{FF2B5EF4-FFF2-40B4-BE49-F238E27FC236}">
                <a16:creationId xmlns:a16="http://schemas.microsoft.com/office/drawing/2014/main" id="{7CBAA759-22FB-4014-8C01-212F586C0F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73" y="6469041"/>
            <a:ext cx="1476456" cy="14764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6F223C-6C90-4D69-B0FD-1C74C55805A6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04" y="6501344"/>
            <a:ext cx="1390501" cy="138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57FC93-C499-4ABF-AA11-4D8BD1753184}"/>
              </a:ext>
            </a:extLst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216" y="6466520"/>
            <a:ext cx="1334880" cy="13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Plus 3">
            <a:extLst>
              <a:ext uri="{FF2B5EF4-FFF2-40B4-BE49-F238E27FC236}">
                <a16:creationId xmlns:a16="http://schemas.microsoft.com/office/drawing/2014/main" id="{ECA2CF76-35D3-458B-824B-2A8316D706CE}"/>
              </a:ext>
            </a:extLst>
          </p:cNvPr>
          <p:cNvSpPr/>
          <p:nvPr/>
        </p:nvSpPr>
        <p:spPr bwMode="auto">
          <a:xfrm>
            <a:off x="8617112" y="6466520"/>
            <a:ext cx="1449548" cy="1449545"/>
          </a:xfrm>
          <a:prstGeom prst="mathPlus">
            <a:avLst>
              <a:gd name="adj1" fmla="val 5494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28" name="Equal 14">
            <a:extLst>
              <a:ext uri="{FF2B5EF4-FFF2-40B4-BE49-F238E27FC236}">
                <a16:creationId xmlns:a16="http://schemas.microsoft.com/office/drawing/2014/main" id="{991532C1-B8A0-4DE1-91B0-E39398F86942}"/>
              </a:ext>
            </a:extLst>
          </p:cNvPr>
          <p:cNvSpPr/>
          <p:nvPr/>
        </p:nvSpPr>
        <p:spPr bwMode="auto">
          <a:xfrm>
            <a:off x="13342936" y="6471624"/>
            <a:ext cx="1449548" cy="1449545"/>
          </a:xfrm>
          <a:prstGeom prst="mathEqual">
            <a:avLst>
              <a:gd name="adj1" fmla="val 4422"/>
              <a:gd name="adj2" fmla="val 1176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64CFA727-091D-4EF4-9EDF-B676111620AE}"/>
              </a:ext>
            </a:extLst>
          </p:cNvPr>
          <p:cNvSpPr txBox="1"/>
          <p:nvPr/>
        </p:nvSpPr>
        <p:spPr>
          <a:xfrm>
            <a:off x="5464271" y="10433515"/>
            <a:ext cx="7051286" cy="2757678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Advanced Threat Analytics brings the behavioral analytics concept to IT and the organization’s users</a:t>
            </a:r>
          </a:p>
        </p:txBody>
      </p:sp>
    </p:spTree>
    <p:extLst>
      <p:ext uri="{BB962C8B-B14F-4D97-AF65-F5344CB8AC3E}">
        <p14:creationId xmlns:p14="http://schemas.microsoft.com/office/powerpoint/2010/main" val="41911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30-FB9E-4CAD-8D7D-391EA5B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F2E9-5E94-4277-873A-3EC33A8D030B}"/>
              </a:ext>
            </a:extLst>
          </p:cNvPr>
          <p:cNvSpPr txBox="1"/>
          <p:nvPr/>
        </p:nvSpPr>
        <p:spPr>
          <a:xfrm>
            <a:off x="9917682" y="7671906"/>
            <a:ext cx="4261244" cy="849362"/>
          </a:xfrm>
          <a:prstGeom prst="rect">
            <a:avLst/>
          </a:prstGeom>
          <a:noFill/>
        </p:spPr>
        <p:txBody>
          <a:bodyPr wrap="square" lIns="182819" tIns="146254" rIns="182819" bIns="146254" rtlCol="0">
            <a:spAutoFit/>
          </a:bodyPr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05050"/>
                </a:solidFill>
              </a:defRPr>
            </a:lvl1pPr>
          </a:lstStyle>
          <a:p>
            <a:pPr algn="ctr" defTabSz="932110"/>
            <a:r>
              <a:rPr lang="en-US" sz="3600" b="1" kern="0" dirty="0">
                <a:solidFill>
                  <a:schemeClr val="tx1"/>
                </a:solidFill>
                <a:latin typeface="Segoe UI Light"/>
                <a:cs typeface="Segoe UI Light"/>
              </a:rPr>
              <a:t>Integration to SIEM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CFE1D-7986-458E-8E51-4BD5121F7F88}"/>
              </a:ext>
            </a:extLst>
          </p:cNvPr>
          <p:cNvSpPr txBox="1"/>
          <p:nvPr/>
        </p:nvSpPr>
        <p:spPr>
          <a:xfrm>
            <a:off x="14552549" y="7669462"/>
            <a:ext cx="5033178" cy="849362"/>
          </a:xfrm>
          <a:prstGeom prst="rect">
            <a:avLst/>
          </a:prstGeom>
          <a:noFill/>
        </p:spPr>
        <p:txBody>
          <a:bodyPr wrap="square" lIns="182819" tIns="146254" rIns="182819" bIns="146254" rtlCol="0">
            <a:spAutoFit/>
          </a:bodyPr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05050"/>
                </a:solidFill>
              </a:defRPr>
            </a:lvl1pPr>
          </a:lstStyle>
          <a:p>
            <a:pPr algn="ctr" defTabSz="932293"/>
            <a:r>
              <a:rPr lang="en-US" sz="3600" b="1" kern="0" dirty="0">
                <a:solidFill>
                  <a:schemeClr val="tx1"/>
                </a:solidFill>
                <a:latin typeface="Segoe UI Light"/>
                <a:cs typeface="Segoe UI Light"/>
              </a:rPr>
              <a:t>Seamless deployment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086CAA-9A6F-4FE7-A667-2FB833FECFB2}"/>
              </a:ext>
            </a:extLst>
          </p:cNvPr>
          <p:cNvSpPr/>
          <p:nvPr/>
        </p:nvSpPr>
        <p:spPr bwMode="auto">
          <a:xfrm>
            <a:off x="4889667" y="4409588"/>
            <a:ext cx="14598315" cy="305892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199" tIns="143359" rIns="179199" bIns="143359"/>
          <a:lstStyle/>
          <a:p>
            <a:pPr algn="ctr" defTabSz="913572">
              <a:lnSpc>
                <a:spcPct val="90000"/>
              </a:lnSpc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F5CA77-23CC-4F2D-A0BE-C70AEE9080D5}"/>
              </a:ext>
            </a:extLst>
          </p:cNvPr>
          <p:cNvGrpSpPr/>
          <p:nvPr/>
        </p:nvGrpSpPr>
        <p:grpSpPr>
          <a:xfrm>
            <a:off x="6328116" y="4996614"/>
            <a:ext cx="1955393" cy="1947713"/>
            <a:chOff x="5310437" y="2676788"/>
            <a:chExt cx="1683238" cy="1683238"/>
          </a:xfrm>
          <a:solidFill>
            <a:schemeClr val="bg1"/>
          </a:solidFill>
        </p:grpSpPr>
        <p:sp>
          <p:nvSpPr>
            <p:cNvPr id="31" name="Bent-Up Arrow 38">
              <a:extLst>
                <a:ext uri="{FF2B5EF4-FFF2-40B4-BE49-F238E27FC236}">
                  <a16:creationId xmlns:a16="http://schemas.microsoft.com/office/drawing/2014/main" id="{4A859EF5-9812-45D0-B624-E792776FB60D}"/>
                </a:ext>
              </a:extLst>
            </p:cNvPr>
            <p:cNvSpPr/>
            <p:nvPr/>
          </p:nvSpPr>
          <p:spPr bwMode="auto">
            <a:xfrm rot="5400000" flipH="1" flipV="1">
              <a:off x="5404047" y="2748012"/>
              <a:ext cx="426788" cy="462828"/>
            </a:xfrm>
            <a:prstGeom prst="bentUpArrow">
              <a:avLst>
                <a:gd name="adj1" fmla="val 26936"/>
                <a:gd name="adj2" fmla="val 8912"/>
                <a:gd name="adj3" fmla="val 0"/>
              </a:avLst>
            </a:prstGeom>
            <a:grpFill/>
            <a:ln w="15875" cap="rnd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D7AB174E-3837-40EB-B439-AC5E17B45963}"/>
                </a:ext>
              </a:extLst>
            </p:cNvPr>
            <p:cNvSpPr>
              <a:spLocks noEditPoints="1"/>
            </p:cNvSpPr>
            <p:nvPr/>
          </p:nvSpPr>
          <p:spPr bwMode="black">
            <a:xfrm rot="12600000">
              <a:off x="5958715" y="3233179"/>
              <a:ext cx="658769" cy="662418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sz="160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3" name="Oval 87">
              <a:extLst>
                <a:ext uri="{FF2B5EF4-FFF2-40B4-BE49-F238E27FC236}">
                  <a16:creationId xmlns:a16="http://schemas.microsoft.com/office/drawing/2014/main" id="{73219489-DE2C-40A0-AA0C-A58E023CCEE4}"/>
                </a:ext>
              </a:extLst>
            </p:cNvPr>
            <p:cNvSpPr>
              <a:spLocks noChangeArrowheads="1"/>
            </p:cNvSpPr>
            <p:nvPr/>
          </p:nvSpPr>
          <p:spPr bwMode="black">
            <a:xfrm rot="12600000">
              <a:off x="6232723" y="3493381"/>
              <a:ext cx="122206" cy="122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sz="160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62BA2C8B-B9D4-46FF-9E6D-6D86F0F74161}"/>
                </a:ext>
              </a:extLst>
            </p:cNvPr>
            <p:cNvSpPr>
              <a:spLocks noEditPoints="1"/>
            </p:cNvSpPr>
            <p:nvPr/>
          </p:nvSpPr>
          <p:spPr bwMode="black">
            <a:xfrm rot="12600000">
              <a:off x="5658182" y="3374599"/>
              <a:ext cx="334158" cy="35984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sz="160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99D574D2-E30B-4E4F-9A7C-B42473DB295E}"/>
                </a:ext>
              </a:extLst>
            </p:cNvPr>
            <p:cNvSpPr/>
            <p:nvPr/>
          </p:nvSpPr>
          <p:spPr bwMode="auto">
            <a:xfrm rot="14200787">
              <a:off x="5310437" y="2676788"/>
              <a:ext cx="1683238" cy="1683238"/>
            </a:xfrm>
            <a:prstGeom prst="blockArc">
              <a:avLst>
                <a:gd name="adj1" fmla="val 1715259"/>
                <a:gd name="adj2" fmla="val 93405"/>
                <a:gd name="adj3" fmla="val 8743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36" name="TextBox 7">
            <a:extLst>
              <a:ext uri="{FF2B5EF4-FFF2-40B4-BE49-F238E27FC236}">
                <a16:creationId xmlns:a16="http://schemas.microsoft.com/office/drawing/2014/main" id="{456985C5-EAE2-4B0F-92DB-39F8644D983F}"/>
              </a:ext>
            </a:extLst>
          </p:cNvPr>
          <p:cNvSpPr txBox="1"/>
          <p:nvPr/>
        </p:nvSpPr>
        <p:spPr>
          <a:xfrm>
            <a:off x="5305143" y="8521268"/>
            <a:ext cx="4430188" cy="2880789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Updates and upgrades automatically with the latest and greatest attack and anomaly detection capabilities that our research team adds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B4247-C983-494F-ACCB-529BC9087149}"/>
              </a:ext>
            </a:extLst>
          </p:cNvPr>
          <p:cNvSpPr/>
          <p:nvPr/>
        </p:nvSpPr>
        <p:spPr>
          <a:xfrm>
            <a:off x="5391440" y="7801549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110"/>
            <a:r>
              <a:rPr lang="en-US" b="1" kern="0" dirty="0">
                <a:latin typeface="Segoe UI Light"/>
                <a:cs typeface="Segoe UI Light"/>
              </a:rPr>
              <a:t>Auto updates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3F2E7161-4CBC-421E-872B-2899DE125233}"/>
              </a:ext>
            </a:extLst>
          </p:cNvPr>
          <p:cNvSpPr txBox="1"/>
          <p:nvPr/>
        </p:nvSpPr>
        <p:spPr>
          <a:xfrm>
            <a:off x="9561094" y="8544132"/>
            <a:ext cx="4932007" cy="3973395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Analyzes events from SIEM to enrich the attack timeline</a:t>
            </a:r>
          </a:p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Works seamlessly with SIEM</a:t>
            </a:r>
          </a:p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Provides options to forward security alerts to your SIEM or to send emails to specific people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FF10D2D3-BBDF-46DD-A717-44CD9504260B}"/>
              </a:ext>
            </a:extLst>
          </p:cNvPr>
          <p:cNvSpPr txBox="1"/>
          <p:nvPr/>
        </p:nvSpPr>
        <p:spPr>
          <a:xfrm>
            <a:off x="14474699" y="8546567"/>
            <a:ext cx="5033178" cy="4404283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Software Offering that runs on hardware or virtual</a:t>
            </a:r>
          </a:p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Utilizes port mirroring to allow seamless deployment alongside AD, or installed directly on domain controllers</a:t>
            </a:r>
          </a:p>
          <a:p>
            <a:pPr marL="457200" indent="-4572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Does not affect existing topology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400662-75A3-4B02-8DB3-F00A91476251}"/>
              </a:ext>
            </a:extLst>
          </p:cNvPr>
          <p:cNvGrpSpPr/>
          <p:nvPr/>
        </p:nvGrpSpPr>
        <p:grpSpPr bwMode="black">
          <a:xfrm>
            <a:off x="11322887" y="4996613"/>
            <a:ext cx="1955393" cy="1947713"/>
            <a:chOff x="3422650" y="3467100"/>
            <a:chExt cx="533400" cy="549275"/>
          </a:xfrm>
          <a:solidFill>
            <a:srgbClr val="FFFFFF"/>
          </a:solidFill>
        </p:grpSpPr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618D0E3C-46A9-4578-8FE6-DAA2E8DD0C6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422650" y="3467100"/>
              <a:ext cx="533400" cy="533400"/>
            </a:xfrm>
            <a:custGeom>
              <a:avLst/>
              <a:gdLst>
                <a:gd name="T0" fmla="*/ 590 w 2193"/>
                <a:gd name="T1" fmla="*/ 531 h 2197"/>
                <a:gd name="T2" fmla="*/ 1140 w 2193"/>
                <a:gd name="T3" fmla="*/ 364 h 2197"/>
                <a:gd name="T4" fmla="*/ 1100 w 2193"/>
                <a:gd name="T5" fmla="*/ 435 h 2197"/>
                <a:gd name="T6" fmla="*/ 1066 w 2193"/>
                <a:gd name="T7" fmla="*/ 405 h 2197"/>
                <a:gd name="T8" fmla="*/ 1025 w 2193"/>
                <a:gd name="T9" fmla="*/ 503 h 2197"/>
                <a:gd name="T10" fmla="*/ 951 w 2193"/>
                <a:gd name="T11" fmla="*/ 405 h 2197"/>
                <a:gd name="T12" fmla="*/ 992 w 2193"/>
                <a:gd name="T13" fmla="*/ 503 h 2197"/>
                <a:gd name="T14" fmla="*/ 877 w 2193"/>
                <a:gd name="T15" fmla="*/ 364 h 2197"/>
                <a:gd name="T16" fmla="*/ 917 w 2193"/>
                <a:gd name="T17" fmla="*/ 544 h 2197"/>
                <a:gd name="T18" fmla="*/ 802 w 2193"/>
                <a:gd name="T19" fmla="*/ 435 h 2197"/>
                <a:gd name="T20" fmla="*/ 802 w 2193"/>
                <a:gd name="T21" fmla="*/ 544 h 2197"/>
                <a:gd name="T22" fmla="*/ 768 w 2193"/>
                <a:gd name="T23" fmla="*/ 435 h 2197"/>
                <a:gd name="T24" fmla="*/ 727 w 2193"/>
                <a:gd name="T25" fmla="*/ 503 h 2197"/>
                <a:gd name="T26" fmla="*/ 693 w 2193"/>
                <a:gd name="T27" fmla="*/ 476 h 2197"/>
                <a:gd name="T28" fmla="*/ 655 w 2193"/>
                <a:gd name="T29" fmla="*/ 282 h 2197"/>
                <a:gd name="T30" fmla="*/ 655 w 2193"/>
                <a:gd name="T31" fmla="*/ 282 h 2197"/>
                <a:gd name="T32" fmla="*/ 1140 w 2193"/>
                <a:gd name="T33" fmla="*/ 92 h 2197"/>
                <a:gd name="T34" fmla="*/ 1100 w 2193"/>
                <a:gd name="T35" fmla="*/ 191 h 2197"/>
                <a:gd name="T36" fmla="*/ 1025 w 2193"/>
                <a:gd name="T37" fmla="*/ 92 h 2197"/>
                <a:gd name="T38" fmla="*/ 1066 w 2193"/>
                <a:gd name="T39" fmla="*/ 191 h 2197"/>
                <a:gd name="T40" fmla="*/ 951 w 2193"/>
                <a:gd name="T41" fmla="*/ 52 h 2197"/>
                <a:gd name="T42" fmla="*/ 992 w 2193"/>
                <a:gd name="T43" fmla="*/ 231 h 2197"/>
                <a:gd name="T44" fmla="*/ 877 w 2193"/>
                <a:gd name="T45" fmla="*/ 123 h 2197"/>
                <a:gd name="T46" fmla="*/ 877 w 2193"/>
                <a:gd name="T47" fmla="*/ 231 h 2197"/>
                <a:gd name="T48" fmla="*/ 842 w 2193"/>
                <a:gd name="T49" fmla="*/ 123 h 2197"/>
                <a:gd name="T50" fmla="*/ 802 w 2193"/>
                <a:gd name="T51" fmla="*/ 191 h 2197"/>
                <a:gd name="T52" fmla="*/ 768 w 2193"/>
                <a:gd name="T53" fmla="*/ 163 h 2197"/>
                <a:gd name="T54" fmla="*/ 653 w 2193"/>
                <a:gd name="T55" fmla="*/ 52 h 2197"/>
                <a:gd name="T56" fmla="*/ 653 w 2193"/>
                <a:gd name="T57" fmla="*/ 163 h 2197"/>
                <a:gd name="T58" fmla="*/ 1315 w 2193"/>
                <a:gd name="T59" fmla="*/ 2023 h 2197"/>
                <a:gd name="T60" fmla="*/ 1444 w 2193"/>
                <a:gd name="T61" fmla="*/ 2179 h 2197"/>
                <a:gd name="T62" fmla="*/ 1597 w 2193"/>
                <a:gd name="T63" fmla="*/ 1488 h 2197"/>
                <a:gd name="T64" fmla="*/ 2182 w 2193"/>
                <a:gd name="T65" fmla="*/ 1590 h 2197"/>
                <a:gd name="T66" fmla="*/ 925 w 2193"/>
                <a:gd name="T67" fmla="*/ 1617 h 2197"/>
                <a:gd name="T68" fmla="*/ 1137 w 2193"/>
                <a:gd name="T69" fmla="*/ 1617 h 2197"/>
                <a:gd name="T70" fmla="*/ 2090 w 2193"/>
                <a:gd name="T71" fmla="*/ 1142 h 2197"/>
                <a:gd name="T72" fmla="*/ 1538 w 2193"/>
                <a:gd name="T73" fmla="*/ 908 h 2197"/>
                <a:gd name="T74" fmla="*/ 1043 w 2193"/>
                <a:gd name="T75" fmla="*/ 908 h 2197"/>
                <a:gd name="T76" fmla="*/ 103 w 2193"/>
                <a:gd name="T77" fmla="*/ 1377 h 2197"/>
                <a:gd name="T78" fmla="*/ 1675 w 2193"/>
                <a:gd name="T79" fmla="*/ 1407 h 2197"/>
                <a:gd name="T80" fmla="*/ 1268 w 2193"/>
                <a:gd name="T81" fmla="*/ 1660 h 2197"/>
                <a:gd name="T82" fmla="*/ 1268 w 2193"/>
                <a:gd name="T83" fmla="*/ 1660 h 2197"/>
                <a:gd name="T84" fmla="*/ 1140 w 2193"/>
                <a:gd name="T85" fmla="*/ 788 h 2197"/>
                <a:gd name="T86" fmla="*/ 1025 w 2193"/>
                <a:gd name="T87" fmla="*/ 677 h 2197"/>
                <a:gd name="T88" fmla="*/ 1025 w 2193"/>
                <a:gd name="T89" fmla="*/ 788 h 2197"/>
                <a:gd name="T90" fmla="*/ 653 w 2193"/>
                <a:gd name="T91" fmla="*/ 788 h 2197"/>
                <a:gd name="T92" fmla="*/ 693 w 2193"/>
                <a:gd name="T93" fmla="*/ 717 h 2197"/>
                <a:gd name="T94" fmla="*/ 727 w 2193"/>
                <a:gd name="T95" fmla="*/ 748 h 2197"/>
                <a:gd name="T96" fmla="*/ 842 w 2193"/>
                <a:gd name="T97" fmla="*/ 856 h 2197"/>
                <a:gd name="T98" fmla="*/ 842 w 2193"/>
                <a:gd name="T99" fmla="*/ 748 h 2197"/>
                <a:gd name="T100" fmla="*/ 877 w 2193"/>
                <a:gd name="T101" fmla="*/ 856 h 2197"/>
                <a:gd name="T102" fmla="*/ 917 w 2193"/>
                <a:gd name="T103" fmla="*/ 788 h 2197"/>
                <a:gd name="T104" fmla="*/ 951 w 2193"/>
                <a:gd name="T105" fmla="*/ 816 h 2197"/>
                <a:gd name="T106" fmla="*/ 992 w 2193"/>
                <a:gd name="T107" fmla="*/ 717 h 2197"/>
                <a:gd name="T108" fmla="*/ 1066 w 2193"/>
                <a:gd name="T109" fmla="*/ 856 h 2197"/>
                <a:gd name="T110" fmla="*/ 176 w 2193"/>
                <a:gd name="T111" fmla="*/ 1407 h 2197"/>
                <a:gd name="T112" fmla="*/ 0 w 2193"/>
                <a:gd name="T113" fmla="*/ 1622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93" h="2197">
                  <a:moveTo>
                    <a:pt x="655" y="595"/>
                  </a:moveTo>
                  <a:cubicBezTo>
                    <a:pt x="1538" y="595"/>
                    <a:pt x="1538" y="595"/>
                    <a:pt x="1538" y="595"/>
                  </a:cubicBezTo>
                  <a:cubicBezTo>
                    <a:pt x="1574" y="595"/>
                    <a:pt x="1603" y="566"/>
                    <a:pt x="1603" y="531"/>
                  </a:cubicBezTo>
                  <a:cubicBezTo>
                    <a:pt x="1603" y="377"/>
                    <a:pt x="1603" y="377"/>
                    <a:pt x="1603" y="377"/>
                  </a:cubicBezTo>
                  <a:cubicBezTo>
                    <a:pt x="1603" y="342"/>
                    <a:pt x="1574" y="313"/>
                    <a:pt x="1538" y="313"/>
                  </a:cubicBezTo>
                  <a:cubicBezTo>
                    <a:pt x="655" y="313"/>
                    <a:pt x="655" y="313"/>
                    <a:pt x="655" y="313"/>
                  </a:cubicBezTo>
                  <a:cubicBezTo>
                    <a:pt x="619" y="313"/>
                    <a:pt x="590" y="342"/>
                    <a:pt x="590" y="377"/>
                  </a:cubicBezTo>
                  <a:cubicBezTo>
                    <a:pt x="590" y="531"/>
                    <a:pt x="590" y="531"/>
                    <a:pt x="590" y="531"/>
                  </a:cubicBezTo>
                  <a:cubicBezTo>
                    <a:pt x="590" y="566"/>
                    <a:pt x="619" y="595"/>
                    <a:pt x="655" y="595"/>
                  </a:cubicBezTo>
                  <a:close/>
                  <a:moveTo>
                    <a:pt x="1464" y="403"/>
                  </a:moveTo>
                  <a:cubicBezTo>
                    <a:pt x="1492" y="403"/>
                    <a:pt x="1515" y="426"/>
                    <a:pt x="1515" y="454"/>
                  </a:cubicBezTo>
                  <a:cubicBezTo>
                    <a:pt x="1515" y="482"/>
                    <a:pt x="1492" y="505"/>
                    <a:pt x="1464" y="505"/>
                  </a:cubicBezTo>
                  <a:cubicBezTo>
                    <a:pt x="1436" y="505"/>
                    <a:pt x="1413" y="482"/>
                    <a:pt x="1413" y="454"/>
                  </a:cubicBezTo>
                  <a:cubicBezTo>
                    <a:pt x="1413" y="426"/>
                    <a:pt x="1436" y="403"/>
                    <a:pt x="1464" y="403"/>
                  </a:cubicBezTo>
                  <a:close/>
                  <a:moveTo>
                    <a:pt x="1100" y="364"/>
                  </a:moveTo>
                  <a:cubicBezTo>
                    <a:pt x="1140" y="364"/>
                    <a:pt x="1140" y="364"/>
                    <a:pt x="1140" y="364"/>
                  </a:cubicBezTo>
                  <a:cubicBezTo>
                    <a:pt x="1140" y="405"/>
                    <a:pt x="1140" y="405"/>
                    <a:pt x="1140" y="405"/>
                  </a:cubicBezTo>
                  <a:cubicBezTo>
                    <a:pt x="1100" y="405"/>
                    <a:pt x="1100" y="405"/>
                    <a:pt x="1100" y="405"/>
                  </a:cubicBezTo>
                  <a:lnTo>
                    <a:pt x="1100" y="364"/>
                  </a:lnTo>
                  <a:close/>
                  <a:moveTo>
                    <a:pt x="1100" y="435"/>
                  </a:moveTo>
                  <a:cubicBezTo>
                    <a:pt x="1140" y="435"/>
                    <a:pt x="1140" y="435"/>
                    <a:pt x="1140" y="435"/>
                  </a:cubicBezTo>
                  <a:cubicBezTo>
                    <a:pt x="1140" y="476"/>
                    <a:pt x="1140" y="476"/>
                    <a:pt x="1140" y="476"/>
                  </a:cubicBezTo>
                  <a:cubicBezTo>
                    <a:pt x="1100" y="476"/>
                    <a:pt x="1100" y="476"/>
                    <a:pt x="1100" y="476"/>
                  </a:cubicBezTo>
                  <a:lnTo>
                    <a:pt x="1100" y="435"/>
                  </a:lnTo>
                  <a:close/>
                  <a:moveTo>
                    <a:pt x="1100" y="503"/>
                  </a:moveTo>
                  <a:cubicBezTo>
                    <a:pt x="1140" y="503"/>
                    <a:pt x="1140" y="503"/>
                    <a:pt x="1140" y="503"/>
                  </a:cubicBezTo>
                  <a:cubicBezTo>
                    <a:pt x="1140" y="544"/>
                    <a:pt x="1140" y="544"/>
                    <a:pt x="1140" y="544"/>
                  </a:cubicBezTo>
                  <a:cubicBezTo>
                    <a:pt x="1100" y="544"/>
                    <a:pt x="1100" y="544"/>
                    <a:pt x="1100" y="544"/>
                  </a:cubicBezTo>
                  <a:lnTo>
                    <a:pt x="1100" y="503"/>
                  </a:lnTo>
                  <a:close/>
                  <a:moveTo>
                    <a:pt x="1025" y="364"/>
                  </a:moveTo>
                  <a:cubicBezTo>
                    <a:pt x="1066" y="364"/>
                    <a:pt x="1066" y="364"/>
                    <a:pt x="1066" y="364"/>
                  </a:cubicBezTo>
                  <a:cubicBezTo>
                    <a:pt x="1066" y="405"/>
                    <a:pt x="1066" y="405"/>
                    <a:pt x="1066" y="405"/>
                  </a:cubicBezTo>
                  <a:cubicBezTo>
                    <a:pt x="1025" y="405"/>
                    <a:pt x="1025" y="405"/>
                    <a:pt x="1025" y="405"/>
                  </a:cubicBezTo>
                  <a:lnTo>
                    <a:pt x="1025" y="364"/>
                  </a:lnTo>
                  <a:close/>
                  <a:moveTo>
                    <a:pt x="1025" y="435"/>
                  </a:moveTo>
                  <a:cubicBezTo>
                    <a:pt x="1066" y="435"/>
                    <a:pt x="1066" y="435"/>
                    <a:pt x="1066" y="435"/>
                  </a:cubicBezTo>
                  <a:cubicBezTo>
                    <a:pt x="1066" y="476"/>
                    <a:pt x="1066" y="476"/>
                    <a:pt x="1066" y="476"/>
                  </a:cubicBezTo>
                  <a:cubicBezTo>
                    <a:pt x="1025" y="476"/>
                    <a:pt x="1025" y="476"/>
                    <a:pt x="1025" y="476"/>
                  </a:cubicBezTo>
                  <a:lnTo>
                    <a:pt x="1025" y="435"/>
                  </a:lnTo>
                  <a:close/>
                  <a:moveTo>
                    <a:pt x="1025" y="503"/>
                  </a:moveTo>
                  <a:cubicBezTo>
                    <a:pt x="1066" y="503"/>
                    <a:pt x="1066" y="503"/>
                    <a:pt x="1066" y="503"/>
                  </a:cubicBezTo>
                  <a:cubicBezTo>
                    <a:pt x="1066" y="544"/>
                    <a:pt x="1066" y="544"/>
                    <a:pt x="1066" y="544"/>
                  </a:cubicBezTo>
                  <a:cubicBezTo>
                    <a:pt x="1025" y="544"/>
                    <a:pt x="1025" y="544"/>
                    <a:pt x="1025" y="544"/>
                  </a:cubicBezTo>
                  <a:lnTo>
                    <a:pt x="1025" y="503"/>
                  </a:lnTo>
                  <a:close/>
                  <a:moveTo>
                    <a:pt x="951" y="364"/>
                  </a:moveTo>
                  <a:cubicBezTo>
                    <a:pt x="992" y="364"/>
                    <a:pt x="992" y="364"/>
                    <a:pt x="992" y="364"/>
                  </a:cubicBezTo>
                  <a:cubicBezTo>
                    <a:pt x="992" y="405"/>
                    <a:pt x="992" y="405"/>
                    <a:pt x="992" y="405"/>
                  </a:cubicBezTo>
                  <a:cubicBezTo>
                    <a:pt x="951" y="405"/>
                    <a:pt x="951" y="405"/>
                    <a:pt x="951" y="405"/>
                  </a:cubicBezTo>
                  <a:lnTo>
                    <a:pt x="951" y="364"/>
                  </a:lnTo>
                  <a:close/>
                  <a:moveTo>
                    <a:pt x="951" y="435"/>
                  </a:moveTo>
                  <a:cubicBezTo>
                    <a:pt x="992" y="435"/>
                    <a:pt x="992" y="435"/>
                    <a:pt x="992" y="435"/>
                  </a:cubicBezTo>
                  <a:cubicBezTo>
                    <a:pt x="992" y="476"/>
                    <a:pt x="992" y="476"/>
                    <a:pt x="992" y="476"/>
                  </a:cubicBezTo>
                  <a:cubicBezTo>
                    <a:pt x="951" y="476"/>
                    <a:pt x="951" y="476"/>
                    <a:pt x="951" y="476"/>
                  </a:cubicBezTo>
                  <a:lnTo>
                    <a:pt x="951" y="435"/>
                  </a:lnTo>
                  <a:close/>
                  <a:moveTo>
                    <a:pt x="951" y="503"/>
                  </a:moveTo>
                  <a:cubicBezTo>
                    <a:pt x="992" y="503"/>
                    <a:pt x="992" y="503"/>
                    <a:pt x="992" y="503"/>
                  </a:cubicBezTo>
                  <a:cubicBezTo>
                    <a:pt x="992" y="544"/>
                    <a:pt x="992" y="544"/>
                    <a:pt x="992" y="544"/>
                  </a:cubicBezTo>
                  <a:cubicBezTo>
                    <a:pt x="951" y="544"/>
                    <a:pt x="951" y="544"/>
                    <a:pt x="951" y="544"/>
                  </a:cubicBezTo>
                  <a:lnTo>
                    <a:pt x="951" y="503"/>
                  </a:lnTo>
                  <a:close/>
                  <a:moveTo>
                    <a:pt x="877" y="364"/>
                  </a:moveTo>
                  <a:cubicBezTo>
                    <a:pt x="917" y="364"/>
                    <a:pt x="917" y="364"/>
                    <a:pt x="917" y="364"/>
                  </a:cubicBezTo>
                  <a:cubicBezTo>
                    <a:pt x="917" y="405"/>
                    <a:pt x="917" y="405"/>
                    <a:pt x="917" y="405"/>
                  </a:cubicBezTo>
                  <a:cubicBezTo>
                    <a:pt x="877" y="405"/>
                    <a:pt x="877" y="405"/>
                    <a:pt x="877" y="405"/>
                  </a:cubicBezTo>
                  <a:lnTo>
                    <a:pt x="877" y="364"/>
                  </a:lnTo>
                  <a:close/>
                  <a:moveTo>
                    <a:pt x="877" y="435"/>
                  </a:moveTo>
                  <a:cubicBezTo>
                    <a:pt x="917" y="435"/>
                    <a:pt x="917" y="435"/>
                    <a:pt x="917" y="435"/>
                  </a:cubicBezTo>
                  <a:cubicBezTo>
                    <a:pt x="917" y="476"/>
                    <a:pt x="917" y="476"/>
                    <a:pt x="917" y="476"/>
                  </a:cubicBezTo>
                  <a:cubicBezTo>
                    <a:pt x="877" y="476"/>
                    <a:pt x="877" y="476"/>
                    <a:pt x="877" y="476"/>
                  </a:cubicBezTo>
                  <a:lnTo>
                    <a:pt x="877" y="435"/>
                  </a:lnTo>
                  <a:close/>
                  <a:moveTo>
                    <a:pt x="877" y="503"/>
                  </a:moveTo>
                  <a:cubicBezTo>
                    <a:pt x="917" y="503"/>
                    <a:pt x="917" y="503"/>
                    <a:pt x="917" y="503"/>
                  </a:cubicBezTo>
                  <a:cubicBezTo>
                    <a:pt x="917" y="544"/>
                    <a:pt x="917" y="544"/>
                    <a:pt x="917" y="544"/>
                  </a:cubicBezTo>
                  <a:cubicBezTo>
                    <a:pt x="877" y="544"/>
                    <a:pt x="877" y="544"/>
                    <a:pt x="877" y="544"/>
                  </a:cubicBezTo>
                  <a:lnTo>
                    <a:pt x="877" y="503"/>
                  </a:lnTo>
                  <a:close/>
                  <a:moveTo>
                    <a:pt x="802" y="364"/>
                  </a:moveTo>
                  <a:cubicBezTo>
                    <a:pt x="842" y="364"/>
                    <a:pt x="842" y="364"/>
                    <a:pt x="842" y="364"/>
                  </a:cubicBezTo>
                  <a:cubicBezTo>
                    <a:pt x="842" y="405"/>
                    <a:pt x="842" y="405"/>
                    <a:pt x="842" y="405"/>
                  </a:cubicBezTo>
                  <a:cubicBezTo>
                    <a:pt x="802" y="405"/>
                    <a:pt x="802" y="405"/>
                    <a:pt x="802" y="405"/>
                  </a:cubicBezTo>
                  <a:lnTo>
                    <a:pt x="802" y="364"/>
                  </a:lnTo>
                  <a:close/>
                  <a:moveTo>
                    <a:pt x="802" y="435"/>
                  </a:moveTo>
                  <a:cubicBezTo>
                    <a:pt x="842" y="435"/>
                    <a:pt x="842" y="435"/>
                    <a:pt x="842" y="435"/>
                  </a:cubicBezTo>
                  <a:cubicBezTo>
                    <a:pt x="842" y="476"/>
                    <a:pt x="842" y="476"/>
                    <a:pt x="842" y="476"/>
                  </a:cubicBezTo>
                  <a:cubicBezTo>
                    <a:pt x="802" y="476"/>
                    <a:pt x="802" y="476"/>
                    <a:pt x="802" y="476"/>
                  </a:cubicBezTo>
                  <a:lnTo>
                    <a:pt x="802" y="435"/>
                  </a:lnTo>
                  <a:close/>
                  <a:moveTo>
                    <a:pt x="802" y="503"/>
                  </a:moveTo>
                  <a:cubicBezTo>
                    <a:pt x="842" y="503"/>
                    <a:pt x="842" y="503"/>
                    <a:pt x="842" y="503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02" y="544"/>
                    <a:pt x="802" y="544"/>
                    <a:pt x="802" y="544"/>
                  </a:cubicBezTo>
                  <a:lnTo>
                    <a:pt x="802" y="503"/>
                  </a:lnTo>
                  <a:close/>
                  <a:moveTo>
                    <a:pt x="727" y="364"/>
                  </a:moveTo>
                  <a:cubicBezTo>
                    <a:pt x="768" y="364"/>
                    <a:pt x="768" y="364"/>
                    <a:pt x="768" y="364"/>
                  </a:cubicBezTo>
                  <a:cubicBezTo>
                    <a:pt x="768" y="405"/>
                    <a:pt x="768" y="405"/>
                    <a:pt x="768" y="405"/>
                  </a:cubicBezTo>
                  <a:cubicBezTo>
                    <a:pt x="727" y="405"/>
                    <a:pt x="727" y="405"/>
                    <a:pt x="727" y="405"/>
                  </a:cubicBezTo>
                  <a:lnTo>
                    <a:pt x="727" y="364"/>
                  </a:lnTo>
                  <a:close/>
                  <a:moveTo>
                    <a:pt x="727" y="435"/>
                  </a:moveTo>
                  <a:cubicBezTo>
                    <a:pt x="768" y="435"/>
                    <a:pt x="768" y="435"/>
                    <a:pt x="768" y="435"/>
                  </a:cubicBezTo>
                  <a:cubicBezTo>
                    <a:pt x="768" y="476"/>
                    <a:pt x="768" y="476"/>
                    <a:pt x="768" y="476"/>
                  </a:cubicBezTo>
                  <a:cubicBezTo>
                    <a:pt x="727" y="476"/>
                    <a:pt x="727" y="476"/>
                    <a:pt x="727" y="476"/>
                  </a:cubicBezTo>
                  <a:lnTo>
                    <a:pt x="727" y="435"/>
                  </a:lnTo>
                  <a:close/>
                  <a:moveTo>
                    <a:pt x="727" y="503"/>
                  </a:moveTo>
                  <a:cubicBezTo>
                    <a:pt x="768" y="503"/>
                    <a:pt x="768" y="503"/>
                    <a:pt x="768" y="503"/>
                  </a:cubicBezTo>
                  <a:cubicBezTo>
                    <a:pt x="768" y="544"/>
                    <a:pt x="768" y="544"/>
                    <a:pt x="768" y="544"/>
                  </a:cubicBezTo>
                  <a:cubicBezTo>
                    <a:pt x="727" y="544"/>
                    <a:pt x="727" y="544"/>
                    <a:pt x="727" y="544"/>
                  </a:cubicBezTo>
                  <a:lnTo>
                    <a:pt x="727" y="503"/>
                  </a:lnTo>
                  <a:close/>
                  <a:moveTo>
                    <a:pt x="653" y="364"/>
                  </a:moveTo>
                  <a:cubicBezTo>
                    <a:pt x="693" y="364"/>
                    <a:pt x="693" y="364"/>
                    <a:pt x="693" y="364"/>
                  </a:cubicBezTo>
                  <a:cubicBezTo>
                    <a:pt x="693" y="405"/>
                    <a:pt x="693" y="405"/>
                    <a:pt x="693" y="405"/>
                  </a:cubicBezTo>
                  <a:cubicBezTo>
                    <a:pt x="653" y="405"/>
                    <a:pt x="653" y="405"/>
                    <a:pt x="653" y="405"/>
                  </a:cubicBezTo>
                  <a:lnTo>
                    <a:pt x="653" y="364"/>
                  </a:lnTo>
                  <a:close/>
                  <a:moveTo>
                    <a:pt x="653" y="435"/>
                  </a:moveTo>
                  <a:cubicBezTo>
                    <a:pt x="693" y="435"/>
                    <a:pt x="693" y="435"/>
                    <a:pt x="693" y="435"/>
                  </a:cubicBezTo>
                  <a:cubicBezTo>
                    <a:pt x="693" y="476"/>
                    <a:pt x="693" y="476"/>
                    <a:pt x="693" y="476"/>
                  </a:cubicBezTo>
                  <a:cubicBezTo>
                    <a:pt x="653" y="476"/>
                    <a:pt x="653" y="476"/>
                    <a:pt x="653" y="476"/>
                  </a:cubicBezTo>
                  <a:lnTo>
                    <a:pt x="653" y="435"/>
                  </a:lnTo>
                  <a:close/>
                  <a:moveTo>
                    <a:pt x="653" y="503"/>
                  </a:moveTo>
                  <a:cubicBezTo>
                    <a:pt x="693" y="503"/>
                    <a:pt x="693" y="503"/>
                    <a:pt x="693" y="503"/>
                  </a:cubicBezTo>
                  <a:cubicBezTo>
                    <a:pt x="693" y="544"/>
                    <a:pt x="693" y="544"/>
                    <a:pt x="693" y="544"/>
                  </a:cubicBezTo>
                  <a:cubicBezTo>
                    <a:pt x="653" y="544"/>
                    <a:pt x="653" y="544"/>
                    <a:pt x="653" y="544"/>
                  </a:cubicBezTo>
                  <a:lnTo>
                    <a:pt x="653" y="503"/>
                  </a:lnTo>
                  <a:close/>
                  <a:moveTo>
                    <a:pt x="655" y="282"/>
                  </a:moveTo>
                  <a:cubicBezTo>
                    <a:pt x="1538" y="282"/>
                    <a:pt x="1538" y="282"/>
                    <a:pt x="1538" y="282"/>
                  </a:cubicBezTo>
                  <a:cubicBezTo>
                    <a:pt x="1574" y="282"/>
                    <a:pt x="1603" y="254"/>
                    <a:pt x="1603" y="218"/>
                  </a:cubicBezTo>
                  <a:cubicBezTo>
                    <a:pt x="1603" y="65"/>
                    <a:pt x="1603" y="65"/>
                    <a:pt x="1603" y="65"/>
                  </a:cubicBezTo>
                  <a:cubicBezTo>
                    <a:pt x="1603" y="29"/>
                    <a:pt x="1574" y="0"/>
                    <a:pt x="1538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19" y="0"/>
                    <a:pt x="590" y="29"/>
                    <a:pt x="590" y="65"/>
                  </a:cubicBezTo>
                  <a:cubicBezTo>
                    <a:pt x="590" y="218"/>
                    <a:pt x="590" y="218"/>
                    <a:pt x="590" y="218"/>
                  </a:cubicBezTo>
                  <a:cubicBezTo>
                    <a:pt x="590" y="254"/>
                    <a:pt x="619" y="282"/>
                    <a:pt x="655" y="282"/>
                  </a:cubicBezTo>
                  <a:close/>
                  <a:moveTo>
                    <a:pt x="1464" y="90"/>
                  </a:moveTo>
                  <a:cubicBezTo>
                    <a:pt x="1492" y="90"/>
                    <a:pt x="1515" y="113"/>
                    <a:pt x="1515" y="141"/>
                  </a:cubicBezTo>
                  <a:cubicBezTo>
                    <a:pt x="1515" y="170"/>
                    <a:pt x="1492" y="192"/>
                    <a:pt x="1464" y="192"/>
                  </a:cubicBezTo>
                  <a:cubicBezTo>
                    <a:pt x="1436" y="192"/>
                    <a:pt x="1413" y="170"/>
                    <a:pt x="1413" y="141"/>
                  </a:cubicBezTo>
                  <a:cubicBezTo>
                    <a:pt x="1413" y="113"/>
                    <a:pt x="1436" y="90"/>
                    <a:pt x="1464" y="90"/>
                  </a:cubicBezTo>
                  <a:close/>
                  <a:moveTo>
                    <a:pt x="1100" y="52"/>
                  </a:moveTo>
                  <a:cubicBezTo>
                    <a:pt x="1140" y="52"/>
                    <a:pt x="1140" y="52"/>
                    <a:pt x="1140" y="52"/>
                  </a:cubicBezTo>
                  <a:cubicBezTo>
                    <a:pt x="1140" y="92"/>
                    <a:pt x="1140" y="92"/>
                    <a:pt x="1140" y="92"/>
                  </a:cubicBezTo>
                  <a:cubicBezTo>
                    <a:pt x="1100" y="92"/>
                    <a:pt x="1100" y="92"/>
                    <a:pt x="1100" y="92"/>
                  </a:cubicBezTo>
                  <a:lnTo>
                    <a:pt x="1100" y="52"/>
                  </a:lnTo>
                  <a:close/>
                  <a:moveTo>
                    <a:pt x="1100" y="123"/>
                  </a:moveTo>
                  <a:cubicBezTo>
                    <a:pt x="1140" y="123"/>
                    <a:pt x="1140" y="123"/>
                    <a:pt x="1140" y="123"/>
                  </a:cubicBezTo>
                  <a:cubicBezTo>
                    <a:pt x="1140" y="163"/>
                    <a:pt x="1140" y="163"/>
                    <a:pt x="1140" y="163"/>
                  </a:cubicBezTo>
                  <a:cubicBezTo>
                    <a:pt x="1100" y="163"/>
                    <a:pt x="1100" y="163"/>
                    <a:pt x="1100" y="163"/>
                  </a:cubicBezTo>
                  <a:lnTo>
                    <a:pt x="1100" y="123"/>
                  </a:lnTo>
                  <a:close/>
                  <a:moveTo>
                    <a:pt x="1100" y="191"/>
                  </a:moveTo>
                  <a:cubicBezTo>
                    <a:pt x="1140" y="191"/>
                    <a:pt x="1140" y="191"/>
                    <a:pt x="1140" y="191"/>
                  </a:cubicBezTo>
                  <a:cubicBezTo>
                    <a:pt x="1140" y="231"/>
                    <a:pt x="1140" y="231"/>
                    <a:pt x="1140" y="231"/>
                  </a:cubicBezTo>
                  <a:cubicBezTo>
                    <a:pt x="1100" y="231"/>
                    <a:pt x="1100" y="231"/>
                    <a:pt x="1100" y="231"/>
                  </a:cubicBezTo>
                  <a:lnTo>
                    <a:pt x="1100" y="191"/>
                  </a:lnTo>
                  <a:close/>
                  <a:moveTo>
                    <a:pt x="1025" y="52"/>
                  </a:moveTo>
                  <a:cubicBezTo>
                    <a:pt x="1066" y="52"/>
                    <a:pt x="1066" y="52"/>
                    <a:pt x="1066" y="52"/>
                  </a:cubicBezTo>
                  <a:cubicBezTo>
                    <a:pt x="1066" y="92"/>
                    <a:pt x="1066" y="92"/>
                    <a:pt x="1066" y="92"/>
                  </a:cubicBezTo>
                  <a:cubicBezTo>
                    <a:pt x="1025" y="92"/>
                    <a:pt x="1025" y="92"/>
                    <a:pt x="1025" y="92"/>
                  </a:cubicBezTo>
                  <a:lnTo>
                    <a:pt x="1025" y="52"/>
                  </a:lnTo>
                  <a:close/>
                  <a:moveTo>
                    <a:pt x="1025" y="123"/>
                  </a:moveTo>
                  <a:cubicBezTo>
                    <a:pt x="1066" y="123"/>
                    <a:pt x="1066" y="123"/>
                    <a:pt x="1066" y="123"/>
                  </a:cubicBezTo>
                  <a:cubicBezTo>
                    <a:pt x="1066" y="163"/>
                    <a:pt x="1066" y="163"/>
                    <a:pt x="1066" y="163"/>
                  </a:cubicBezTo>
                  <a:cubicBezTo>
                    <a:pt x="1025" y="163"/>
                    <a:pt x="1025" y="163"/>
                    <a:pt x="1025" y="163"/>
                  </a:cubicBezTo>
                  <a:lnTo>
                    <a:pt x="1025" y="123"/>
                  </a:lnTo>
                  <a:close/>
                  <a:moveTo>
                    <a:pt x="1025" y="191"/>
                  </a:moveTo>
                  <a:cubicBezTo>
                    <a:pt x="1066" y="191"/>
                    <a:pt x="1066" y="191"/>
                    <a:pt x="1066" y="191"/>
                  </a:cubicBezTo>
                  <a:cubicBezTo>
                    <a:pt x="1066" y="231"/>
                    <a:pt x="1066" y="231"/>
                    <a:pt x="1066" y="231"/>
                  </a:cubicBezTo>
                  <a:cubicBezTo>
                    <a:pt x="1025" y="231"/>
                    <a:pt x="1025" y="231"/>
                    <a:pt x="1025" y="231"/>
                  </a:cubicBezTo>
                  <a:lnTo>
                    <a:pt x="1025" y="191"/>
                  </a:lnTo>
                  <a:close/>
                  <a:moveTo>
                    <a:pt x="951" y="52"/>
                  </a:moveTo>
                  <a:cubicBezTo>
                    <a:pt x="992" y="52"/>
                    <a:pt x="992" y="52"/>
                    <a:pt x="992" y="52"/>
                  </a:cubicBezTo>
                  <a:cubicBezTo>
                    <a:pt x="992" y="92"/>
                    <a:pt x="992" y="92"/>
                    <a:pt x="992" y="92"/>
                  </a:cubicBezTo>
                  <a:cubicBezTo>
                    <a:pt x="951" y="92"/>
                    <a:pt x="951" y="92"/>
                    <a:pt x="951" y="92"/>
                  </a:cubicBezTo>
                  <a:lnTo>
                    <a:pt x="951" y="52"/>
                  </a:lnTo>
                  <a:close/>
                  <a:moveTo>
                    <a:pt x="951" y="123"/>
                  </a:moveTo>
                  <a:cubicBezTo>
                    <a:pt x="992" y="123"/>
                    <a:pt x="992" y="123"/>
                    <a:pt x="992" y="123"/>
                  </a:cubicBezTo>
                  <a:cubicBezTo>
                    <a:pt x="992" y="163"/>
                    <a:pt x="992" y="163"/>
                    <a:pt x="992" y="163"/>
                  </a:cubicBezTo>
                  <a:cubicBezTo>
                    <a:pt x="951" y="163"/>
                    <a:pt x="951" y="163"/>
                    <a:pt x="951" y="163"/>
                  </a:cubicBezTo>
                  <a:lnTo>
                    <a:pt x="951" y="123"/>
                  </a:lnTo>
                  <a:close/>
                  <a:moveTo>
                    <a:pt x="951" y="191"/>
                  </a:moveTo>
                  <a:cubicBezTo>
                    <a:pt x="992" y="191"/>
                    <a:pt x="992" y="191"/>
                    <a:pt x="992" y="191"/>
                  </a:cubicBezTo>
                  <a:cubicBezTo>
                    <a:pt x="992" y="231"/>
                    <a:pt x="992" y="231"/>
                    <a:pt x="992" y="231"/>
                  </a:cubicBezTo>
                  <a:cubicBezTo>
                    <a:pt x="951" y="231"/>
                    <a:pt x="951" y="231"/>
                    <a:pt x="951" y="231"/>
                  </a:cubicBezTo>
                  <a:lnTo>
                    <a:pt x="951" y="191"/>
                  </a:lnTo>
                  <a:close/>
                  <a:moveTo>
                    <a:pt x="877" y="52"/>
                  </a:moveTo>
                  <a:cubicBezTo>
                    <a:pt x="917" y="52"/>
                    <a:pt x="917" y="52"/>
                    <a:pt x="917" y="52"/>
                  </a:cubicBezTo>
                  <a:cubicBezTo>
                    <a:pt x="917" y="92"/>
                    <a:pt x="917" y="92"/>
                    <a:pt x="917" y="92"/>
                  </a:cubicBezTo>
                  <a:cubicBezTo>
                    <a:pt x="877" y="92"/>
                    <a:pt x="877" y="92"/>
                    <a:pt x="877" y="92"/>
                  </a:cubicBezTo>
                  <a:lnTo>
                    <a:pt x="877" y="52"/>
                  </a:lnTo>
                  <a:close/>
                  <a:moveTo>
                    <a:pt x="877" y="123"/>
                  </a:moveTo>
                  <a:cubicBezTo>
                    <a:pt x="917" y="123"/>
                    <a:pt x="917" y="123"/>
                    <a:pt x="917" y="123"/>
                  </a:cubicBezTo>
                  <a:cubicBezTo>
                    <a:pt x="917" y="163"/>
                    <a:pt x="917" y="163"/>
                    <a:pt x="917" y="163"/>
                  </a:cubicBezTo>
                  <a:cubicBezTo>
                    <a:pt x="877" y="163"/>
                    <a:pt x="877" y="163"/>
                    <a:pt x="877" y="163"/>
                  </a:cubicBezTo>
                  <a:lnTo>
                    <a:pt x="877" y="123"/>
                  </a:lnTo>
                  <a:close/>
                  <a:moveTo>
                    <a:pt x="877" y="191"/>
                  </a:moveTo>
                  <a:cubicBezTo>
                    <a:pt x="917" y="191"/>
                    <a:pt x="917" y="191"/>
                    <a:pt x="917" y="191"/>
                  </a:cubicBezTo>
                  <a:cubicBezTo>
                    <a:pt x="917" y="231"/>
                    <a:pt x="917" y="231"/>
                    <a:pt x="917" y="231"/>
                  </a:cubicBezTo>
                  <a:cubicBezTo>
                    <a:pt x="877" y="231"/>
                    <a:pt x="877" y="231"/>
                    <a:pt x="877" y="231"/>
                  </a:cubicBezTo>
                  <a:lnTo>
                    <a:pt x="877" y="191"/>
                  </a:lnTo>
                  <a:close/>
                  <a:moveTo>
                    <a:pt x="802" y="52"/>
                  </a:moveTo>
                  <a:cubicBezTo>
                    <a:pt x="842" y="52"/>
                    <a:pt x="842" y="52"/>
                    <a:pt x="842" y="52"/>
                  </a:cubicBezTo>
                  <a:cubicBezTo>
                    <a:pt x="842" y="92"/>
                    <a:pt x="842" y="92"/>
                    <a:pt x="842" y="92"/>
                  </a:cubicBezTo>
                  <a:cubicBezTo>
                    <a:pt x="802" y="92"/>
                    <a:pt x="802" y="92"/>
                    <a:pt x="802" y="92"/>
                  </a:cubicBezTo>
                  <a:lnTo>
                    <a:pt x="802" y="52"/>
                  </a:lnTo>
                  <a:close/>
                  <a:moveTo>
                    <a:pt x="802" y="123"/>
                  </a:moveTo>
                  <a:cubicBezTo>
                    <a:pt x="842" y="123"/>
                    <a:pt x="842" y="123"/>
                    <a:pt x="842" y="123"/>
                  </a:cubicBezTo>
                  <a:cubicBezTo>
                    <a:pt x="842" y="163"/>
                    <a:pt x="842" y="163"/>
                    <a:pt x="842" y="163"/>
                  </a:cubicBezTo>
                  <a:cubicBezTo>
                    <a:pt x="802" y="163"/>
                    <a:pt x="802" y="163"/>
                    <a:pt x="802" y="163"/>
                  </a:cubicBezTo>
                  <a:lnTo>
                    <a:pt x="802" y="123"/>
                  </a:lnTo>
                  <a:close/>
                  <a:moveTo>
                    <a:pt x="802" y="191"/>
                  </a:moveTo>
                  <a:cubicBezTo>
                    <a:pt x="842" y="191"/>
                    <a:pt x="842" y="191"/>
                    <a:pt x="842" y="191"/>
                  </a:cubicBezTo>
                  <a:cubicBezTo>
                    <a:pt x="842" y="231"/>
                    <a:pt x="842" y="231"/>
                    <a:pt x="842" y="231"/>
                  </a:cubicBezTo>
                  <a:cubicBezTo>
                    <a:pt x="802" y="231"/>
                    <a:pt x="802" y="231"/>
                    <a:pt x="802" y="231"/>
                  </a:cubicBezTo>
                  <a:lnTo>
                    <a:pt x="802" y="191"/>
                  </a:lnTo>
                  <a:close/>
                  <a:moveTo>
                    <a:pt x="727" y="52"/>
                  </a:moveTo>
                  <a:cubicBezTo>
                    <a:pt x="768" y="52"/>
                    <a:pt x="768" y="52"/>
                    <a:pt x="768" y="52"/>
                  </a:cubicBezTo>
                  <a:cubicBezTo>
                    <a:pt x="768" y="92"/>
                    <a:pt x="768" y="92"/>
                    <a:pt x="768" y="92"/>
                  </a:cubicBezTo>
                  <a:cubicBezTo>
                    <a:pt x="727" y="92"/>
                    <a:pt x="727" y="92"/>
                    <a:pt x="727" y="92"/>
                  </a:cubicBezTo>
                  <a:lnTo>
                    <a:pt x="727" y="52"/>
                  </a:lnTo>
                  <a:close/>
                  <a:moveTo>
                    <a:pt x="727" y="123"/>
                  </a:moveTo>
                  <a:cubicBezTo>
                    <a:pt x="768" y="123"/>
                    <a:pt x="768" y="123"/>
                    <a:pt x="768" y="123"/>
                  </a:cubicBezTo>
                  <a:cubicBezTo>
                    <a:pt x="768" y="163"/>
                    <a:pt x="768" y="163"/>
                    <a:pt x="768" y="163"/>
                  </a:cubicBezTo>
                  <a:cubicBezTo>
                    <a:pt x="727" y="163"/>
                    <a:pt x="727" y="163"/>
                    <a:pt x="727" y="163"/>
                  </a:cubicBezTo>
                  <a:lnTo>
                    <a:pt x="727" y="123"/>
                  </a:lnTo>
                  <a:close/>
                  <a:moveTo>
                    <a:pt x="727" y="191"/>
                  </a:moveTo>
                  <a:cubicBezTo>
                    <a:pt x="768" y="191"/>
                    <a:pt x="768" y="191"/>
                    <a:pt x="768" y="191"/>
                  </a:cubicBezTo>
                  <a:cubicBezTo>
                    <a:pt x="768" y="231"/>
                    <a:pt x="768" y="231"/>
                    <a:pt x="768" y="231"/>
                  </a:cubicBezTo>
                  <a:cubicBezTo>
                    <a:pt x="727" y="231"/>
                    <a:pt x="727" y="231"/>
                    <a:pt x="727" y="231"/>
                  </a:cubicBezTo>
                  <a:lnTo>
                    <a:pt x="727" y="191"/>
                  </a:lnTo>
                  <a:close/>
                  <a:moveTo>
                    <a:pt x="653" y="52"/>
                  </a:moveTo>
                  <a:cubicBezTo>
                    <a:pt x="693" y="52"/>
                    <a:pt x="693" y="52"/>
                    <a:pt x="693" y="52"/>
                  </a:cubicBezTo>
                  <a:cubicBezTo>
                    <a:pt x="693" y="92"/>
                    <a:pt x="693" y="92"/>
                    <a:pt x="693" y="92"/>
                  </a:cubicBezTo>
                  <a:cubicBezTo>
                    <a:pt x="653" y="92"/>
                    <a:pt x="653" y="92"/>
                    <a:pt x="653" y="92"/>
                  </a:cubicBezTo>
                  <a:lnTo>
                    <a:pt x="653" y="52"/>
                  </a:lnTo>
                  <a:close/>
                  <a:moveTo>
                    <a:pt x="653" y="123"/>
                  </a:moveTo>
                  <a:cubicBezTo>
                    <a:pt x="693" y="123"/>
                    <a:pt x="693" y="123"/>
                    <a:pt x="693" y="123"/>
                  </a:cubicBezTo>
                  <a:cubicBezTo>
                    <a:pt x="693" y="163"/>
                    <a:pt x="693" y="163"/>
                    <a:pt x="693" y="163"/>
                  </a:cubicBezTo>
                  <a:cubicBezTo>
                    <a:pt x="653" y="163"/>
                    <a:pt x="653" y="163"/>
                    <a:pt x="653" y="163"/>
                  </a:cubicBezTo>
                  <a:lnTo>
                    <a:pt x="653" y="123"/>
                  </a:lnTo>
                  <a:close/>
                  <a:moveTo>
                    <a:pt x="653" y="191"/>
                  </a:moveTo>
                  <a:cubicBezTo>
                    <a:pt x="693" y="191"/>
                    <a:pt x="693" y="191"/>
                    <a:pt x="693" y="191"/>
                  </a:cubicBezTo>
                  <a:cubicBezTo>
                    <a:pt x="693" y="231"/>
                    <a:pt x="693" y="231"/>
                    <a:pt x="693" y="231"/>
                  </a:cubicBezTo>
                  <a:cubicBezTo>
                    <a:pt x="653" y="231"/>
                    <a:pt x="653" y="231"/>
                    <a:pt x="653" y="231"/>
                  </a:cubicBezTo>
                  <a:lnTo>
                    <a:pt x="653" y="191"/>
                  </a:lnTo>
                  <a:close/>
                  <a:moveTo>
                    <a:pt x="1345" y="2036"/>
                  </a:moveTo>
                  <a:cubicBezTo>
                    <a:pt x="1339" y="2029"/>
                    <a:pt x="1325" y="2023"/>
                    <a:pt x="1315" y="2023"/>
                  </a:cubicBezTo>
                  <a:cubicBezTo>
                    <a:pt x="878" y="2023"/>
                    <a:pt x="878" y="2023"/>
                    <a:pt x="878" y="2023"/>
                  </a:cubicBezTo>
                  <a:cubicBezTo>
                    <a:pt x="868" y="2023"/>
                    <a:pt x="855" y="2029"/>
                    <a:pt x="848" y="2036"/>
                  </a:cubicBezTo>
                  <a:cubicBezTo>
                    <a:pt x="761" y="2138"/>
                    <a:pt x="761" y="2138"/>
                    <a:pt x="761" y="2138"/>
                  </a:cubicBezTo>
                  <a:cubicBezTo>
                    <a:pt x="755" y="2146"/>
                    <a:pt x="749" y="2160"/>
                    <a:pt x="749" y="2170"/>
                  </a:cubicBezTo>
                  <a:cubicBezTo>
                    <a:pt x="749" y="2179"/>
                    <a:pt x="749" y="2179"/>
                    <a:pt x="749" y="2179"/>
                  </a:cubicBezTo>
                  <a:cubicBezTo>
                    <a:pt x="749" y="2189"/>
                    <a:pt x="757" y="2197"/>
                    <a:pt x="767" y="2197"/>
                  </a:cubicBezTo>
                  <a:cubicBezTo>
                    <a:pt x="1426" y="2197"/>
                    <a:pt x="1426" y="2197"/>
                    <a:pt x="1426" y="2197"/>
                  </a:cubicBezTo>
                  <a:cubicBezTo>
                    <a:pt x="1436" y="2197"/>
                    <a:pt x="1444" y="2189"/>
                    <a:pt x="1444" y="2179"/>
                  </a:cubicBezTo>
                  <a:cubicBezTo>
                    <a:pt x="1444" y="2170"/>
                    <a:pt x="1444" y="2170"/>
                    <a:pt x="1444" y="2170"/>
                  </a:cubicBezTo>
                  <a:cubicBezTo>
                    <a:pt x="1444" y="2160"/>
                    <a:pt x="1439" y="2146"/>
                    <a:pt x="1432" y="2138"/>
                  </a:cubicBezTo>
                  <a:lnTo>
                    <a:pt x="1345" y="2036"/>
                  </a:lnTo>
                  <a:close/>
                  <a:moveTo>
                    <a:pt x="2182" y="1590"/>
                  </a:moveTo>
                  <a:cubicBezTo>
                    <a:pt x="2095" y="1488"/>
                    <a:pt x="2095" y="1488"/>
                    <a:pt x="2095" y="1488"/>
                  </a:cubicBezTo>
                  <a:cubicBezTo>
                    <a:pt x="2088" y="1480"/>
                    <a:pt x="2075" y="1474"/>
                    <a:pt x="2065" y="1474"/>
                  </a:cubicBezTo>
                  <a:cubicBezTo>
                    <a:pt x="1627" y="1474"/>
                    <a:pt x="1627" y="1474"/>
                    <a:pt x="1627" y="1474"/>
                  </a:cubicBezTo>
                  <a:cubicBezTo>
                    <a:pt x="1617" y="1474"/>
                    <a:pt x="1604" y="1480"/>
                    <a:pt x="1597" y="1488"/>
                  </a:cubicBezTo>
                  <a:cubicBezTo>
                    <a:pt x="1510" y="1590"/>
                    <a:pt x="1510" y="1590"/>
                    <a:pt x="1510" y="1590"/>
                  </a:cubicBezTo>
                  <a:cubicBezTo>
                    <a:pt x="1504" y="1598"/>
                    <a:pt x="1499" y="1612"/>
                    <a:pt x="1499" y="1622"/>
                  </a:cubicBezTo>
                  <a:cubicBezTo>
                    <a:pt x="1499" y="1630"/>
                    <a:pt x="1499" y="1630"/>
                    <a:pt x="1499" y="1630"/>
                  </a:cubicBezTo>
                  <a:cubicBezTo>
                    <a:pt x="1499" y="1640"/>
                    <a:pt x="1507" y="1649"/>
                    <a:pt x="1517" y="1649"/>
                  </a:cubicBezTo>
                  <a:cubicBezTo>
                    <a:pt x="2175" y="1649"/>
                    <a:pt x="2175" y="1649"/>
                    <a:pt x="2175" y="1649"/>
                  </a:cubicBezTo>
                  <a:cubicBezTo>
                    <a:pt x="2185" y="1649"/>
                    <a:pt x="2193" y="1640"/>
                    <a:pt x="2193" y="1630"/>
                  </a:cubicBezTo>
                  <a:cubicBezTo>
                    <a:pt x="2193" y="1622"/>
                    <a:pt x="2193" y="1622"/>
                    <a:pt x="2193" y="1622"/>
                  </a:cubicBezTo>
                  <a:cubicBezTo>
                    <a:pt x="2193" y="1612"/>
                    <a:pt x="2188" y="1598"/>
                    <a:pt x="2182" y="1590"/>
                  </a:cubicBezTo>
                  <a:close/>
                  <a:moveTo>
                    <a:pt x="176" y="1449"/>
                  </a:moveTo>
                  <a:cubicBezTo>
                    <a:pt x="519" y="1449"/>
                    <a:pt x="519" y="1449"/>
                    <a:pt x="519" y="1449"/>
                  </a:cubicBezTo>
                  <a:cubicBezTo>
                    <a:pt x="559" y="1449"/>
                    <a:pt x="591" y="1417"/>
                    <a:pt x="591" y="1377"/>
                  </a:cubicBezTo>
                  <a:cubicBezTo>
                    <a:pt x="591" y="1322"/>
                    <a:pt x="591" y="1322"/>
                    <a:pt x="591" y="1322"/>
                  </a:cubicBezTo>
                  <a:cubicBezTo>
                    <a:pt x="920" y="1322"/>
                    <a:pt x="920" y="1322"/>
                    <a:pt x="920" y="1322"/>
                  </a:cubicBezTo>
                  <a:cubicBezTo>
                    <a:pt x="936" y="1388"/>
                    <a:pt x="990" y="1440"/>
                    <a:pt x="1057" y="1455"/>
                  </a:cubicBezTo>
                  <a:cubicBezTo>
                    <a:pt x="1057" y="1617"/>
                    <a:pt x="1057" y="1617"/>
                    <a:pt x="1057" y="1617"/>
                  </a:cubicBezTo>
                  <a:cubicBezTo>
                    <a:pt x="925" y="1617"/>
                    <a:pt x="925" y="1617"/>
                    <a:pt x="925" y="1617"/>
                  </a:cubicBezTo>
                  <a:cubicBezTo>
                    <a:pt x="885" y="1617"/>
                    <a:pt x="853" y="1650"/>
                    <a:pt x="853" y="1690"/>
                  </a:cubicBezTo>
                  <a:cubicBezTo>
                    <a:pt x="853" y="1925"/>
                    <a:pt x="853" y="1925"/>
                    <a:pt x="853" y="1925"/>
                  </a:cubicBezTo>
                  <a:cubicBezTo>
                    <a:pt x="853" y="1965"/>
                    <a:pt x="885" y="1997"/>
                    <a:pt x="925" y="1997"/>
                  </a:cubicBezTo>
                  <a:cubicBezTo>
                    <a:pt x="1268" y="1997"/>
                    <a:pt x="1268" y="1997"/>
                    <a:pt x="1268" y="1997"/>
                  </a:cubicBezTo>
                  <a:cubicBezTo>
                    <a:pt x="1308" y="1997"/>
                    <a:pt x="1341" y="1965"/>
                    <a:pt x="1341" y="1925"/>
                  </a:cubicBezTo>
                  <a:cubicBezTo>
                    <a:pt x="1341" y="1690"/>
                    <a:pt x="1341" y="1690"/>
                    <a:pt x="1341" y="1690"/>
                  </a:cubicBezTo>
                  <a:cubicBezTo>
                    <a:pt x="1341" y="1650"/>
                    <a:pt x="1308" y="1617"/>
                    <a:pt x="1268" y="1617"/>
                  </a:cubicBezTo>
                  <a:cubicBezTo>
                    <a:pt x="1137" y="1617"/>
                    <a:pt x="1137" y="1617"/>
                    <a:pt x="1137" y="1617"/>
                  </a:cubicBezTo>
                  <a:cubicBezTo>
                    <a:pt x="1137" y="1455"/>
                    <a:pt x="1137" y="1455"/>
                    <a:pt x="1137" y="1455"/>
                  </a:cubicBezTo>
                  <a:cubicBezTo>
                    <a:pt x="1204" y="1440"/>
                    <a:pt x="1257" y="1388"/>
                    <a:pt x="1273" y="1322"/>
                  </a:cubicBezTo>
                  <a:cubicBezTo>
                    <a:pt x="1602" y="1322"/>
                    <a:pt x="1602" y="1322"/>
                    <a:pt x="1602" y="1322"/>
                  </a:cubicBezTo>
                  <a:cubicBezTo>
                    <a:pt x="1602" y="1377"/>
                    <a:pt x="1602" y="1377"/>
                    <a:pt x="1602" y="1377"/>
                  </a:cubicBezTo>
                  <a:cubicBezTo>
                    <a:pt x="1602" y="1417"/>
                    <a:pt x="1634" y="1449"/>
                    <a:pt x="1675" y="1449"/>
                  </a:cubicBezTo>
                  <a:cubicBezTo>
                    <a:pt x="2018" y="1449"/>
                    <a:pt x="2018" y="1449"/>
                    <a:pt x="2018" y="1449"/>
                  </a:cubicBezTo>
                  <a:cubicBezTo>
                    <a:pt x="2058" y="1449"/>
                    <a:pt x="2090" y="1417"/>
                    <a:pt x="2090" y="1377"/>
                  </a:cubicBezTo>
                  <a:cubicBezTo>
                    <a:pt x="2090" y="1142"/>
                    <a:pt x="2090" y="1142"/>
                    <a:pt x="2090" y="1142"/>
                  </a:cubicBezTo>
                  <a:cubicBezTo>
                    <a:pt x="2090" y="1102"/>
                    <a:pt x="2058" y="1069"/>
                    <a:pt x="2018" y="1069"/>
                  </a:cubicBezTo>
                  <a:cubicBezTo>
                    <a:pt x="1675" y="1069"/>
                    <a:pt x="1675" y="1069"/>
                    <a:pt x="1675" y="1069"/>
                  </a:cubicBezTo>
                  <a:cubicBezTo>
                    <a:pt x="1634" y="1069"/>
                    <a:pt x="1602" y="1102"/>
                    <a:pt x="1602" y="1142"/>
                  </a:cubicBezTo>
                  <a:cubicBezTo>
                    <a:pt x="1602" y="1242"/>
                    <a:pt x="1602" y="1242"/>
                    <a:pt x="1602" y="1242"/>
                  </a:cubicBezTo>
                  <a:cubicBezTo>
                    <a:pt x="1275" y="1242"/>
                    <a:pt x="1275" y="1242"/>
                    <a:pt x="1275" y="1242"/>
                  </a:cubicBezTo>
                  <a:cubicBezTo>
                    <a:pt x="1262" y="1176"/>
                    <a:pt x="1214" y="1122"/>
                    <a:pt x="1150" y="1103"/>
                  </a:cubicBezTo>
                  <a:cubicBezTo>
                    <a:pt x="1150" y="908"/>
                    <a:pt x="1150" y="908"/>
                    <a:pt x="1150" y="908"/>
                  </a:cubicBezTo>
                  <a:cubicBezTo>
                    <a:pt x="1538" y="908"/>
                    <a:pt x="1538" y="908"/>
                    <a:pt x="1538" y="908"/>
                  </a:cubicBezTo>
                  <a:cubicBezTo>
                    <a:pt x="1574" y="908"/>
                    <a:pt x="1603" y="879"/>
                    <a:pt x="1603" y="843"/>
                  </a:cubicBezTo>
                  <a:cubicBezTo>
                    <a:pt x="1603" y="690"/>
                    <a:pt x="1603" y="690"/>
                    <a:pt x="1603" y="690"/>
                  </a:cubicBezTo>
                  <a:cubicBezTo>
                    <a:pt x="1603" y="654"/>
                    <a:pt x="1574" y="625"/>
                    <a:pt x="1538" y="625"/>
                  </a:cubicBezTo>
                  <a:cubicBezTo>
                    <a:pt x="655" y="625"/>
                    <a:pt x="655" y="625"/>
                    <a:pt x="655" y="625"/>
                  </a:cubicBezTo>
                  <a:cubicBezTo>
                    <a:pt x="619" y="625"/>
                    <a:pt x="590" y="654"/>
                    <a:pt x="590" y="690"/>
                  </a:cubicBezTo>
                  <a:cubicBezTo>
                    <a:pt x="590" y="843"/>
                    <a:pt x="590" y="843"/>
                    <a:pt x="590" y="843"/>
                  </a:cubicBezTo>
                  <a:cubicBezTo>
                    <a:pt x="590" y="879"/>
                    <a:pt x="619" y="908"/>
                    <a:pt x="655" y="908"/>
                  </a:cubicBezTo>
                  <a:cubicBezTo>
                    <a:pt x="1043" y="908"/>
                    <a:pt x="1043" y="908"/>
                    <a:pt x="1043" y="908"/>
                  </a:cubicBezTo>
                  <a:cubicBezTo>
                    <a:pt x="1043" y="1103"/>
                    <a:pt x="1043" y="1103"/>
                    <a:pt x="1043" y="1103"/>
                  </a:cubicBezTo>
                  <a:cubicBezTo>
                    <a:pt x="980" y="1122"/>
                    <a:pt x="931" y="1176"/>
                    <a:pt x="918" y="1242"/>
                  </a:cubicBezTo>
                  <a:cubicBezTo>
                    <a:pt x="591" y="1242"/>
                    <a:pt x="591" y="1242"/>
                    <a:pt x="591" y="1242"/>
                  </a:cubicBezTo>
                  <a:cubicBezTo>
                    <a:pt x="591" y="1142"/>
                    <a:pt x="591" y="1142"/>
                    <a:pt x="591" y="1142"/>
                  </a:cubicBezTo>
                  <a:cubicBezTo>
                    <a:pt x="591" y="1102"/>
                    <a:pt x="559" y="1069"/>
                    <a:pt x="519" y="1069"/>
                  </a:cubicBezTo>
                  <a:cubicBezTo>
                    <a:pt x="176" y="1069"/>
                    <a:pt x="176" y="1069"/>
                    <a:pt x="176" y="1069"/>
                  </a:cubicBezTo>
                  <a:cubicBezTo>
                    <a:pt x="136" y="1069"/>
                    <a:pt x="103" y="1102"/>
                    <a:pt x="103" y="1142"/>
                  </a:cubicBezTo>
                  <a:cubicBezTo>
                    <a:pt x="103" y="1377"/>
                    <a:pt x="103" y="1377"/>
                    <a:pt x="103" y="1377"/>
                  </a:cubicBezTo>
                  <a:cubicBezTo>
                    <a:pt x="103" y="1417"/>
                    <a:pt x="136" y="1449"/>
                    <a:pt x="176" y="1449"/>
                  </a:cubicBezTo>
                  <a:close/>
                  <a:moveTo>
                    <a:pt x="1644" y="1142"/>
                  </a:moveTo>
                  <a:cubicBezTo>
                    <a:pt x="1644" y="1125"/>
                    <a:pt x="1658" y="1111"/>
                    <a:pt x="1675" y="1111"/>
                  </a:cubicBezTo>
                  <a:cubicBezTo>
                    <a:pt x="2018" y="1111"/>
                    <a:pt x="2018" y="1111"/>
                    <a:pt x="2018" y="1111"/>
                  </a:cubicBezTo>
                  <a:cubicBezTo>
                    <a:pt x="2034" y="1111"/>
                    <a:pt x="2048" y="1125"/>
                    <a:pt x="2048" y="1142"/>
                  </a:cubicBezTo>
                  <a:cubicBezTo>
                    <a:pt x="2048" y="1377"/>
                    <a:pt x="2048" y="1377"/>
                    <a:pt x="2048" y="1377"/>
                  </a:cubicBezTo>
                  <a:cubicBezTo>
                    <a:pt x="2048" y="1393"/>
                    <a:pt x="2034" y="1407"/>
                    <a:pt x="2018" y="1407"/>
                  </a:cubicBezTo>
                  <a:cubicBezTo>
                    <a:pt x="1675" y="1407"/>
                    <a:pt x="1675" y="1407"/>
                    <a:pt x="1675" y="1407"/>
                  </a:cubicBezTo>
                  <a:cubicBezTo>
                    <a:pt x="1658" y="1407"/>
                    <a:pt x="1644" y="1393"/>
                    <a:pt x="1644" y="1377"/>
                  </a:cubicBezTo>
                  <a:lnTo>
                    <a:pt x="1644" y="1142"/>
                  </a:lnTo>
                  <a:close/>
                  <a:moveTo>
                    <a:pt x="1464" y="715"/>
                  </a:moveTo>
                  <a:cubicBezTo>
                    <a:pt x="1492" y="715"/>
                    <a:pt x="1515" y="738"/>
                    <a:pt x="1515" y="766"/>
                  </a:cubicBezTo>
                  <a:cubicBezTo>
                    <a:pt x="1515" y="795"/>
                    <a:pt x="1492" y="818"/>
                    <a:pt x="1464" y="818"/>
                  </a:cubicBezTo>
                  <a:cubicBezTo>
                    <a:pt x="1436" y="818"/>
                    <a:pt x="1413" y="795"/>
                    <a:pt x="1413" y="766"/>
                  </a:cubicBezTo>
                  <a:cubicBezTo>
                    <a:pt x="1413" y="738"/>
                    <a:pt x="1436" y="715"/>
                    <a:pt x="1464" y="715"/>
                  </a:cubicBezTo>
                  <a:close/>
                  <a:moveTo>
                    <a:pt x="1268" y="1660"/>
                  </a:moveTo>
                  <a:cubicBezTo>
                    <a:pt x="1285" y="1660"/>
                    <a:pt x="1298" y="1673"/>
                    <a:pt x="1298" y="1690"/>
                  </a:cubicBezTo>
                  <a:cubicBezTo>
                    <a:pt x="1298" y="1925"/>
                    <a:pt x="1298" y="1925"/>
                    <a:pt x="1298" y="1925"/>
                  </a:cubicBezTo>
                  <a:cubicBezTo>
                    <a:pt x="1298" y="1942"/>
                    <a:pt x="1285" y="1955"/>
                    <a:pt x="1268" y="1955"/>
                  </a:cubicBezTo>
                  <a:cubicBezTo>
                    <a:pt x="925" y="1955"/>
                    <a:pt x="925" y="1955"/>
                    <a:pt x="925" y="1955"/>
                  </a:cubicBezTo>
                  <a:cubicBezTo>
                    <a:pt x="908" y="1955"/>
                    <a:pt x="895" y="1942"/>
                    <a:pt x="895" y="1925"/>
                  </a:cubicBezTo>
                  <a:cubicBezTo>
                    <a:pt x="895" y="1690"/>
                    <a:pt x="895" y="1690"/>
                    <a:pt x="895" y="1690"/>
                  </a:cubicBezTo>
                  <a:cubicBezTo>
                    <a:pt x="895" y="1673"/>
                    <a:pt x="908" y="1660"/>
                    <a:pt x="925" y="1660"/>
                  </a:cubicBezTo>
                  <a:lnTo>
                    <a:pt x="1268" y="1660"/>
                  </a:lnTo>
                  <a:close/>
                  <a:moveTo>
                    <a:pt x="1100" y="677"/>
                  </a:moveTo>
                  <a:cubicBezTo>
                    <a:pt x="1140" y="677"/>
                    <a:pt x="1140" y="677"/>
                    <a:pt x="1140" y="677"/>
                  </a:cubicBezTo>
                  <a:cubicBezTo>
                    <a:pt x="1140" y="717"/>
                    <a:pt x="1140" y="717"/>
                    <a:pt x="1140" y="717"/>
                  </a:cubicBezTo>
                  <a:cubicBezTo>
                    <a:pt x="1100" y="717"/>
                    <a:pt x="1100" y="717"/>
                    <a:pt x="1100" y="717"/>
                  </a:cubicBezTo>
                  <a:lnTo>
                    <a:pt x="1100" y="677"/>
                  </a:lnTo>
                  <a:close/>
                  <a:moveTo>
                    <a:pt x="1100" y="748"/>
                  </a:moveTo>
                  <a:cubicBezTo>
                    <a:pt x="1140" y="748"/>
                    <a:pt x="1140" y="748"/>
                    <a:pt x="1140" y="748"/>
                  </a:cubicBezTo>
                  <a:cubicBezTo>
                    <a:pt x="1140" y="788"/>
                    <a:pt x="1140" y="788"/>
                    <a:pt x="1140" y="788"/>
                  </a:cubicBezTo>
                  <a:cubicBezTo>
                    <a:pt x="1100" y="788"/>
                    <a:pt x="1100" y="788"/>
                    <a:pt x="1100" y="788"/>
                  </a:cubicBezTo>
                  <a:lnTo>
                    <a:pt x="1100" y="748"/>
                  </a:lnTo>
                  <a:close/>
                  <a:moveTo>
                    <a:pt x="1100" y="816"/>
                  </a:moveTo>
                  <a:cubicBezTo>
                    <a:pt x="1140" y="816"/>
                    <a:pt x="1140" y="816"/>
                    <a:pt x="1140" y="816"/>
                  </a:cubicBezTo>
                  <a:cubicBezTo>
                    <a:pt x="1140" y="856"/>
                    <a:pt x="1140" y="856"/>
                    <a:pt x="1140" y="856"/>
                  </a:cubicBezTo>
                  <a:cubicBezTo>
                    <a:pt x="1100" y="856"/>
                    <a:pt x="1100" y="856"/>
                    <a:pt x="1100" y="856"/>
                  </a:cubicBezTo>
                  <a:lnTo>
                    <a:pt x="1100" y="816"/>
                  </a:lnTo>
                  <a:close/>
                  <a:moveTo>
                    <a:pt x="1025" y="677"/>
                  </a:moveTo>
                  <a:cubicBezTo>
                    <a:pt x="1066" y="677"/>
                    <a:pt x="1066" y="677"/>
                    <a:pt x="1066" y="677"/>
                  </a:cubicBezTo>
                  <a:cubicBezTo>
                    <a:pt x="1066" y="717"/>
                    <a:pt x="1066" y="717"/>
                    <a:pt x="1066" y="717"/>
                  </a:cubicBezTo>
                  <a:cubicBezTo>
                    <a:pt x="1025" y="717"/>
                    <a:pt x="1025" y="717"/>
                    <a:pt x="1025" y="717"/>
                  </a:cubicBezTo>
                  <a:lnTo>
                    <a:pt x="1025" y="677"/>
                  </a:lnTo>
                  <a:close/>
                  <a:moveTo>
                    <a:pt x="1025" y="748"/>
                  </a:moveTo>
                  <a:cubicBezTo>
                    <a:pt x="1066" y="748"/>
                    <a:pt x="1066" y="748"/>
                    <a:pt x="1066" y="748"/>
                  </a:cubicBezTo>
                  <a:cubicBezTo>
                    <a:pt x="1066" y="788"/>
                    <a:pt x="1066" y="788"/>
                    <a:pt x="1066" y="788"/>
                  </a:cubicBezTo>
                  <a:cubicBezTo>
                    <a:pt x="1025" y="788"/>
                    <a:pt x="1025" y="788"/>
                    <a:pt x="1025" y="788"/>
                  </a:cubicBezTo>
                  <a:lnTo>
                    <a:pt x="1025" y="748"/>
                  </a:lnTo>
                  <a:close/>
                  <a:moveTo>
                    <a:pt x="693" y="856"/>
                  </a:moveTo>
                  <a:cubicBezTo>
                    <a:pt x="653" y="856"/>
                    <a:pt x="653" y="856"/>
                    <a:pt x="653" y="856"/>
                  </a:cubicBezTo>
                  <a:cubicBezTo>
                    <a:pt x="653" y="816"/>
                    <a:pt x="653" y="816"/>
                    <a:pt x="653" y="816"/>
                  </a:cubicBezTo>
                  <a:cubicBezTo>
                    <a:pt x="693" y="816"/>
                    <a:pt x="693" y="816"/>
                    <a:pt x="693" y="816"/>
                  </a:cubicBezTo>
                  <a:lnTo>
                    <a:pt x="693" y="856"/>
                  </a:lnTo>
                  <a:close/>
                  <a:moveTo>
                    <a:pt x="693" y="788"/>
                  </a:moveTo>
                  <a:cubicBezTo>
                    <a:pt x="653" y="788"/>
                    <a:pt x="653" y="788"/>
                    <a:pt x="653" y="788"/>
                  </a:cubicBezTo>
                  <a:cubicBezTo>
                    <a:pt x="653" y="748"/>
                    <a:pt x="653" y="748"/>
                    <a:pt x="653" y="748"/>
                  </a:cubicBezTo>
                  <a:cubicBezTo>
                    <a:pt x="693" y="748"/>
                    <a:pt x="693" y="748"/>
                    <a:pt x="693" y="748"/>
                  </a:cubicBezTo>
                  <a:lnTo>
                    <a:pt x="693" y="788"/>
                  </a:lnTo>
                  <a:close/>
                  <a:moveTo>
                    <a:pt x="693" y="717"/>
                  </a:moveTo>
                  <a:cubicBezTo>
                    <a:pt x="653" y="717"/>
                    <a:pt x="653" y="717"/>
                    <a:pt x="653" y="717"/>
                  </a:cubicBezTo>
                  <a:cubicBezTo>
                    <a:pt x="653" y="677"/>
                    <a:pt x="653" y="677"/>
                    <a:pt x="653" y="677"/>
                  </a:cubicBezTo>
                  <a:cubicBezTo>
                    <a:pt x="693" y="677"/>
                    <a:pt x="693" y="677"/>
                    <a:pt x="693" y="677"/>
                  </a:cubicBezTo>
                  <a:lnTo>
                    <a:pt x="693" y="717"/>
                  </a:lnTo>
                  <a:close/>
                  <a:moveTo>
                    <a:pt x="768" y="856"/>
                  </a:moveTo>
                  <a:cubicBezTo>
                    <a:pt x="727" y="856"/>
                    <a:pt x="727" y="856"/>
                    <a:pt x="727" y="856"/>
                  </a:cubicBezTo>
                  <a:cubicBezTo>
                    <a:pt x="727" y="816"/>
                    <a:pt x="727" y="816"/>
                    <a:pt x="727" y="816"/>
                  </a:cubicBezTo>
                  <a:cubicBezTo>
                    <a:pt x="768" y="816"/>
                    <a:pt x="768" y="816"/>
                    <a:pt x="768" y="816"/>
                  </a:cubicBezTo>
                  <a:lnTo>
                    <a:pt x="768" y="856"/>
                  </a:lnTo>
                  <a:close/>
                  <a:moveTo>
                    <a:pt x="768" y="788"/>
                  </a:moveTo>
                  <a:cubicBezTo>
                    <a:pt x="727" y="788"/>
                    <a:pt x="727" y="788"/>
                    <a:pt x="727" y="788"/>
                  </a:cubicBezTo>
                  <a:cubicBezTo>
                    <a:pt x="727" y="748"/>
                    <a:pt x="727" y="748"/>
                    <a:pt x="727" y="748"/>
                  </a:cubicBezTo>
                  <a:cubicBezTo>
                    <a:pt x="768" y="748"/>
                    <a:pt x="768" y="748"/>
                    <a:pt x="768" y="748"/>
                  </a:cubicBezTo>
                  <a:lnTo>
                    <a:pt x="768" y="788"/>
                  </a:lnTo>
                  <a:close/>
                  <a:moveTo>
                    <a:pt x="768" y="717"/>
                  </a:moveTo>
                  <a:cubicBezTo>
                    <a:pt x="727" y="717"/>
                    <a:pt x="727" y="717"/>
                    <a:pt x="727" y="717"/>
                  </a:cubicBezTo>
                  <a:cubicBezTo>
                    <a:pt x="727" y="677"/>
                    <a:pt x="727" y="677"/>
                    <a:pt x="727" y="677"/>
                  </a:cubicBezTo>
                  <a:cubicBezTo>
                    <a:pt x="768" y="677"/>
                    <a:pt x="768" y="677"/>
                    <a:pt x="768" y="677"/>
                  </a:cubicBezTo>
                  <a:lnTo>
                    <a:pt x="768" y="717"/>
                  </a:lnTo>
                  <a:close/>
                  <a:moveTo>
                    <a:pt x="842" y="856"/>
                  </a:moveTo>
                  <a:cubicBezTo>
                    <a:pt x="802" y="856"/>
                    <a:pt x="802" y="856"/>
                    <a:pt x="802" y="856"/>
                  </a:cubicBezTo>
                  <a:cubicBezTo>
                    <a:pt x="802" y="816"/>
                    <a:pt x="802" y="816"/>
                    <a:pt x="802" y="816"/>
                  </a:cubicBezTo>
                  <a:cubicBezTo>
                    <a:pt x="842" y="816"/>
                    <a:pt x="842" y="816"/>
                    <a:pt x="842" y="816"/>
                  </a:cubicBezTo>
                  <a:lnTo>
                    <a:pt x="842" y="856"/>
                  </a:lnTo>
                  <a:close/>
                  <a:moveTo>
                    <a:pt x="842" y="788"/>
                  </a:moveTo>
                  <a:cubicBezTo>
                    <a:pt x="802" y="788"/>
                    <a:pt x="802" y="788"/>
                    <a:pt x="802" y="788"/>
                  </a:cubicBezTo>
                  <a:cubicBezTo>
                    <a:pt x="802" y="748"/>
                    <a:pt x="802" y="748"/>
                    <a:pt x="802" y="748"/>
                  </a:cubicBezTo>
                  <a:cubicBezTo>
                    <a:pt x="842" y="748"/>
                    <a:pt x="842" y="748"/>
                    <a:pt x="842" y="748"/>
                  </a:cubicBezTo>
                  <a:lnTo>
                    <a:pt x="842" y="788"/>
                  </a:lnTo>
                  <a:close/>
                  <a:moveTo>
                    <a:pt x="842" y="717"/>
                  </a:moveTo>
                  <a:cubicBezTo>
                    <a:pt x="802" y="717"/>
                    <a:pt x="802" y="717"/>
                    <a:pt x="802" y="717"/>
                  </a:cubicBezTo>
                  <a:cubicBezTo>
                    <a:pt x="802" y="677"/>
                    <a:pt x="802" y="677"/>
                    <a:pt x="802" y="677"/>
                  </a:cubicBezTo>
                  <a:cubicBezTo>
                    <a:pt x="842" y="677"/>
                    <a:pt x="842" y="677"/>
                    <a:pt x="842" y="677"/>
                  </a:cubicBezTo>
                  <a:lnTo>
                    <a:pt x="842" y="717"/>
                  </a:lnTo>
                  <a:close/>
                  <a:moveTo>
                    <a:pt x="917" y="856"/>
                  </a:moveTo>
                  <a:cubicBezTo>
                    <a:pt x="877" y="856"/>
                    <a:pt x="877" y="856"/>
                    <a:pt x="877" y="856"/>
                  </a:cubicBezTo>
                  <a:cubicBezTo>
                    <a:pt x="877" y="816"/>
                    <a:pt x="877" y="816"/>
                    <a:pt x="877" y="816"/>
                  </a:cubicBezTo>
                  <a:cubicBezTo>
                    <a:pt x="917" y="816"/>
                    <a:pt x="917" y="816"/>
                    <a:pt x="917" y="816"/>
                  </a:cubicBezTo>
                  <a:lnTo>
                    <a:pt x="917" y="856"/>
                  </a:lnTo>
                  <a:close/>
                  <a:moveTo>
                    <a:pt x="917" y="788"/>
                  </a:moveTo>
                  <a:cubicBezTo>
                    <a:pt x="877" y="788"/>
                    <a:pt x="877" y="788"/>
                    <a:pt x="877" y="788"/>
                  </a:cubicBezTo>
                  <a:cubicBezTo>
                    <a:pt x="877" y="748"/>
                    <a:pt x="877" y="748"/>
                    <a:pt x="877" y="748"/>
                  </a:cubicBezTo>
                  <a:cubicBezTo>
                    <a:pt x="917" y="748"/>
                    <a:pt x="917" y="748"/>
                    <a:pt x="917" y="748"/>
                  </a:cubicBezTo>
                  <a:lnTo>
                    <a:pt x="917" y="788"/>
                  </a:lnTo>
                  <a:close/>
                  <a:moveTo>
                    <a:pt x="917" y="717"/>
                  </a:moveTo>
                  <a:cubicBezTo>
                    <a:pt x="877" y="717"/>
                    <a:pt x="877" y="717"/>
                    <a:pt x="877" y="717"/>
                  </a:cubicBezTo>
                  <a:cubicBezTo>
                    <a:pt x="877" y="677"/>
                    <a:pt x="877" y="677"/>
                    <a:pt x="877" y="677"/>
                  </a:cubicBezTo>
                  <a:cubicBezTo>
                    <a:pt x="917" y="677"/>
                    <a:pt x="917" y="677"/>
                    <a:pt x="917" y="677"/>
                  </a:cubicBezTo>
                  <a:lnTo>
                    <a:pt x="917" y="717"/>
                  </a:lnTo>
                  <a:close/>
                  <a:moveTo>
                    <a:pt x="992" y="856"/>
                  </a:moveTo>
                  <a:cubicBezTo>
                    <a:pt x="951" y="856"/>
                    <a:pt x="951" y="856"/>
                    <a:pt x="951" y="856"/>
                  </a:cubicBezTo>
                  <a:cubicBezTo>
                    <a:pt x="951" y="816"/>
                    <a:pt x="951" y="816"/>
                    <a:pt x="951" y="816"/>
                  </a:cubicBezTo>
                  <a:cubicBezTo>
                    <a:pt x="992" y="816"/>
                    <a:pt x="992" y="816"/>
                    <a:pt x="992" y="816"/>
                  </a:cubicBezTo>
                  <a:lnTo>
                    <a:pt x="992" y="856"/>
                  </a:lnTo>
                  <a:close/>
                  <a:moveTo>
                    <a:pt x="992" y="788"/>
                  </a:moveTo>
                  <a:cubicBezTo>
                    <a:pt x="951" y="788"/>
                    <a:pt x="951" y="788"/>
                    <a:pt x="951" y="788"/>
                  </a:cubicBezTo>
                  <a:cubicBezTo>
                    <a:pt x="951" y="748"/>
                    <a:pt x="951" y="748"/>
                    <a:pt x="951" y="748"/>
                  </a:cubicBezTo>
                  <a:cubicBezTo>
                    <a:pt x="992" y="748"/>
                    <a:pt x="992" y="748"/>
                    <a:pt x="992" y="748"/>
                  </a:cubicBezTo>
                  <a:lnTo>
                    <a:pt x="992" y="788"/>
                  </a:lnTo>
                  <a:close/>
                  <a:moveTo>
                    <a:pt x="992" y="717"/>
                  </a:moveTo>
                  <a:cubicBezTo>
                    <a:pt x="951" y="717"/>
                    <a:pt x="951" y="717"/>
                    <a:pt x="951" y="717"/>
                  </a:cubicBezTo>
                  <a:cubicBezTo>
                    <a:pt x="951" y="677"/>
                    <a:pt x="951" y="677"/>
                    <a:pt x="951" y="677"/>
                  </a:cubicBezTo>
                  <a:cubicBezTo>
                    <a:pt x="992" y="677"/>
                    <a:pt x="992" y="677"/>
                    <a:pt x="992" y="677"/>
                  </a:cubicBezTo>
                  <a:lnTo>
                    <a:pt x="992" y="717"/>
                  </a:lnTo>
                  <a:close/>
                  <a:moveTo>
                    <a:pt x="1025" y="856"/>
                  </a:moveTo>
                  <a:cubicBezTo>
                    <a:pt x="1025" y="816"/>
                    <a:pt x="1025" y="816"/>
                    <a:pt x="1025" y="816"/>
                  </a:cubicBezTo>
                  <a:cubicBezTo>
                    <a:pt x="1066" y="816"/>
                    <a:pt x="1066" y="816"/>
                    <a:pt x="1066" y="816"/>
                  </a:cubicBezTo>
                  <a:cubicBezTo>
                    <a:pt x="1066" y="856"/>
                    <a:pt x="1066" y="856"/>
                    <a:pt x="1066" y="856"/>
                  </a:cubicBezTo>
                  <a:lnTo>
                    <a:pt x="1025" y="856"/>
                  </a:lnTo>
                  <a:close/>
                  <a:moveTo>
                    <a:pt x="145" y="1142"/>
                  </a:moveTo>
                  <a:cubicBezTo>
                    <a:pt x="145" y="1125"/>
                    <a:pt x="159" y="1111"/>
                    <a:pt x="176" y="1111"/>
                  </a:cubicBezTo>
                  <a:cubicBezTo>
                    <a:pt x="519" y="1111"/>
                    <a:pt x="519" y="1111"/>
                    <a:pt x="519" y="1111"/>
                  </a:cubicBezTo>
                  <a:cubicBezTo>
                    <a:pt x="535" y="1111"/>
                    <a:pt x="549" y="1125"/>
                    <a:pt x="549" y="1142"/>
                  </a:cubicBezTo>
                  <a:cubicBezTo>
                    <a:pt x="549" y="1377"/>
                    <a:pt x="549" y="1377"/>
                    <a:pt x="549" y="1377"/>
                  </a:cubicBezTo>
                  <a:cubicBezTo>
                    <a:pt x="549" y="1393"/>
                    <a:pt x="535" y="1407"/>
                    <a:pt x="519" y="1407"/>
                  </a:cubicBezTo>
                  <a:cubicBezTo>
                    <a:pt x="176" y="1407"/>
                    <a:pt x="176" y="1407"/>
                    <a:pt x="176" y="1407"/>
                  </a:cubicBezTo>
                  <a:cubicBezTo>
                    <a:pt x="159" y="1407"/>
                    <a:pt x="145" y="1393"/>
                    <a:pt x="145" y="1377"/>
                  </a:cubicBezTo>
                  <a:lnTo>
                    <a:pt x="145" y="1142"/>
                  </a:lnTo>
                  <a:close/>
                  <a:moveTo>
                    <a:pt x="596" y="1488"/>
                  </a:moveTo>
                  <a:cubicBezTo>
                    <a:pt x="589" y="1480"/>
                    <a:pt x="576" y="1474"/>
                    <a:pt x="566" y="1474"/>
                  </a:cubicBezTo>
                  <a:cubicBezTo>
                    <a:pt x="128" y="1474"/>
                    <a:pt x="128" y="1474"/>
                    <a:pt x="128" y="1474"/>
                  </a:cubicBezTo>
                  <a:cubicBezTo>
                    <a:pt x="118" y="1474"/>
                    <a:pt x="105" y="1480"/>
                    <a:pt x="99" y="1488"/>
                  </a:cubicBezTo>
                  <a:cubicBezTo>
                    <a:pt x="12" y="1590"/>
                    <a:pt x="12" y="1590"/>
                    <a:pt x="12" y="1590"/>
                  </a:cubicBezTo>
                  <a:cubicBezTo>
                    <a:pt x="5" y="1598"/>
                    <a:pt x="0" y="1612"/>
                    <a:pt x="0" y="1622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0" y="1640"/>
                    <a:pt x="8" y="1649"/>
                    <a:pt x="18" y="1649"/>
                  </a:cubicBezTo>
                  <a:cubicBezTo>
                    <a:pt x="676" y="1649"/>
                    <a:pt x="676" y="1649"/>
                    <a:pt x="676" y="1649"/>
                  </a:cubicBezTo>
                  <a:cubicBezTo>
                    <a:pt x="686" y="1649"/>
                    <a:pt x="694" y="1640"/>
                    <a:pt x="694" y="1630"/>
                  </a:cubicBezTo>
                  <a:cubicBezTo>
                    <a:pt x="694" y="1622"/>
                    <a:pt x="694" y="1622"/>
                    <a:pt x="694" y="1622"/>
                  </a:cubicBezTo>
                  <a:cubicBezTo>
                    <a:pt x="694" y="1612"/>
                    <a:pt x="689" y="1598"/>
                    <a:pt x="683" y="1590"/>
                  </a:cubicBezTo>
                  <a:lnTo>
                    <a:pt x="596" y="1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568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984B926D-98E9-42F2-8B7A-3608738C20D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422650" y="3873500"/>
              <a:ext cx="168275" cy="142875"/>
            </a:xfrm>
            <a:custGeom>
              <a:avLst/>
              <a:gdLst>
                <a:gd name="T0" fmla="*/ 682 w 694"/>
                <a:gd name="T1" fmla="*/ 58 h 588"/>
                <a:gd name="T2" fmla="*/ 694 w 694"/>
                <a:gd name="T3" fmla="*/ 26 h 588"/>
                <a:gd name="T4" fmla="*/ 694 w 694"/>
                <a:gd name="T5" fmla="*/ 18 h 588"/>
                <a:gd name="T6" fmla="*/ 676 w 694"/>
                <a:gd name="T7" fmla="*/ 0 h 588"/>
                <a:gd name="T8" fmla="*/ 18 w 694"/>
                <a:gd name="T9" fmla="*/ 0 h 588"/>
                <a:gd name="T10" fmla="*/ 0 w 694"/>
                <a:gd name="T11" fmla="*/ 18 h 588"/>
                <a:gd name="T12" fmla="*/ 0 w 694"/>
                <a:gd name="T13" fmla="*/ 26 h 588"/>
                <a:gd name="T14" fmla="*/ 11 w 694"/>
                <a:gd name="T15" fmla="*/ 58 h 588"/>
                <a:gd name="T16" fmla="*/ 98 w 694"/>
                <a:gd name="T17" fmla="*/ 160 h 588"/>
                <a:gd name="T18" fmla="*/ 128 w 694"/>
                <a:gd name="T19" fmla="*/ 174 h 588"/>
                <a:gd name="T20" fmla="*/ 565 w 694"/>
                <a:gd name="T21" fmla="*/ 174 h 588"/>
                <a:gd name="T22" fmla="*/ 595 w 694"/>
                <a:gd name="T23" fmla="*/ 160 h 588"/>
                <a:gd name="T24" fmla="*/ 682 w 694"/>
                <a:gd name="T25" fmla="*/ 58 h 588"/>
                <a:gd name="T26" fmla="*/ 387 w 694"/>
                <a:gd name="T27" fmla="*/ 588 h 588"/>
                <a:gd name="T28" fmla="*/ 387 w 694"/>
                <a:gd name="T29" fmla="*/ 579 h 588"/>
                <a:gd name="T30" fmla="*/ 518 w 694"/>
                <a:gd name="T31" fmla="*/ 579 h 588"/>
                <a:gd name="T32" fmla="*/ 591 w 694"/>
                <a:gd name="T33" fmla="*/ 507 h 588"/>
                <a:gd name="T34" fmla="*/ 591 w 694"/>
                <a:gd name="T35" fmla="*/ 272 h 588"/>
                <a:gd name="T36" fmla="*/ 518 w 694"/>
                <a:gd name="T37" fmla="*/ 199 h 588"/>
                <a:gd name="T38" fmla="*/ 175 w 694"/>
                <a:gd name="T39" fmla="*/ 199 h 588"/>
                <a:gd name="T40" fmla="*/ 103 w 694"/>
                <a:gd name="T41" fmla="*/ 272 h 588"/>
                <a:gd name="T42" fmla="*/ 103 w 694"/>
                <a:gd name="T43" fmla="*/ 507 h 588"/>
                <a:gd name="T44" fmla="*/ 175 w 694"/>
                <a:gd name="T45" fmla="*/ 579 h 588"/>
                <a:gd name="T46" fmla="*/ 307 w 694"/>
                <a:gd name="T47" fmla="*/ 579 h 588"/>
                <a:gd name="T48" fmla="*/ 307 w 694"/>
                <a:gd name="T49" fmla="*/ 588 h 588"/>
                <a:gd name="T50" fmla="*/ 387 w 694"/>
                <a:gd name="T51" fmla="*/ 588 h 588"/>
                <a:gd name="T52" fmla="*/ 175 w 694"/>
                <a:gd name="T53" fmla="*/ 537 h 588"/>
                <a:gd name="T54" fmla="*/ 145 w 694"/>
                <a:gd name="T55" fmla="*/ 507 h 588"/>
                <a:gd name="T56" fmla="*/ 145 w 694"/>
                <a:gd name="T57" fmla="*/ 272 h 588"/>
                <a:gd name="T58" fmla="*/ 175 w 694"/>
                <a:gd name="T59" fmla="*/ 242 h 588"/>
                <a:gd name="T60" fmla="*/ 518 w 694"/>
                <a:gd name="T61" fmla="*/ 242 h 588"/>
                <a:gd name="T62" fmla="*/ 549 w 694"/>
                <a:gd name="T63" fmla="*/ 272 h 588"/>
                <a:gd name="T64" fmla="*/ 549 w 694"/>
                <a:gd name="T65" fmla="*/ 507 h 588"/>
                <a:gd name="T66" fmla="*/ 518 w 694"/>
                <a:gd name="T67" fmla="*/ 537 h 588"/>
                <a:gd name="T68" fmla="*/ 175 w 694"/>
                <a:gd name="T69" fmla="*/ 53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4" h="588">
                  <a:moveTo>
                    <a:pt x="682" y="58"/>
                  </a:moveTo>
                  <a:cubicBezTo>
                    <a:pt x="689" y="51"/>
                    <a:pt x="694" y="36"/>
                    <a:pt x="694" y="26"/>
                  </a:cubicBezTo>
                  <a:cubicBezTo>
                    <a:pt x="694" y="18"/>
                    <a:pt x="694" y="18"/>
                    <a:pt x="694" y="18"/>
                  </a:cubicBezTo>
                  <a:cubicBezTo>
                    <a:pt x="694" y="8"/>
                    <a:pt x="686" y="0"/>
                    <a:pt x="67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6"/>
                    <a:pt x="5" y="51"/>
                    <a:pt x="11" y="58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105" y="168"/>
                    <a:pt x="118" y="174"/>
                    <a:pt x="128" y="174"/>
                  </a:cubicBezTo>
                  <a:cubicBezTo>
                    <a:pt x="565" y="174"/>
                    <a:pt x="565" y="174"/>
                    <a:pt x="565" y="174"/>
                  </a:cubicBezTo>
                  <a:cubicBezTo>
                    <a:pt x="575" y="174"/>
                    <a:pt x="589" y="168"/>
                    <a:pt x="595" y="160"/>
                  </a:cubicBezTo>
                  <a:lnTo>
                    <a:pt x="682" y="58"/>
                  </a:lnTo>
                  <a:close/>
                  <a:moveTo>
                    <a:pt x="387" y="588"/>
                  </a:moveTo>
                  <a:cubicBezTo>
                    <a:pt x="387" y="582"/>
                    <a:pt x="387" y="579"/>
                    <a:pt x="387" y="579"/>
                  </a:cubicBezTo>
                  <a:cubicBezTo>
                    <a:pt x="518" y="579"/>
                    <a:pt x="518" y="579"/>
                    <a:pt x="518" y="579"/>
                  </a:cubicBezTo>
                  <a:cubicBezTo>
                    <a:pt x="558" y="579"/>
                    <a:pt x="591" y="547"/>
                    <a:pt x="591" y="507"/>
                  </a:cubicBezTo>
                  <a:cubicBezTo>
                    <a:pt x="591" y="272"/>
                    <a:pt x="591" y="272"/>
                    <a:pt x="591" y="272"/>
                  </a:cubicBezTo>
                  <a:cubicBezTo>
                    <a:pt x="591" y="232"/>
                    <a:pt x="558" y="199"/>
                    <a:pt x="518" y="199"/>
                  </a:cubicBezTo>
                  <a:cubicBezTo>
                    <a:pt x="175" y="199"/>
                    <a:pt x="175" y="199"/>
                    <a:pt x="175" y="199"/>
                  </a:cubicBezTo>
                  <a:cubicBezTo>
                    <a:pt x="135" y="199"/>
                    <a:pt x="103" y="232"/>
                    <a:pt x="103" y="272"/>
                  </a:cubicBezTo>
                  <a:cubicBezTo>
                    <a:pt x="103" y="507"/>
                    <a:pt x="103" y="507"/>
                    <a:pt x="103" y="507"/>
                  </a:cubicBezTo>
                  <a:cubicBezTo>
                    <a:pt x="103" y="547"/>
                    <a:pt x="135" y="579"/>
                    <a:pt x="175" y="579"/>
                  </a:cubicBezTo>
                  <a:cubicBezTo>
                    <a:pt x="307" y="579"/>
                    <a:pt x="307" y="579"/>
                    <a:pt x="307" y="579"/>
                  </a:cubicBezTo>
                  <a:cubicBezTo>
                    <a:pt x="307" y="579"/>
                    <a:pt x="307" y="582"/>
                    <a:pt x="307" y="588"/>
                  </a:cubicBezTo>
                  <a:lnTo>
                    <a:pt x="387" y="588"/>
                  </a:lnTo>
                  <a:close/>
                  <a:moveTo>
                    <a:pt x="175" y="537"/>
                  </a:moveTo>
                  <a:cubicBezTo>
                    <a:pt x="159" y="537"/>
                    <a:pt x="145" y="523"/>
                    <a:pt x="145" y="507"/>
                  </a:cubicBezTo>
                  <a:cubicBezTo>
                    <a:pt x="145" y="272"/>
                    <a:pt x="145" y="272"/>
                    <a:pt x="145" y="272"/>
                  </a:cubicBezTo>
                  <a:cubicBezTo>
                    <a:pt x="145" y="255"/>
                    <a:pt x="159" y="242"/>
                    <a:pt x="175" y="242"/>
                  </a:cubicBezTo>
                  <a:cubicBezTo>
                    <a:pt x="518" y="242"/>
                    <a:pt x="518" y="242"/>
                    <a:pt x="518" y="242"/>
                  </a:cubicBezTo>
                  <a:cubicBezTo>
                    <a:pt x="535" y="242"/>
                    <a:pt x="549" y="255"/>
                    <a:pt x="549" y="272"/>
                  </a:cubicBezTo>
                  <a:cubicBezTo>
                    <a:pt x="549" y="507"/>
                    <a:pt x="549" y="507"/>
                    <a:pt x="549" y="507"/>
                  </a:cubicBezTo>
                  <a:cubicBezTo>
                    <a:pt x="549" y="523"/>
                    <a:pt x="535" y="537"/>
                    <a:pt x="518" y="537"/>
                  </a:cubicBezTo>
                  <a:lnTo>
                    <a:pt x="175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568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E2F58A-CDBC-4E60-A113-6BAEE1288AB9}"/>
              </a:ext>
            </a:extLst>
          </p:cNvPr>
          <p:cNvGrpSpPr/>
          <p:nvPr/>
        </p:nvGrpSpPr>
        <p:grpSpPr>
          <a:xfrm>
            <a:off x="16239722" y="5063102"/>
            <a:ext cx="1658831" cy="1612853"/>
            <a:chOff x="1966913" y="3527425"/>
            <a:chExt cx="4181476" cy="4065588"/>
          </a:xfrm>
          <a:solidFill>
            <a:schemeClr val="bg1"/>
          </a:solidFill>
        </p:grpSpPr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F6F0A818-AF72-49A9-A384-470ADC740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527425"/>
              <a:ext cx="1658938" cy="1689100"/>
            </a:xfrm>
            <a:custGeom>
              <a:avLst/>
              <a:gdLst>
                <a:gd name="T0" fmla="*/ 66 w 441"/>
                <a:gd name="T1" fmla="*/ 443 h 449"/>
                <a:gd name="T2" fmla="*/ 86 w 441"/>
                <a:gd name="T3" fmla="*/ 443 h 449"/>
                <a:gd name="T4" fmla="*/ 298 w 441"/>
                <a:gd name="T5" fmla="*/ 231 h 449"/>
                <a:gd name="T6" fmla="*/ 322 w 441"/>
                <a:gd name="T7" fmla="*/ 241 h 449"/>
                <a:gd name="T8" fmla="*/ 322 w 441"/>
                <a:gd name="T9" fmla="*/ 356 h 449"/>
                <a:gd name="T10" fmla="*/ 336 w 441"/>
                <a:gd name="T11" fmla="*/ 370 h 449"/>
                <a:gd name="T12" fmla="*/ 427 w 441"/>
                <a:gd name="T13" fmla="*/ 370 h 449"/>
                <a:gd name="T14" fmla="*/ 441 w 441"/>
                <a:gd name="T15" fmla="*/ 356 h 449"/>
                <a:gd name="T16" fmla="*/ 441 w 441"/>
                <a:gd name="T17" fmla="*/ 14 h 449"/>
                <a:gd name="T18" fmla="*/ 427 w 441"/>
                <a:gd name="T19" fmla="*/ 0 h 449"/>
                <a:gd name="T20" fmla="*/ 85 w 441"/>
                <a:gd name="T21" fmla="*/ 0 h 449"/>
                <a:gd name="T22" fmla="*/ 71 w 441"/>
                <a:gd name="T23" fmla="*/ 14 h 449"/>
                <a:gd name="T24" fmla="*/ 71 w 441"/>
                <a:gd name="T25" fmla="*/ 105 h 449"/>
                <a:gd name="T26" fmla="*/ 85 w 441"/>
                <a:gd name="T27" fmla="*/ 119 h 449"/>
                <a:gd name="T28" fmla="*/ 215 w 441"/>
                <a:gd name="T29" fmla="*/ 119 h 449"/>
                <a:gd name="T30" fmla="*/ 225 w 441"/>
                <a:gd name="T31" fmla="*/ 143 h 449"/>
                <a:gd name="T32" fmla="*/ 5 w 441"/>
                <a:gd name="T33" fmla="*/ 363 h 449"/>
                <a:gd name="T34" fmla="*/ 5 w 441"/>
                <a:gd name="T35" fmla="*/ 383 h 449"/>
                <a:gd name="T36" fmla="*/ 66 w 441"/>
                <a:gd name="T37" fmla="*/ 44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" h="449">
                  <a:moveTo>
                    <a:pt x="66" y="443"/>
                  </a:moveTo>
                  <a:cubicBezTo>
                    <a:pt x="71" y="449"/>
                    <a:pt x="80" y="449"/>
                    <a:pt x="86" y="443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7" y="222"/>
                    <a:pt x="322" y="228"/>
                    <a:pt x="322" y="241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64"/>
                    <a:pt x="328" y="370"/>
                    <a:pt x="336" y="370"/>
                  </a:cubicBezTo>
                  <a:cubicBezTo>
                    <a:pt x="427" y="370"/>
                    <a:pt x="427" y="370"/>
                    <a:pt x="427" y="370"/>
                  </a:cubicBezTo>
                  <a:cubicBezTo>
                    <a:pt x="434" y="370"/>
                    <a:pt x="441" y="364"/>
                    <a:pt x="441" y="356"/>
                  </a:cubicBezTo>
                  <a:cubicBezTo>
                    <a:pt x="441" y="14"/>
                    <a:pt x="441" y="14"/>
                    <a:pt x="441" y="14"/>
                  </a:cubicBezTo>
                  <a:cubicBezTo>
                    <a:pt x="441" y="6"/>
                    <a:pt x="434" y="0"/>
                    <a:pt x="42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7" y="0"/>
                    <a:pt x="71" y="6"/>
                    <a:pt x="71" y="1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13"/>
                    <a:pt x="77" y="119"/>
                    <a:pt x="85" y="119"/>
                  </a:cubicBezTo>
                  <a:cubicBezTo>
                    <a:pt x="215" y="119"/>
                    <a:pt x="215" y="119"/>
                    <a:pt x="215" y="119"/>
                  </a:cubicBezTo>
                  <a:cubicBezTo>
                    <a:pt x="227" y="119"/>
                    <a:pt x="234" y="134"/>
                    <a:pt x="225" y="143"/>
                  </a:cubicBezTo>
                  <a:cubicBezTo>
                    <a:pt x="5" y="363"/>
                    <a:pt x="5" y="363"/>
                    <a:pt x="5" y="363"/>
                  </a:cubicBezTo>
                  <a:cubicBezTo>
                    <a:pt x="0" y="368"/>
                    <a:pt x="0" y="377"/>
                    <a:pt x="5" y="383"/>
                  </a:cubicBezTo>
                  <a:lnTo>
                    <a:pt x="66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5D429286-3137-479D-9CD8-BD3DEC02E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1" y="5934075"/>
              <a:ext cx="1684338" cy="1658938"/>
            </a:xfrm>
            <a:custGeom>
              <a:avLst/>
              <a:gdLst>
                <a:gd name="T0" fmla="*/ 434 w 448"/>
                <a:gd name="T1" fmla="*/ 72 h 441"/>
                <a:gd name="T2" fmla="*/ 344 w 448"/>
                <a:gd name="T3" fmla="*/ 72 h 441"/>
                <a:gd name="T4" fmla="*/ 330 w 448"/>
                <a:gd name="T5" fmla="*/ 86 h 441"/>
                <a:gd name="T6" fmla="*/ 330 w 448"/>
                <a:gd name="T7" fmla="*/ 216 h 441"/>
                <a:gd name="T8" fmla="*/ 306 w 448"/>
                <a:gd name="T9" fmla="*/ 226 h 441"/>
                <a:gd name="T10" fmla="*/ 86 w 448"/>
                <a:gd name="T11" fmla="*/ 6 h 441"/>
                <a:gd name="T12" fmla="*/ 66 w 448"/>
                <a:gd name="T13" fmla="*/ 6 h 441"/>
                <a:gd name="T14" fmla="*/ 6 w 448"/>
                <a:gd name="T15" fmla="*/ 66 h 441"/>
                <a:gd name="T16" fmla="*/ 6 w 448"/>
                <a:gd name="T17" fmla="*/ 86 h 441"/>
                <a:gd name="T18" fmla="*/ 218 w 448"/>
                <a:gd name="T19" fmla="*/ 299 h 441"/>
                <a:gd name="T20" fmla="*/ 208 w 448"/>
                <a:gd name="T21" fmla="*/ 323 h 441"/>
                <a:gd name="T22" fmla="*/ 93 w 448"/>
                <a:gd name="T23" fmla="*/ 323 h 441"/>
                <a:gd name="T24" fmla="*/ 79 w 448"/>
                <a:gd name="T25" fmla="*/ 337 h 441"/>
                <a:gd name="T26" fmla="*/ 79 w 448"/>
                <a:gd name="T27" fmla="*/ 427 h 441"/>
                <a:gd name="T28" fmla="*/ 93 w 448"/>
                <a:gd name="T29" fmla="*/ 441 h 441"/>
                <a:gd name="T30" fmla="*/ 434 w 448"/>
                <a:gd name="T31" fmla="*/ 441 h 441"/>
                <a:gd name="T32" fmla="*/ 448 w 448"/>
                <a:gd name="T33" fmla="*/ 427 h 441"/>
                <a:gd name="T34" fmla="*/ 448 w 448"/>
                <a:gd name="T35" fmla="*/ 86 h 441"/>
                <a:gd name="T36" fmla="*/ 434 w 448"/>
                <a:gd name="T37" fmla="*/ 7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8" h="441">
                  <a:moveTo>
                    <a:pt x="434" y="72"/>
                  </a:moveTo>
                  <a:cubicBezTo>
                    <a:pt x="344" y="72"/>
                    <a:pt x="344" y="72"/>
                    <a:pt x="344" y="72"/>
                  </a:cubicBezTo>
                  <a:cubicBezTo>
                    <a:pt x="336" y="72"/>
                    <a:pt x="330" y="78"/>
                    <a:pt x="330" y="86"/>
                  </a:cubicBezTo>
                  <a:cubicBezTo>
                    <a:pt x="330" y="216"/>
                    <a:pt x="330" y="216"/>
                    <a:pt x="330" y="216"/>
                  </a:cubicBezTo>
                  <a:cubicBezTo>
                    <a:pt x="330" y="228"/>
                    <a:pt x="315" y="234"/>
                    <a:pt x="306" y="22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0"/>
                    <a:pt x="72" y="0"/>
                    <a:pt x="66" y="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0" y="72"/>
                    <a:pt x="0" y="81"/>
                    <a:pt x="6" y="86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27" y="308"/>
                    <a:pt x="220" y="323"/>
                    <a:pt x="208" y="323"/>
                  </a:cubicBezTo>
                  <a:cubicBezTo>
                    <a:pt x="93" y="323"/>
                    <a:pt x="93" y="323"/>
                    <a:pt x="93" y="323"/>
                  </a:cubicBezTo>
                  <a:cubicBezTo>
                    <a:pt x="85" y="323"/>
                    <a:pt x="79" y="329"/>
                    <a:pt x="79" y="337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9" y="435"/>
                    <a:pt x="85" y="441"/>
                    <a:pt x="93" y="441"/>
                  </a:cubicBezTo>
                  <a:cubicBezTo>
                    <a:pt x="434" y="441"/>
                    <a:pt x="434" y="441"/>
                    <a:pt x="434" y="441"/>
                  </a:cubicBezTo>
                  <a:cubicBezTo>
                    <a:pt x="442" y="441"/>
                    <a:pt x="448" y="435"/>
                    <a:pt x="448" y="427"/>
                  </a:cubicBezTo>
                  <a:cubicBezTo>
                    <a:pt x="448" y="86"/>
                    <a:pt x="448" y="86"/>
                    <a:pt x="448" y="86"/>
                  </a:cubicBezTo>
                  <a:cubicBezTo>
                    <a:pt x="448" y="78"/>
                    <a:pt x="442" y="72"/>
                    <a:pt x="43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F38056EB-B682-49B2-9380-38B461785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788" y="5908675"/>
              <a:ext cx="1657350" cy="1684338"/>
            </a:xfrm>
            <a:custGeom>
              <a:avLst/>
              <a:gdLst>
                <a:gd name="T0" fmla="*/ 375 w 441"/>
                <a:gd name="T1" fmla="*/ 5 h 448"/>
                <a:gd name="T2" fmla="*/ 355 w 441"/>
                <a:gd name="T3" fmla="*/ 5 h 448"/>
                <a:gd name="T4" fmla="*/ 143 w 441"/>
                <a:gd name="T5" fmla="*/ 218 h 448"/>
                <a:gd name="T6" fmla="*/ 119 w 441"/>
                <a:gd name="T7" fmla="*/ 208 h 448"/>
                <a:gd name="T8" fmla="*/ 119 w 441"/>
                <a:gd name="T9" fmla="*/ 93 h 448"/>
                <a:gd name="T10" fmla="*/ 105 w 441"/>
                <a:gd name="T11" fmla="*/ 79 h 448"/>
                <a:gd name="T12" fmla="*/ 14 w 441"/>
                <a:gd name="T13" fmla="*/ 79 h 448"/>
                <a:gd name="T14" fmla="*/ 0 w 441"/>
                <a:gd name="T15" fmla="*/ 93 h 448"/>
                <a:gd name="T16" fmla="*/ 0 w 441"/>
                <a:gd name="T17" fmla="*/ 434 h 448"/>
                <a:gd name="T18" fmla="*/ 14 w 441"/>
                <a:gd name="T19" fmla="*/ 448 h 448"/>
                <a:gd name="T20" fmla="*/ 356 w 441"/>
                <a:gd name="T21" fmla="*/ 448 h 448"/>
                <a:gd name="T22" fmla="*/ 370 w 441"/>
                <a:gd name="T23" fmla="*/ 434 h 448"/>
                <a:gd name="T24" fmla="*/ 370 w 441"/>
                <a:gd name="T25" fmla="*/ 344 h 448"/>
                <a:gd name="T26" fmla="*/ 356 w 441"/>
                <a:gd name="T27" fmla="*/ 330 h 448"/>
                <a:gd name="T28" fmla="*/ 226 w 441"/>
                <a:gd name="T29" fmla="*/ 330 h 448"/>
                <a:gd name="T30" fmla="*/ 216 w 441"/>
                <a:gd name="T31" fmla="*/ 306 h 448"/>
                <a:gd name="T32" fmla="*/ 436 w 441"/>
                <a:gd name="T33" fmla="*/ 86 h 448"/>
                <a:gd name="T34" fmla="*/ 436 w 441"/>
                <a:gd name="T35" fmla="*/ 66 h 448"/>
                <a:gd name="T36" fmla="*/ 375 w 441"/>
                <a:gd name="T37" fmla="*/ 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" h="448">
                  <a:moveTo>
                    <a:pt x="375" y="5"/>
                  </a:moveTo>
                  <a:cubicBezTo>
                    <a:pt x="370" y="0"/>
                    <a:pt x="361" y="0"/>
                    <a:pt x="355" y="5"/>
                  </a:cubicBezTo>
                  <a:cubicBezTo>
                    <a:pt x="143" y="218"/>
                    <a:pt x="143" y="218"/>
                    <a:pt x="143" y="218"/>
                  </a:cubicBezTo>
                  <a:cubicBezTo>
                    <a:pt x="134" y="227"/>
                    <a:pt x="119" y="220"/>
                    <a:pt x="119" y="208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85"/>
                    <a:pt x="112" y="79"/>
                    <a:pt x="10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6" y="79"/>
                    <a:pt x="0" y="85"/>
                    <a:pt x="0" y="93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42"/>
                    <a:pt x="6" y="448"/>
                    <a:pt x="14" y="448"/>
                  </a:cubicBezTo>
                  <a:cubicBezTo>
                    <a:pt x="356" y="448"/>
                    <a:pt x="356" y="448"/>
                    <a:pt x="356" y="448"/>
                  </a:cubicBezTo>
                  <a:cubicBezTo>
                    <a:pt x="363" y="448"/>
                    <a:pt x="370" y="442"/>
                    <a:pt x="370" y="434"/>
                  </a:cubicBezTo>
                  <a:cubicBezTo>
                    <a:pt x="370" y="344"/>
                    <a:pt x="370" y="344"/>
                    <a:pt x="370" y="344"/>
                  </a:cubicBezTo>
                  <a:cubicBezTo>
                    <a:pt x="370" y="336"/>
                    <a:pt x="363" y="330"/>
                    <a:pt x="356" y="330"/>
                  </a:cubicBezTo>
                  <a:cubicBezTo>
                    <a:pt x="226" y="330"/>
                    <a:pt x="226" y="330"/>
                    <a:pt x="226" y="330"/>
                  </a:cubicBezTo>
                  <a:cubicBezTo>
                    <a:pt x="213" y="330"/>
                    <a:pt x="207" y="315"/>
                    <a:pt x="216" y="306"/>
                  </a:cubicBezTo>
                  <a:cubicBezTo>
                    <a:pt x="436" y="86"/>
                    <a:pt x="436" y="86"/>
                    <a:pt x="436" y="86"/>
                  </a:cubicBezTo>
                  <a:cubicBezTo>
                    <a:pt x="441" y="81"/>
                    <a:pt x="441" y="72"/>
                    <a:pt x="436" y="66"/>
                  </a:cubicBezTo>
                  <a:lnTo>
                    <a:pt x="37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11C04587-DB81-40F6-AB13-A63639011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3527425"/>
              <a:ext cx="1689100" cy="1658938"/>
            </a:xfrm>
            <a:custGeom>
              <a:avLst/>
              <a:gdLst>
                <a:gd name="T0" fmla="*/ 231 w 449"/>
                <a:gd name="T1" fmla="*/ 143 h 441"/>
                <a:gd name="T2" fmla="*/ 241 w 449"/>
                <a:gd name="T3" fmla="*/ 119 h 441"/>
                <a:gd name="T4" fmla="*/ 356 w 449"/>
                <a:gd name="T5" fmla="*/ 119 h 441"/>
                <a:gd name="T6" fmla="*/ 370 w 449"/>
                <a:gd name="T7" fmla="*/ 105 h 441"/>
                <a:gd name="T8" fmla="*/ 370 w 449"/>
                <a:gd name="T9" fmla="*/ 14 h 441"/>
                <a:gd name="T10" fmla="*/ 356 w 449"/>
                <a:gd name="T11" fmla="*/ 0 h 441"/>
                <a:gd name="T12" fmla="*/ 14 w 449"/>
                <a:gd name="T13" fmla="*/ 0 h 441"/>
                <a:gd name="T14" fmla="*/ 0 w 449"/>
                <a:gd name="T15" fmla="*/ 14 h 441"/>
                <a:gd name="T16" fmla="*/ 0 w 449"/>
                <a:gd name="T17" fmla="*/ 356 h 441"/>
                <a:gd name="T18" fmla="*/ 14 w 449"/>
                <a:gd name="T19" fmla="*/ 370 h 441"/>
                <a:gd name="T20" fmla="*/ 105 w 449"/>
                <a:gd name="T21" fmla="*/ 370 h 441"/>
                <a:gd name="T22" fmla="*/ 119 w 449"/>
                <a:gd name="T23" fmla="*/ 356 h 441"/>
                <a:gd name="T24" fmla="*/ 119 w 449"/>
                <a:gd name="T25" fmla="*/ 226 h 441"/>
                <a:gd name="T26" fmla="*/ 143 w 449"/>
                <a:gd name="T27" fmla="*/ 216 h 441"/>
                <a:gd name="T28" fmla="*/ 363 w 449"/>
                <a:gd name="T29" fmla="*/ 436 h 441"/>
                <a:gd name="T30" fmla="*/ 383 w 449"/>
                <a:gd name="T31" fmla="*/ 436 h 441"/>
                <a:gd name="T32" fmla="*/ 443 w 449"/>
                <a:gd name="T33" fmla="*/ 375 h 441"/>
                <a:gd name="T34" fmla="*/ 443 w 449"/>
                <a:gd name="T35" fmla="*/ 355 h 441"/>
                <a:gd name="T36" fmla="*/ 231 w 449"/>
                <a:gd name="T37" fmla="*/ 14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9" h="441">
                  <a:moveTo>
                    <a:pt x="231" y="143"/>
                  </a:moveTo>
                  <a:cubicBezTo>
                    <a:pt x="222" y="134"/>
                    <a:pt x="228" y="119"/>
                    <a:pt x="241" y="119"/>
                  </a:cubicBezTo>
                  <a:cubicBezTo>
                    <a:pt x="356" y="119"/>
                    <a:pt x="356" y="119"/>
                    <a:pt x="356" y="119"/>
                  </a:cubicBezTo>
                  <a:cubicBezTo>
                    <a:pt x="364" y="119"/>
                    <a:pt x="370" y="113"/>
                    <a:pt x="370" y="105"/>
                  </a:cubicBezTo>
                  <a:cubicBezTo>
                    <a:pt x="370" y="14"/>
                    <a:pt x="370" y="14"/>
                    <a:pt x="370" y="14"/>
                  </a:cubicBezTo>
                  <a:cubicBezTo>
                    <a:pt x="370" y="6"/>
                    <a:pt x="364" y="0"/>
                    <a:pt x="35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64"/>
                    <a:pt x="7" y="370"/>
                    <a:pt x="14" y="370"/>
                  </a:cubicBezTo>
                  <a:cubicBezTo>
                    <a:pt x="105" y="370"/>
                    <a:pt x="105" y="370"/>
                    <a:pt x="105" y="370"/>
                  </a:cubicBezTo>
                  <a:cubicBezTo>
                    <a:pt x="113" y="370"/>
                    <a:pt x="119" y="364"/>
                    <a:pt x="119" y="356"/>
                  </a:cubicBezTo>
                  <a:cubicBezTo>
                    <a:pt x="119" y="226"/>
                    <a:pt x="119" y="226"/>
                    <a:pt x="119" y="226"/>
                  </a:cubicBezTo>
                  <a:cubicBezTo>
                    <a:pt x="119" y="214"/>
                    <a:pt x="134" y="207"/>
                    <a:pt x="143" y="216"/>
                  </a:cubicBezTo>
                  <a:cubicBezTo>
                    <a:pt x="363" y="436"/>
                    <a:pt x="363" y="436"/>
                    <a:pt x="363" y="436"/>
                  </a:cubicBezTo>
                  <a:cubicBezTo>
                    <a:pt x="368" y="441"/>
                    <a:pt x="377" y="441"/>
                    <a:pt x="383" y="436"/>
                  </a:cubicBezTo>
                  <a:cubicBezTo>
                    <a:pt x="443" y="375"/>
                    <a:pt x="443" y="375"/>
                    <a:pt x="443" y="375"/>
                  </a:cubicBezTo>
                  <a:cubicBezTo>
                    <a:pt x="449" y="370"/>
                    <a:pt x="449" y="361"/>
                    <a:pt x="443" y="355"/>
                  </a:cubicBezTo>
                  <a:lnTo>
                    <a:pt x="2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DD48CEDD-F938-485D-A45E-8712E5F1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5164138"/>
              <a:ext cx="785813" cy="785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0F92-4CDF-4ED1-9AFE-B11E3E66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Microsoft Advanced Threat Analytics 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732A6-B463-48C0-925D-EA55A96B9AF3}"/>
              </a:ext>
            </a:extLst>
          </p:cNvPr>
          <p:cNvSpPr/>
          <p:nvPr/>
        </p:nvSpPr>
        <p:spPr bwMode="auto">
          <a:xfrm>
            <a:off x="6370514" y="6394836"/>
            <a:ext cx="11636621" cy="5026900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78767-55DF-4A91-A3A8-E28CA9546EEB}"/>
              </a:ext>
            </a:extLst>
          </p:cNvPr>
          <p:cNvSpPr txBox="1"/>
          <p:nvPr/>
        </p:nvSpPr>
        <p:spPr>
          <a:xfrm>
            <a:off x="6830778" y="5325540"/>
            <a:ext cx="5037372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230">
              <a:lnSpc>
                <a:spcPct val="90000"/>
              </a:lnSpc>
            </a:pPr>
            <a:r>
              <a:rPr lang="en-US" sz="5400" b="1" spc="-51" dirty="0">
                <a:solidFill>
                  <a:srgbClr val="0078D7"/>
                </a:solidFill>
                <a:latin typeface="Segoe UI Light"/>
                <a:cs typeface="Segoe UI Light"/>
              </a:rPr>
              <a:t>Collect &amp; Analyze</a:t>
            </a:r>
          </a:p>
        </p:txBody>
      </p:sp>
      <p:pic>
        <p:nvPicPr>
          <p:cNvPr id="11" name="Picture 10" descr="analyze.png">
            <a:extLst>
              <a:ext uri="{FF2B5EF4-FFF2-40B4-BE49-F238E27FC236}">
                <a16:creationId xmlns:a16="http://schemas.microsoft.com/office/drawing/2014/main" id="{FA310AAD-5DEE-4B02-8FD0-74742F74DF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82" y="7590069"/>
            <a:ext cx="7829050" cy="3293038"/>
          </a:xfrm>
          <a:prstGeom prst="rect">
            <a:avLst/>
          </a:prstGeom>
        </p:spPr>
      </p:pic>
      <p:grpSp>
        <p:nvGrpSpPr>
          <p:cNvPr id="13" name="Groupe 9">
            <a:extLst>
              <a:ext uri="{FF2B5EF4-FFF2-40B4-BE49-F238E27FC236}">
                <a16:creationId xmlns:a16="http://schemas.microsoft.com/office/drawing/2014/main" id="{1581C698-7D33-4DB0-85BF-88C7CC764118}"/>
              </a:ext>
            </a:extLst>
          </p:cNvPr>
          <p:cNvGrpSpPr>
            <a:grpSpLocks noChangeAspect="1"/>
          </p:cNvGrpSpPr>
          <p:nvPr/>
        </p:nvGrpSpPr>
        <p:grpSpPr>
          <a:xfrm>
            <a:off x="5749686" y="5208731"/>
            <a:ext cx="955203" cy="955206"/>
            <a:chOff x="735126" y="1935063"/>
            <a:chExt cx="587465" cy="587466"/>
          </a:xfrm>
        </p:grpSpPr>
        <p:sp>
          <p:nvSpPr>
            <p:cNvPr id="14" name="Ellipse 10">
              <a:extLst>
                <a:ext uri="{FF2B5EF4-FFF2-40B4-BE49-F238E27FC236}">
                  <a16:creationId xmlns:a16="http://schemas.microsoft.com/office/drawing/2014/main" id="{E29F6449-EB44-4224-B5A6-39C7D66C7137}"/>
                </a:ext>
              </a:extLst>
            </p:cNvPr>
            <p:cNvSpPr/>
            <p:nvPr/>
          </p:nvSpPr>
          <p:spPr>
            <a:xfrm>
              <a:off x="735126" y="1935063"/>
              <a:ext cx="587465" cy="587466"/>
            </a:xfrm>
            <a:prstGeom prst="ellipse">
              <a:avLst/>
            </a:prstGeom>
            <a:solidFill>
              <a:srgbClr val="0179D7"/>
            </a:solidFill>
            <a:ln w="285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" name="ZoneTexte 11">
              <a:extLst>
                <a:ext uri="{FF2B5EF4-FFF2-40B4-BE49-F238E27FC236}">
                  <a16:creationId xmlns:a16="http://schemas.microsoft.com/office/drawing/2014/main" id="{DAA7C110-856C-46BC-8772-829D0A94259D}"/>
                </a:ext>
              </a:extLst>
            </p:cNvPr>
            <p:cNvSpPr txBox="1"/>
            <p:nvPr/>
          </p:nvSpPr>
          <p:spPr>
            <a:xfrm>
              <a:off x="812550" y="1966860"/>
              <a:ext cx="417342" cy="48738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4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7106B19B-5DAF-4366-A1E2-1EB460F7EF93}"/>
              </a:ext>
            </a:extLst>
          </p:cNvPr>
          <p:cNvSpPr txBox="1"/>
          <p:nvPr/>
        </p:nvSpPr>
        <p:spPr>
          <a:xfrm>
            <a:off x="13040102" y="6052905"/>
            <a:ext cx="6473265" cy="7251216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After installation: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Simple nonintrusive port-mirroring, or deployed directly onto domain controllers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Remains invisible to the attackers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Analyzes all Active Directory network traffic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Collects relevant events from SIEM and</a:t>
            </a:r>
            <a:br>
              <a:rPr lang="en-US" sz="3200" dirty="0">
                <a:solidFill>
                  <a:srgbClr val="505050"/>
                </a:solidFill>
                <a:latin typeface="Segoe UI Light"/>
              </a:rPr>
            </a:br>
            <a:r>
              <a:rPr lang="en-US" sz="3200" dirty="0">
                <a:solidFill>
                  <a:srgbClr val="505050"/>
                </a:solidFill>
                <a:latin typeface="Segoe UI Light"/>
              </a:rPr>
              <a:t>information from Active Directory (titles, group membership and more)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96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2596-5A95-4707-95A5-F8518A2D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Microsoft Advanced Threat Analytics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71F61-9A72-4414-A3F4-AAF977C80EEC}"/>
              </a:ext>
            </a:extLst>
          </p:cNvPr>
          <p:cNvSpPr txBox="1"/>
          <p:nvPr/>
        </p:nvSpPr>
        <p:spPr>
          <a:xfrm>
            <a:off x="6830778" y="5325540"/>
            <a:ext cx="269197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230">
              <a:lnSpc>
                <a:spcPct val="90000"/>
              </a:lnSpc>
            </a:pPr>
            <a:r>
              <a:rPr lang="fr-FR" sz="5400" b="1" spc="-51" dirty="0">
                <a:solidFill>
                  <a:srgbClr val="0078D7"/>
                </a:solidFill>
                <a:latin typeface="Segoe UI Light"/>
                <a:cs typeface="Segoe UI Light"/>
              </a:rPr>
              <a:t>L</a:t>
            </a:r>
            <a:r>
              <a:rPr lang="en-US" sz="5400" b="1" spc="-51" dirty="0">
                <a:solidFill>
                  <a:srgbClr val="0078D7"/>
                </a:solidFill>
                <a:latin typeface="Segoe UI Light"/>
                <a:cs typeface="Segoe UI Light"/>
              </a:rPr>
              <a:t>earn</a:t>
            </a:r>
          </a:p>
        </p:txBody>
      </p:sp>
      <p:grpSp>
        <p:nvGrpSpPr>
          <p:cNvPr id="4" name="Groupe 9">
            <a:extLst>
              <a:ext uri="{FF2B5EF4-FFF2-40B4-BE49-F238E27FC236}">
                <a16:creationId xmlns:a16="http://schemas.microsoft.com/office/drawing/2014/main" id="{A282B64C-E540-48F8-88FA-DB56B92B829C}"/>
              </a:ext>
            </a:extLst>
          </p:cNvPr>
          <p:cNvGrpSpPr>
            <a:grpSpLocks noChangeAspect="1"/>
          </p:cNvGrpSpPr>
          <p:nvPr/>
        </p:nvGrpSpPr>
        <p:grpSpPr>
          <a:xfrm>
            <a:off x="5749686" y="5208732"/>
            <a:ext cx="955203" cy="956564"/>
            <a:chOff x="735126" y="1935063"/>
            <a:chExt cx="587465" cy="588301"/>
          </a:xfrm>
        </p:grpSpPr>
        <p:sp>
          <p:nvSpPr>
            <p:cNvPr id="5" name="Ellipse 10">
              <a:extLst>
                <a:ext uri="{FF2B5EF4-FFF2-40B4-BE49-F238E27FC236}">
                  <a16:creationId xmlns:a16="http://schemas.microsoft.com/office/drawing/2014/main" id="{3CACD102-BF19-493F-A126-D6101FA7780D}"/>
                </a:ext>
              </a:extLst>
            </p:cNvPr>
            <p:cNvSpPr/>
            <p:nvPr/>
          </p:nvSpPr>
          <p:spPr>
            <a:xfrm>
              <a:off x="735126" y="1935063"/>
              <a:ext cx="587465" cy="587466"/>
            </a:xfrm>
            <a:prstGeom prst="ellipse">
              <a:avLst/>
            </a:prstGeom>
            <a:solidFill>
              <a:srgbClr val="0179D7"/>
            </a:solidFill>
            <a:ln w="285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ZoneTexte 11">
              <a:extLst>
                <a:ext uri="{FF2B5EF4-FFF2-40B4-BE49-F238E27FC236}">
                  <a16:creationId xmlns:a16="http://schemas.microsoft.com/office/drawing/2014/main" id="{09352FF2-6260-4B48-B5CF-2DFD3EB89DF4}"/>
                </a:ext>
              </a:extLst>
            </p:cNvPr>
            <p:cNvSpPr txBox="1"/>
            <p:nvPr/>
          </p:nvSpPr>
          <p:spPr>
            <a:xfrm>
              <a:off x="812550" y="1966860"/>
              <a:ext cx="417342" cy="55650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4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7" name="Picture 6" descr="detect.png">
            <a:extLst>
              <a:ext uri="{FF2B5EF4-FFF2-40B4-BE49-F238E27FC236}">
                <a16:creationId xmlns:a16="http://schemas.microsoft.com/office/drawing/2014/main" id="{F1DCB5D4-34BC-4DE0-8901-A803B7414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389" y="7389454"/>
            <a:ext cx="8456751" cy="4091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62C97-5B48-49F7-A96F-386D341FC9D1}"/>
              </a:ext>
            </a:extLst>
          </p:cNvPr>
          <p:cNvSpPr txBox="1"/>
          <p:nvPr/>
        </p:nvSpPr>
        <p:spPr>
          <a:xfrm>
            <a:off x="13040102" y="5683939"/>
            <a:ext cx="6473265" cy="567899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Microsoft Advanced Threat Analytics: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Automatically starts learning and profiling entity behavior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Identifies normal behavior for entities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Learns continuously to update the activities of the users, devices, and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4AFBB-4665-4045-A05F-907E78F784CC}"/>
              </a:ext>
            </a:extLst>
          </p:cNvPr>
          <p:cNvSpPr/>
          <p:nvPr/>
        </p:nvSpPr>
        <p:spPr bwMode="auto">
          <a:xfrm>
            <a:off x="13667873" y="11481077"/>
            <a:ext cx="5472179" cy="204241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05"/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9B915-3B80-4029-A6D6-4B0A91F3B724}"/>
              </a:ext>
            </a:extLst>
          </p:cNvPr>
          <p:cNvSpPr/>
          <p:nvPr/>
        </p:nvSpPr>
        <p:spPr>
          <a:xfrm>
            <a:off x="13888472" y="11648216"/>
            <a:ext cx="5030980" cy="1708140"/>
          </a:xfrm>
          <a:prstGeom prst="rect">
            <a:avLst/>
          </a:prstGeom>
        </p:spPr>
        <p:txBody>
          <a:bodyPr wrap="square" lIns="91423" tIns="45710" rIns="91423" bIns="45710">
            <a:spAutoFit/>
          </a:bodyPr>
          <a:lstStyle/>
          <a:p>
            <a:pPr defTabSz="914105"/>
            <a:r>
              <a:rPr lang="en-US" dirty="0">
                <a:ln w="3175">
                  <a:noFill/>
                </a:ln>
                <a:solidFill>
                  <a:srgbClr val="FFFFFF"/>
                </a:solidFill>
                <a:latin typeface="Segoe UI Light"/>
                <a:ea typeface="ＭＳ Ｐゴシック" charset="0"/>
                <a:cs typeface="Segoe UI Light"/>
              </a:rPr>
              <a:t>What is an entity? </a:t>
            </a:r>
          </a:p>
          <a:p>
            <a:pPr defTabSz="914105">
              <a:spcBef>
                <a:spcPts val="600"/>
              </a:spcBef>
            </a:pPr>
            <a:r>
              <a:rPr lang="en-US" sz="3200" dirty="0">
                <a:ln w="3175">
                  <a:noFill/>
                </a:ln>
                <a:solidFill>
                  <a:srgbClr val="FFFFFF"/>
                </a:solidFill>
                <a:latin typeface="Segoe UI Light"/>
                <a:ea typeface="ＭＳ Ｐゴシック" charset="0"/>
                <a:cs typeface="Segoe UI" pitchFamily="34" charset="0"/>
              </a:rPr>
              <a:t>An entity represents users, devices, or resources</a:t>
            </a:r>
          </a:p>
        </p:txBody>
      </p:sp>
    </p:spTree>
    <p:extLst>
      <p:ext uri="{BB962C8B-B14F-4D97-AF65-F5344CB8AC3E}">
        <p14:creationId xmlns:p14="http://schemas.microsoft.com/office/powerpoint/2010/main" val="193146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8F52-8385-4BF8-9C3C-C41CD0B8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Microsoft Advanced Threat Analytics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8B7D5-5B29-48B7-A86B-204FF33F67C7}"/>
              </a:ext>
            </a:extLst>
          </p:cNvPr>
          <p:cNvSpPr txBox="1"/>
          <p:nvPr/>
        </p:nvSpPr>
        <p:spPr>
          <a:xfrm>
            <a:off x="6830778" y="5325540"/>
            <a:ext cx="269197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230">
              <a:lnSpc>
                <a:spcPct val="90000"/>
              </a:lnSpc>
            </a:pPr>
            <a:r>
              <a:rPr lang="en-US" sz="5400" b="1" spc="-51" dirty="0">
                <a:solidFill>
                  <a:srgbClr val="0078D7"/>
                </a:solidFill>
                <a:latin typeface="Segoe UI Light"/>
                <a:cs typeface="Segoe UI Light"/>
              </a:rPr>
              <a:t>Detect</a:t>
            </a:r>
          </a:p>
        </p:txBody>
      </p:sp>
      <p:grpSp>
        <p:nvGrpSpPr>
          <p:cNvPr id="4" name="Groupe 9">
            <a:extLst>
              <a:ext uri="{FF2B5EF4-FFF2-40B4-BE49-F238E27FC236}">
                <a16:creationId xmlns:a16="http://schemas.microsoft.com/office/drawing/2014/main" id="{72D77630-C8A4-4C48-BADF-4665B0ECBEFE}"/>
              </a:ext>
            </a:extLst>
          </p:cNvPr>
          <p:cNvGrpSpPr>
            <a:grpSpLocks noChangeAspect="1"/>
          </p:cNvGrpSpPr>
          <p:nvPr/>
        </p:nvGrpSpPr>
        <p:grpSpPr>
          <a:xfrm>
            <a:off x="5749686" y="5208732"/>
            <a:ext cx="955203" cy="956564"/>
            <a:chOff x="735126" y="1935063"/>
            <a:chExt cx="587465" cy="588301"/>
          </a:xfrm>
        </p:grpSpPr>
        <p:sp>
          <p:nvSpPr>
            <p:cNvPr id="5" name="Ellipse 10">
              <a:extLst>
                <a:ext uri="{FF2B5EF4-FFF2-40B4-BE49-F238E27FC236}">
                  <a16:creationId xmlns:a16="http://schemas.microsoft.com/office/drawing/2014/main" id="{357E9952-F9CA-4310-B013-4E0C377D13B5}"/>
                </a:ext>
              </a:extLst>
            </p:cNvPr>
            <p:cNvSpPr/>
            <p:nvPr/>
          </p:nvSpPr>
          <p:spPr>
            <a:xfrm>
              <a:off x="735126" y="1935063"/>
              <a:ext cx="587465" cy="587466"/>
            </a:xfrm>
            <a:prstGeom prst="ellipse">
              <a:avLst/>
            </a:prstGeom>
            <a:solidFill>
              <a:srgbClr val="0179D7"/>
            </a:solidFill>
            <a:ln w="285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ZoneTexte 11">
              <a:extLst>
                <a:ext uri="{FF2B5EF4-FFF2-40B4-BE49-F238E27FC236}">
                  <a16:creationId xmlns:a16="http://schemas.microsoft.com/office/drawing/2014/main" id="{859EC8D5-09C7-4385-AE35-4DF80A122B60}"/>
                </a:ext>
              </a:extLst>
            </p:cNvPr>
            <p:cNvSpPr txBox="1"/>
            <p:nvPr/>
          </p:nvSpPr>
          <p:spPr>
            <a:xfrm>
              <a:off x="812550" y="1966860"/>
              <a:ext cx="417342" cy="55650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4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7" name="Picture 6" descr="learn.png">
            <a:extLst>
              <a:ext uri="{FF2B5EF4-FFF2-40B4-BE49-F238E27FC236}">
                <a16:creationId xmlns:a16="http://schemas.microsoft.com/office/drawing/2014/main" id="{B86F0D35-BCB8-4C41-B136-B98FEC2D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1894" y="7506262"/>
            <a:ext cx="7949741" cy="3155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840F7-D33A-4134-A282-8915AD825AB2}"/>
              </a:ext>
            </a:extLst>
          </p:cNvPr>
          <p:cNvSpPr txBox="1"/>
          <p:nvPr/>
        </p:nvSpPr>
        <p:spPr>
          <a:xfrm>
            <a:off x="12480758" y="5269954"/>
            <a:ext cx="7032609" cy="6663876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Microsoft Advanced Threat Analytics: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Looks for abnormal behavior and identifies suspicious activities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Only raises red flags if abnormal activities are contextually aggregated</a:t>
            </a:r>
          </a:p>
          <a:p>
            <a:pPr marL="457200" indent="-457200" defTabSz="91386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Uses world-class security research to detect security risks and attacks in near real-time based on attackers Tactics, Techniques and Procedures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F9F07-C944-4A4C-84A1-4CA4F396AABE}"/>
              </a:ext>
            </a:extLst>
          </p:cNvPr>
          <p:cNvSpPr/>
          <p:nvPr/>
        </p:nvSpPr>
        <p:spPr bwMode="auto">
          <a:xfrm>
            <a:off x="5875575" y="12094555"/>
            <a:ext cx="12348257" cy="146102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05"/>
            <a:r>
              <a:rPr lang="en-US" sz="3200" dirty="0">
                <a:ln w="3175">
                  <a:noFill/>
                </a:ln>
                <a:solidFill>
                  <a:srgbClr val="FFFFFF"/>
                </a:solidFill>
                <a:latin typeface="Segoe UI Light"/>
                <a:ea typeface="ＭＳ Ｐゴシック" charset="0"/>
                <a:cs typeface="Segoe UI Light"/>
              </a:rPr>
              <a:t>ATA not only compares the entity’s behavior to its own, but also to the behavior of other entities in the environment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335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3A1-2850-464C-91F6-7E727AA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Microsoft Advanced Threat Analytics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CBED9-7069-4882-A4D3-C97AEE3094D3}"/>
              </a:ext>
            </a:extLst>
          </p:cNvPr>
          <p:cNvSpPr txBox="1"/>
          <p:nvPr/>
        </p:nvSpPr>
        <p:spPr>
          <a:xfrm>
            <a:off x="6830778" y="5325540"/>
            <a:ext cx="2691974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230">
              <a:lnSpc>
                <a:spcPct val="90000"/>
              </a:lnSpc>
            </a:pPr>
            <a:r>
              <a:rPr lang="en-US" sz="5400" b="1" spc="-51" dirty="0">
                <a:solidFill>
                  <a:srgbClr val="0078D7"/>
                </a:solidFill>
                <a:latin typeface="Segoe UI Light"/>
                <a:cs typeface="Segoe UI Light"/>
              </a:rPr>
              <a:t>Alert</a:t>
            </a:r>
          </a:p>
        </p:txBody>
      </p:sp>
      <p:grpSp>
        <p:nvGrpSpPr>
          <p:cNvPr id="4" name="Groupe 9">
            <a:extLst>
              <a:ext uri="{FF2B5EF4-FFF2-40B4-BE49-F238E27FC236}">
                <a16:creationId xmlns:a16="http://schemas.microsoft.com/office/drawing/2014/main" id="{29CE6F91-90F8-4866-AA99-1351426898AC}"/>
              </a:ext>
            </a:extLst>
          </p:cNvPr>
          <p:cNvGrpSpPr>
            <a:grpSpLocks noChangeAspect="1"/>
          </p:cNvGrpSpPr>
          <p:nvPr/>
        </p:nvGrpSpPr>
        <p:grpSpPr>
          <a:xfrm>
            <a:off x="5749686" y="5208732"/>
            <a:ext cx="955203" cy="956564"/>
            <a:chOff x="735126" y="1935063"/>
            <a:chExt cx="587465" cy="588301"/>
          </a:xfrm>
        </p:grpSpPr>
        <p:sp>
          <p:nvSpPr>
            <p:cNvPr id="5" name="Ellipse 10">
              <a:extLst>
                <a:ext uri="{FF2B5EF4-FFF2-40B4-BE49-F238E27FC236}">
                  <a16:creationId xmlns:a16="http://schemas.microsoft.com/office/drawing/2014/main" id="{F2251669-C556-4F4F-ACB5-67C2844C5599}"/>
                </a:ext>
              </a:extLst>
            </p:cNvPr>
            <p:cNvSpPr/>
            <p:nvPr/>
          </p:nvSpPr>
          <p:spPr>
            <a:xfrm>
              <a:off x="735126" y="1935063"/>
              <a:ext cx="587465" cy="587466"/>
            </a:xfrm>
            <a:prstGeom prst="ellipse">
              <a:avLst/>
            </a:prstGeom>
            <a:solidFill>
              <a:srgbClr val="0179D7"/>
            </a:solidFill>
            <a:ln w="285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ZoneTexte 11">
              <a:extLst>
                <a:ext uri="{FF2B5EF4-FFF2-40B4-BE49-F238E27FC236}">
                  <a16:creationId xmlns:a16="http://schemas.microsoft.com/office/drawing/2014/main" id="{6FBFA781-9490-4FF2-A92E-740EC5AEA1A7}"/>
                </a:ext>
              </a:extLst>
            </p:cNvPr>
            <p:cNvSpPr txBox="1"/>
            <p:nvPr/>
          </p:nvSpPr>
          <p:spPr>
            <a:xfrm>
              <a:off x="812550" y="1966860"/>
              <a:ext cx="417342" cy="55650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4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7A0C77-7E4C-4EA4-900C-D6DC9170D7E6}"/>
              </a:ext>
            </a:extLst>
          </p:cNvPr>
          <p:cNvSpPr/>
          <p:nvPr/>
        </p:nvSpPr>
        <p:spPr bwMode="auto">
          <a:xfrm>
            <a:off x="5227503" y="6668394"/>
            <a:ext cx="4574223" cy="553964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05"/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E28CA-186A-4164-B35D-D0C2FAC320C6}"/>
              </a:ext>
            </a:extLst>
          </p:cNvPr>
          <p:cNvSpPr/>
          <p:nvPr/>
        </p:nvSpPr>
        <p:spPr bwMode="auto">
          <a:xfrm>
            <a:off x="10020070" y="6668394"/>
            <a:ext cx="4513099" cy="553964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05"/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BB50D-6819-410B-AE74-3ED953835C10}"/>
              </a:ext>
            </a:extLst>
          </p:cNvPr>
          <p:cNvSpPr/>
          <p:nvPr/>
        </p:nvSpPr>
        <p:spPr bwMode="auto">
          <a:xfrm>
            <a:off x="14746705" y="6665831"/>
            <a:ext cx="4513098" cy="5539646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05"/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666DF-1B07-4F1A-B260-42E285C58133}"/>
              </a:ext>
            </a:extLst>
          </p:cNvPr>
          <p:cNvSpPr/>
          <p:nvPr/>
        </p:nvSpPr>
        <p:spPr>
          <a:xfrm>
            <a:off x="5381052" y="6960197"/>
            <a:ext cx="4037249" cy="2862302"/>
          </a:xfrm>
          <a:prstGeom prst="rect">
            <a:avLst/>
          </a:prstGeom>
        </p:spPr>
        <p:txBody>
          <a:bodyPr wrap="square" lIns="91423" tIns="45710" rIns="91423" bIns="45710">
            <a:spAutoFit/>
          </a:bodyPr>
          <a:lstStyle/>
          <a:p>
            <a:pPr defTabSz="913865"/>
            <a:r>
              <a:rPr lang="en-US" dirty="0">
                <a:solidFill>
                  <a:srgbClr val="FFFFFF"/>
                </a:solidFill>
                <a:latin typeface="Segoe UI Light"/>
              </a:rPr>
              <a:t>ATA reports all suspicious activities on a simple, functional, usable attack timeline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C0E667-BB98-4F66-8C1C-55A6978D4057}"/>
              </a:ext>
            </a:extLst>
          </p:cNvPr>
          <p:cNvSpPr/>
          <p:nvPr/>
        </p:nvSpPr>
        <p:spPr>
          <a:xfrm>
            <a:off x="10209045" y="6960197"/>
            <a:ext cx="4513099" cy="2862302"/>
          </a:xfrm>
          <a:prstGeom prst="rect">
            <a:avLst/>
          </a:prstGeom>
        </p:spPr>
        <p:txBody>
          <a:bodyPr wrap="square" lIns="91423" tIns="45710" rIns="91423" bIns="45710">
            <a:spAutoFit/>
          </a:bodyPr>
          <a:lstStyle/>
          <a:p>
            <a:pPr defTabSz="913865"/>
            <a:r>
              <a:rPr lang="en-US" dirty="0">
                <a:solidFill>
                  <a:srgbClr val="FFFFFF"/>
                </a:solidFill>
                <a:latin typeface="Segoe UI Light"/>
              </a:rPr>
              <a:t>ATA identifies</a:t>
            </a:r>
          </a:p>
          <a:p>
            <a:pPr marL="1028683" lvl="1" indent="-571500" defTabSz="91386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Who?</a:t>
            </a:r>
          </a:p>
          <a:p>
            <a:pPr marL="1028683" lvl="1" indent="-571500" defTabSz="91386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What?</a:t>
            </a:r>
          </a:p>
          <a:p>
            <a:pPr marL="1028683" lvl="1" indent="-571500" defTabSz="91386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When?</a:t>
            </a:r>
          </a:p>
          <a:p>
            <a:pPr marL="1028683" lvl="1" indent="-571500" defTabSz="91386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Segoe UI Light"/>
              </a:rPr>
              <a:t>How?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0F942-E77B-43FE-9FF7-2C4EA4CEC9EA}"/>
              </a:ext>
            </a:extLst>
          </p:cNvPr>
          <p:cNvSpPr/>
          <p:nvPr/>
        </p:nvSpPr>
        <p:spPr>
          <a:xfrm>
            <a:off x="14981091" y="6960197"/>
            <a:ext cx="4169056" cy="2862302"/>
          </a:xfrm>
          <a:prstGeom prst="rect">
            <a:avLst/>
          </a:prstGeom>
        </p:spPr>
        <p:txBody>
          <a:bodyPr wrap="square" lIns="91423" tIns="45710" rIns="91423" bIns="45710">
            <a:spAutoFit/>
          </a:bodyPr>
          <a:lstStyle/>
          <a:p>
            <a:pPr defTabSz="913865"/>
            <a:r>
              <a:rPr lang="en-US" dirty="0">
                <a:solidFill>
                  <a:srgbClr val="FFFFFF"/>
                </a:solidFill>
                <a:latin typeface="Segoe UI Light"/>
              </a:rPr>
              <a:t>For each suspicious activity, ATA provides recommendations for the investigation and remediation</a:t>
            </a:r>
          </a:p>
        </p:txBody>
      </p:sp>
      <p:pic>
        <p:nvPicPr>
          <p:cNvPr id="13" name="Picture 12" descr="attacktimeline_rev-01.png">
            <a:extLst>
              <a:ext uri="{FF2B5EF4-FFF2-40B4-BE49-F238E27FC236}">
                <a16:creationId xmlns:a16="http://schemas.microsoft.com/office/drawing/2014/main" id="{1BAAF03D-59CD-4060-8908-A3022DD5EF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23308" r="14957" b="25523"/>
          <a:stretch/>
        </p:blipFill>
        <p:spPr>
          <a:xfrm>
            <a:off x="7762043" y="10417456"/>
            <a:ext cx="1656258" cy="1509017"/>
          </a:xfrm>
          <a:prstGeom prst="rect">
            <a:avLst/>
          </a:prstGeom>
        </p:spPr>
      </p:pic>
      <p:sp>
        <p:nvSpPr>
          <p:cNvPr id="14" name="Freeform 7">
            <a:extLst>
              <a:ext uri="{FF2B5EF4-FFF2-40B4-BE49-F238E27FC236}">
                <a16:creationId xmlns:a16="http://schemas.microsoft.com/office/drawing/2014/main" id="{2C2095C9-0F12-4B19-A6AD-4CBC06B113E5}"/>
              </a:ext>
            </a:extLst>
          </p:cNvPr>
          <p:cNvSpPr>
            <a:spLocks noEditPoints="1"/>
          </p:cNvSpPr>
          <p:nvPr/>
        </p:nvSpPr>
        <p:spPr bwMode="black">
          <a:xfrm>
            <a:off x="12922788" y="10457884"/>
            <a:ext cx="1392566" cy="1394172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Freeform 81">
            <a:extLst>
              <a:ext uri="{FF2B5EF4-FFF2-40B4-BE49-F238E27FC236}">
                <a16:creationId xmlns:a16="http://schemas.microsoft.com/office/drawing/2014/main" id="{4CACB947-2B2C-4631-8699-4C209916D9D8}"/>
              </a:ext>
            </a:extLst>
          </p:cNvPr>
          <p:cNvSpPr>
            <a:spLocks/>
          </p:cNvSpPr>
          <p:nvPr/>
        </p:nvSpPr>
        <p:spPr bwMode="black">
          <a:xfrm>
            <a:off x="17756158" y="10425799"/>
            <a:ext cx="1084049" cy="1476068"/>
          </a:xfrm>
          <a:custGeom>
            <a:avLst/>
            <a:gdLst>
              <a:gd name="T0" fmla="*/ 230 w 256"/>
              <a:gd name="T1" fmla="*/ 221 h 349"/>
              <a:gd name="T2" fmla="*/ 256 w 256"/>
              <a:gd name="T3" fmla="*/ 202 h 349"/>
              <a:gd name="T4" fmla="*/ 232 w 256"/>
              <a:gd name="T5" fmla="*/ 184 h 349"/>
              <a:gd name="T6" fmla="*/ 239 w 256"/>
              <a:gd name="T7" fmla="*/ 170 h 349"/>
              <a:gd name="T8" fmla="*/ 217 w 256"/>
              <a:gd name="T9" fmla="*/ 152 h 349"/>
              <a:gd name="T10" fmla="*/ 187 w 256"/>
              <a:gd name="T11" fmla="*/ 152 h 349"/>
              <a:gd name="T12" fmla="*/ 187 w 256"/>
              <a:gd name="T13" fmla="*/ 91 h 349"/>
              <a:gd name="T14" fmla="*/ 217 w 256"/>
              <a:gd name="T15" fmla="*/ 45 h 349"/>
              <a:gd name="T16" fmla="*/ 203 w 256"/>
              <a:gd name="T17" fmla="*/ 10 h 349"/>
              <a:gd name="T18" fmla="*/ 166 w 256"/>
              <a:gd name="T19" fmla="*/ 58 h 349"/>
              <a:gd name="T20" fmla="*/ 130 w 256"/>
              <a:gd name="T21" fmla="*/ 10 h 349"/>
              <a:gd name="T22" fmla="*/ 116 w 256"/>
              <a:gd name="T23" fmla="*/ 45 h 349"/>
              <a:gd name="T24" fmla="*/ 146 w 256"/>
              <a:gd name="T25" fmla="*/ 91 h 349"/>
              <a:gd name="T26" fmla="*/ 146 w 256"/>
              <a:gd name="T27" fmla="*/ 121 h 349"/>
              <a:gd name="T28" fmla="*/ 143 w 256"/>
              <a:gd name="T29" fmla="*/ 119 h 349"/>
              <a:gd name="T30" fmla="*/ 99 w 256"/>
              <a:gd name="T31" fmla="*/ 126 h 349"/>
              <a:gd name="T32" fmla="*/ 45 w 256"/>
              <a:gd name="T33" fmla="*/ 162 h 349"/>
              <a:gd name="T34" fmla="*/ 0 w 256"/>
              <a:gd name="T35" fmla="*/ 162 h 349"/>
              <a:gd name="T36" fmla="*/ 0 w 256"/>
              <a:gd name="T37" fmla="*/ 272 h 349"/>
              <a:gd name="T38" fmla="*/ 70 w 256"/>
              <a:gd name="T39" fmla="*/ 277 h 349"/>
              <a:gd name="T40" fmla="*/ 132 w 256"/>
              <a:gd name="T41" fmla="*/ 286 h 349"/>
              <a:gd name="T42" fmla="*/ 127 w 256"/>
              <a:gd name="T43" fmla="*/ 273 h 349"/>
              <a:gd name="T44" fmla="*/ 139 w 256"/>
              <a:gd name="T45" fmla="*/ 255 h 349"/>
              <a:gd name="T46" fmla="*/ 125 w 256"/>
              <a:gd name="T47" fmla="*/ 237 h 349"/>
              <a:gd name="T48" fmla="*/ 140 w 256"/>
              <a:gd name="T49" fmla="*/ 219 h 349"/>
              <a:gd name="T50" fmla="*/ 125 w 256"/>
              <a:gd name="T51" fmla="*/ 201 h 349"/>
              <a:gd name="T52" fmla="*/ 138 w 256"/>
              <a:gd name="T53" fmla="*/ 185 h 349"/>
              <a:gd name="T54" fmla="*/ 125 w 256"/>
              <a:gd name="T55" fmla="*/ 167 h 349"/>
              <a:gd name="T56" fmla="*/ 146 w 256"/>
              <a:gd name="T57" fmla="*/ 148 h 349"/>
              <a:gd name="T58" fmla="*/ 146 w 256"/>
              <a:gd name="T59" fmla="*/ 155 h 349"/>
              <a:gd name="T60" fmla="*/ 137 w 256"/>
              <a:gd name="T61" fmla="*/ 170 h 349"/>
              <a:gd name="T62" fmla="*/ 146 w 256"/>
              <a:gd name="T63" fmla="*/ 185 h 349"/>
              <a:gd name="T64" fmla="*/ 146 w 256"/>
              <a:gd name="T65" fmla="*/ 188 h 349"/>
              <a:gd name="T66" fmla="*/ 137 w 256"/>
              <a:gd name="T67" fmla="*/ 202 h 349"/>
              <a:gd name="T68" fmla="*/ 146 w 256"/>
              <a:gd name="T69" fmla="*/ 216 h 349"/>
              <a:gd name="T70" fmla="*/ 146 w 256"/>
              <a:gd name="T71" fmla="*/ 224 h 349"/>
              <a:gd name="T72" fmla="*/ 137 w 256"/>
              <a:gd name="T73" fmla="*/ 239 h 349"/>
              <a:gd name="T74" fmla="*/ 146 w 256"/>
              <a:gd name="T75" fmla="*/ 254 h 349"/>
              <a:gd name="T76" fmla="*/ 146 w 256"/>
              <a:gd name="T77" fmla="*/ 261 h 349"/>
              <a:gd name="T78" fmla="*/ 139 w 256"/>
              <a:gd name="T79" fmla="*/ 276 h 349"/>
              <a:gd name="T80" fmla="*/ 146 w 256"/>
              <a:gd name="T81" fmla="*/ 291 h 349"/>
              <a:gd name="T82" fmla="*/ 146 w 256"/>
              <a:gd name="T83" fmla="*/ 324 h 349"/>
              <a:gd name="T84" fmla="*/ 167 w 256"/>
              <a:gd name="T85" fmla="*/ 349 h 349"/>
              <a:gd name="T86" fmla="*/ 187 w 256"/>
              <a:gd name="T87" fmla="*/ 324 h 349"/>
              <a:gd name="T88" fmla="*/ 187 w 256"/>
              <a:gd name="T89" fmla="*/ 294 h 349"/>
              <a:gd name="T90" fmla="*/ 207 w 256"/>
              <a:gd name="T91" fmla="*/ 294 h 349"/>
              <a:gd name="T92" fmla="*/ 226 w 256"/>
              <a:gd name="T93" fmla="*/ 276 h 349"/>
              <a:gd name="T94" fmla="*/ 207 w 256"/>
              <a:gd name="T95" fmla="*/ 257 h 349"/>
              <a:gd name="T96" fmla="*/ 187 w 256"/>
              <a:gd name="T97" fmla="*/ 257 h 349"/>
              <a:gd name="T98" fmla="*/ 187 w 256"/>
              <a:gd name="T99" fmla="*/ 257 h 349"/>
              <a:gd name="T100" fmla="*/ 217 w 256"/>
              <a:gd name="T101" fmla="*/ 257 h 349"/>
              <a:gd name="T102" fmla="*/ 239 w 256"/>
              <a:gd name="T103" fmla="*/ 239 h 349"/>
              <a:gd name="T104" fmla="*/ 217 w 256"/>
              <a:gd name="T105" fmla="*/ 221 h 349"/>
              <a:gd name="T106" fmla="*/ 187 w 256"/>
              <a:gd name="T107" fmla="*/ 221 h 349"/>
              <a:gd name="T108" fmla="*/ 187 w 256"/>
              <a:gd name="T109" fmla="*/ 221 h 349"/>
              <a:gd name="T110" fmla="*/ 230 w 256"/>
              <a:gd name="T111" fmla="*/ 2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6" h="349">
                <a:moveTo>
                  <a:pt x="230" y="221"/>
                </a:moveTo>
                <a:cubicBezTo>
                  <a:pt x="245" y="221"/>
                  <a:pt x="256" y="212"/>
                  <a:pt x="256" y="202"/>
                </a:cubicBezTo>
                <a:cubicBezTo>
                  <a:pt x="256" y="192"/>
                  <a:pt x="245" y="184"/>
                  <a:pt x="232" y="184"/>
                </a:cubicBezTo>
                <a:cubicBezTo>
                  <a:pt x="236" y="180"/>
                  <a:pt x="239" y="175"/>
                  <a:pt x="239" y="170"/>
                </a:cubicBezTo>
                <a:cubicBezTo>
                  <a:pt x="239" y="160"/>
                  <a:pt x="229" y="152"/>
                  <a:pt x="217" y="152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205" y="83"/>
                  <a:pt x="217" y="66"/>
                  <a:pt x="217" y="45"/>
                </a:cubicBezTo>
                <a:cubicBezTo>
                  <a:pt x="217" y="31"/>
                  <a:pt x="203" y="0"/>
                  <a:pt x="203" y="10"/>
                </a:cubicBezTo>
                <a:cubicBezTo>
                  <a:pt x="204" y="24"/>
                  <a:pt x="195" y="58"/>
                  <a:pt x="166" y="58"/>
                </a:cubicBezTo>
                <a:cubicBezTo>
                  <a:pt x="140" y="58"/>
                  <a:pt x="129" y="30"/>
                  <a:pt x="130" y="10"/>
                </a:cubicBezTo>
                <a:cubicBezTo>
                  <a:pt x="130" y="3"/>
                  <a:pt x="116" y="32"/>
                  <a:pt x="116" y="45"/>
                </a:cubicBezTo>
                <a:cubicBezTo>
                  <a:pt x="116" y="66"/>
                  <a:pt x="129" y="84"/>
                  <a:pt x="146" y="9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3" y="119"/>
                  <a:pt x="110" y="122"/>
                  <a:pt x="99" y="126"/>
                </a:cubicBezTo>
                <a:cubicBezTo>
                  <a:pt x="87" y="131"/>
                  <a:pt x="63" y="162"/>
                  <a:pt x="45" y="162"/>
                </a:cubicBezTo>
                <a:cubicBezTo>
                  <a:pt x="26" y="162"/>
                  <a:pt x="0" y="162"/>
                  <a:pt x="0" y="16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2"/>
                  <a:pt x="47" y="272"/>
                  <a:pt x="70" y="277"/>
                </a:cubicBezTo>
                <a:cubicBezTo>
                  <a:pt x="86" y="280"/>
                  <a:pt x="110" y="284"/>
                  <a:pt x="132" y="286"/>
                </a:cubicBezTo>
                <a:cubicBezTo>
                  <a:pt x="129" y="283"/>
                  <a:pt x="127" y="278"/>
                  <a:pt x="127" y="273"/>
                </a:cubicBezTo>
                <a:cubicBezTo>
                  <a:pt x="127" y="265"/>
                  <a:pt x="132" y="258"/>
                  <a:pt x="139" y="255"/>
                </a:cubicBezTo>
                <a:cubicBezTo>
                  <a:pt x="131" y="252"/>
                  <a:pt x="125" y="245"/>
                  <a:pt x="125" y="237"/>
                </a:cubicBezTo>
                <a:cubicBezTo>
                  <a:pt x="125" y="229"/>
                  <a:pt x="131" y="222"/>
                  <a:pt x="140" y="219"/>
                </a:cubicBezTo>
                <a:cubicBezTo>
                  <a:pt x="131" y="216"/>
                  <a:pt x="125" y="209"/>
                  <a:pt x="125" y="201"/>
                </a:cubicBezTo>
                <a:cubicBezTo>
                  <a:pt x="125" y="194"/>
                  <a:pt x="130" y="188"/>
                  <a:pt x="138" y="185"/>
                </a:cubicBezTo>
                <a:cubicBezTo>
                  <a:pt x="130" y="182"/>
                  <a:pt x="125" y="175"/>
                  <a:pt x="125" y="167"/>
                </a:cubicBezTo>
                <a:cubicBezTo>
                  <a:pt x="125" y="157"/>
                  <a:pt x="135" y="148"/>
                  <a:pt x="146" y="148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141" y="158"/>
                  <a:pt x="137" y="164"/>
                  <a:pt x="137" y="170"/>
                </a:cubicBezTo>
                <a:cubicBezTo>
                  <a:pt x="137" y="176"/>
                  <a:pt x="141" y="182"/>
                  <a:pt x="146" y="185"/>
                </a:cubicBezTo>
                <a:cubicBezTo>
                  <a:pt x="146" y="188"/>
                  <a:pt x="146" y="188"/>
                  <a:pt x="146" y="188"/>
                </a:cubicBezTo>
                <a:cubicBezTo>
                  <a:pt x="141" y="191"/>
                  <a:pt x="137" y="196"/>
                  <a:pt x="137" y="202"/>
                </a:cubicBezTo>
                <a:cubicBezTo>
                  <a:pt x="137" y="208"/>
                  <a:pt x="141" y="213"/>
                  <a:pt x="146" y="216"/>
                </a:cubicBezTo>
                <a:cubicBezTo>
                  <a:pt x="146" y="224"/>
                  <a:pt x="146" y="224"/>
                  <a:pt x="146" y="224"/>
                </a:cubicBezTo>
                <a:cubicBezTo>
                  <a:pt x="141" y="227"/>
                  <a:pt x="137" y="233"/>
                  <a:pt x="137" y="239"/>
                </a:cubicBezTo>
                <a:cubicBezTo>
                  <a:pt x="137" y="245"/>
                  <a:pt x="141" y="251"/>
                  <a:pt x="146" y="254"/>
                </a:cubicBezTo>
                <a:cubicBezTo>
                  <a:pt x="146" y="261"/>
                  <a:pt x="146" y="261"/>
                  <a:pt x="146" y="261"/>
                </a:cubicBezTo>
                <a:cubicBezTo>
                  <a:pt x="142" y="264"/>
                  <a:pt x="139" y="270"/>
                  <a:pt x="139" y="276"/>
                </a:cubicBezTo>
                <a:cubicBezTo>
                  <a:pt x="139" y="282"/>
                  <a:pt x="142" y="287"/>
                  <a:pt x="146" y="291"/>
                </a:cubicBezTo>
                <a:cubicBezTo>
                  <a:pt x="146" y="324"/>
                  <a:pt x="146" y="324"/>
                  <a:pt x="146" y="324"/>
                </a:cubicBezTo>
                <a:cubicBezTo>
                  <a:pt x="146" y="338"/>
                  <a:pt x="156" y="349"/>
                  <a:pt x="167" y="349"/>
                </a:cubicBezTo>
                <a:cubicBezTo>
                  <a:pt x="178" y="349"/>
                  <a:pt x="187" y="338"/>
                  <a:pt x="187" y="324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207" y="294"/>
                  <a:pt x="207" y="294"/>
                  <a:pt x="207" y="294"/>
                </a:cubicBezTo>
                <a:cubicBezTo>
                  <a:pt x="217" y="294"/>
                  <a:pt x="226" y="286"/>
                  <a:pt x="226" y="276"/>
                </a:cubicBezTo>
                <a:cubicBezTo>
                  <a:pt x="226" y="266"/>
                  <a:pt x="217" y="257"/>
                  <a:pt x="20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217" y="257"/>
                  <a:pt x="217" y="257"/>
                  <a:pt x="217" y="257"/>
                </a:cubicBezTo>
                <a:cubicBezTo>
                  <a:pt x="229" y="257"/>
                  <a:pt x="239" y="249"/>
                  <a:pt x="239" y="239"/>
                </a:cubicBezTo>
                <a:cubicBezTo>
                  <a:pt x="239" y="229"/>
                  <a:pt x="229" y="221"/>
                  <a:pt x="217" y="221"/>
                </a:cubicBezTo>
                <a:cubicBezTo>
                  <a:pt x="187" y="221"/>
                  <a:pt x="187" y="221"/>
                  <a:pt x="187" y="221"/>
                </a:cubicBezTo>
                <a:cubicBezTo>
                  <a:pt x="187" y="221"/>
                  <a:pt x="187" y="221"/>
                  <a:pt x="187" y="221"/>
                </a:cubicBezTo>
                <a:lnTo>
                  <a:pt x="230" y="2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236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05D-C73F-4C67-BB31-1ED09E8E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ATA detects a wide range of suspicious activities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35DE89-5150-4651-A066-3A71C4BF198B}"/>
              </a:ext>
            </a:extLst>
          </p:cNvPr>
          <p:cNvCxnSpPr/>
          <p:nvPr/>
        </p:nvCxnSpPr>
        <p:spPr>
          <a:xfrm>
            <a:off x="6555672" y="8396973"/>
            <a:ext cx="11293973" cy="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7">
            <a:extLst>
              <a:ext uri="{FF2B5EF4-FFF2-40B4-BE49-F238E27FC236}">
                <a16:creationId xmlns:a16="http://schemas.microsoft.com/office/drawing/2014/main" id="{96786EDB-73DC-46BD-A5A0-80876858B252}"/>
              </a:ext>
            </a:extLst>
          </p:cNvPr>
          <p:cNvSpPr/>
          <p:nvPr/>
        </p:nvSpPr>
        <p:spPr>
          <a:xfrm>
            <a:off x="5221942" y="5254552"/>
            <a:ext cx="3039050" cy="2431409"/>
          </a:xfrm>
          <a:prstGeom prst="wedgeRectCallout">
            <a:avLst>
              <a:gd name="adj1" fmla="val -21776"/>
              <a:gd name="adj2" fmla="val 63830"/>
            </a:avLst>
          </a:prstGeom>
          <a:solidFill>
            <a:schemeClr val="tx1">
              <a:alpha val="12000"/>
            </a:schemeClr>
          </a:solidFill>
        </p:spPr>
        <p:txBody>
          <a:bodyPr wrap="square" lIns="182854" tIns="91427" rIns="182854" bIns="91427" anchor="ctr">
            <a:spAutoFit/>
          </a:bodyPr>
          <a:lstStyle/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resource access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Account enumeration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Net Session enumeration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DNS enumeration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SAM-R Enumeration</a:t>
            </a:r>
          </a:p>
        </p:txBody>
      </p:sp>
      <p:sp>
        <p:nvSpPr>
          <p:cNvPr id="5" name="Rectangular Callout 39">
            <a:extLst>
              <a:ext uri="{FF2B5EF4-FFF2-40B4-BE49-F238E27FC236}">
                <a16:creationId xmlns:a16="http://schemas.microsoft.com/office/drawing/2014/main" id="{A1B6B75B-A0AB-4946-AE80-1553EF72039B}"/>
              </a:ext>
            </a:extLst>
          </p:cNvPr>
          <p:cNvSpPr/>
          <p:nvPr/>
        </p:nvSpPr>
        <p:spPr>
          <a:xfrm>
            <a:off x="7371516" y="8494804"/>
            <a:ext cx="4449836" cy="5081365"/>
          </a:xfrm>
          <a:custGeom>
            <a:avLst/>
            <a:gdLst>
              <a:gd name="connsiteX0" fmla="*/ 0 w 2846567"/>
              <a:gd name="connsiteY0" fmla="*/ 0 h 1421928"/>
              <a:gd name="connsiteX1" fmla="*/ 1660497 w 2846567"/>
              <a:gd name="connsiteY1" fmla="*/ 0 h 1421928"/>
              <a:gd name="connsiteX2" fmla="*/ 2032591 w 2846567"/>
              <a:gd name="connsiteY2" fmla="*/ -168171 h 1421928"/>
              <a:gd name="connsiteX3" fmla="*/ 2372139 w 2846567"/>
              <a:gd name="connsiteY3" fmla="*/ 0 h 1421928"/>
              <a:gd name="connsiteX4" fmla="*/ 2846567 w 2846567"/>
              <a:gd name="connsiteY4" fmla="*/ 0 h 1421928"/>
              <a:gd name="connsiteX5" fmla="*/ 2846567 w 2846567"/>
              <a:gd name="connsiteY5" fmla="*/ 236988 h 1421928"/>
              <a:gd name="connsiteX6" fmla="*/ 2846567 w 2846567"/>
              <a:gd name="connsiteY6" fmla="*/ 236988 h 1421928"/>
              <a:gd name="connsiteX7" fmla="*/ 2846567 w 2846567"/>
              <a:gd name="connsiteY7" fmla="*/ 592470 h 1421928"/>
              <a:gd name="connsiteX8" fmla="*/ 2846567 w 2846567"/>
              <a:gd name="connsiteY8" fmla="*/ 1421928 h 1421928"/>
              <a:gd name="connsiteX9" fmla="*/ 2372139 w 2846567"/>
              <a:gd name="connsiteY9" fmla="*/ 1421928 h 1421928"/>
              <a:gd name="connsiteX10" fmla="*/ 1660497 w 2846567"/>
              <a:gd name="connsiteY10" fmla="*/ 1421928 h 1421928"/>
              <a:gd name="connsiteX11" fmla="*/ 1660497 w 2846567"/>
              <a:gd name="connsiteY11" fmla="*/ 1421928 h 1421928"/>
              <a:gd name="connsiteX12" fmla="*/ 0 w 2846567"/>
              <a:gd name="connsiteY12" fmla="*/ 1421928 h 1421928"/>
              <a:gd name="connsiteX13" fmla="*/ 0 w 2846567"/>
              <a:gd name="connsiteY13" fmla="*/ 592470 h 1421928"/>
              <a:gd name="connsiteX14" fmla="*/ 0 w 2846567"/>
              <a:gd name="connsiteY14" fmla="*/ 236988 h 1421928"/>
              <a:gd name="connsiteX15" fmla="*/ 0 w 2846567"/>
              <a:gd name="connsiteY15" fmla="*/ 236988 h 1421928"/>
              <a:gd name="connsiteX16" fmla="*/ 0 w 2846567"/>
              <a:gd name="connsiteY16" fmla="*/ 0 h 1421928"/>
              <a:gd name="connsiteX0" fmla="*/ 0 w 2846567"/>
              <a:gd name="connsiteY0" fmla="*/ 168171 h 1590099"/>
              <a:gd name="connsiteX1" fmla="*/ 1189009 w 2846567"/>
              <a:gd name="connsiteY1" fmla="*/ 169758 h 1590099"/>
              <a:gd name="connsiteX2" fmla="*/ 2032591 w 2846567"/>
              <a:gd name="connsiteY2" fmla="*/ 0 h 1590099"/>
              <a:gd name="connsiteX3" fmla="*/ 2372139 w 2846567"/>
              <a:gd name="connsiteY3" fmla="*/ 168171 h 1590099"/>
              <a:gd name="connsiteX4" fmla="*/ 2846567 w 2846567"/>
              <a:gd name="connsiteY4" fmla="*/ 168171 h 1590099"/>
              <a:gd name="connsiteX5" fmla="*/ 2846567 w 2846567"/>
              <a:gd name="connsiteY5" fmla="*/ 405159 h 1590099"/>
              <a:gd name="connsiteX6" fmla="*/ 2846567 w 2846567"/>
              <a:gd name="connsiteY6" fmla="*/ 405159 h 1590099"/>
              <a:gd name="connsiteX7" fmla="*/ 2846567 w 2846567"/>
              <a:gd name="connsiteY7" fmla="*/ 760641 h 1590099"/>
              <a:gd name="connsiteX8" fmla="*/ 2846567 w 2846567"/>
              <a:gd name="connsiteY8" fmla="*/ 1590099 h 1590099"/>
              <a:gd name="connsiteX9" fmla="*/ 2372139 w 2846567"/>
              <a:gd name="connsiteY9" fmla="*/ 1590099 h 1590099"/>
              <a:gd name="connsiteX10" fmla="*/ 1660497 w 2846567"/>
              <a:gd name="connsiteY10" fmla="*/ 1590099 h 1590099"/>
              <a:gd name="connsiteX11" fmla="*/ 1660497 w 2846567"/>
              <a:gd name="connsiteY11" fmla="*/ 1590099 h 1590099"/>
              <a:gd name="connsiteX12" fmla="*/ 0 w 2846567"/>
              <a:gd name="connsiteY12" fmla="*/ 1590099 h 1590099"/>
              <a:gd name="connsiteX13" fmla="*/ 0 w 2846567"/>
              <a:gd name="connsiteY13" fmla="*/ 760641 h 1590099"/>
              <a:gd name="connsiteX14" fmla="*/ 0 w 2846567"/>
              <a:gd name="connsiteY14" fmla="*/ 405159 h 1590099"/>
              <a:gd name="connsiteX15" fmla="*/ 0 w 2846567"/>
              <a:gd name="connsiteY15" fmla="*/ 405159 h 1590099"/>
              <a:gd name="connsiteX16" fmla="*/ 0 w 2846567"/>
              <a:gd name="connsiteY16" fmla="*/ 168171 h 1590099"/>
              <a:gd name="connsiteX0" fmla="*/ 0 w 2846567"/>
              <a:gd name="connsiteY0" fmla="*/ 168171 h 1590099"/>
              <a:gd name="connsiteX1" fmla="*/ 1189009 w 2846567"/>
              <a:gd name="connsiteY1" fmla="*/ 169758 h 1590099"/>
              <a:gd name="connsiteX2" fmla="*/ 1615079 w 2846567"/>
              <a:gd name="connsiteY2" fmla="*/ 0 h 1590099"/>
              <a:gd name="connsiteX3" fmla="*/ 2372139 w 2846567"/>
              <a:gd name="connsiteY3" fmla="*/ 168171 h 1590099"/>
              <a:gd name="connsiteX4" fmla="*/ 2846567 w 2846567"/>
              <a:gd name="connsiteY4" fmla="*/ 168171 h 1590099"/>
              <a:gd name="connsiteX5" fmla="*/ 2846567 w 2846567"/>
              <a:gd name="connsiteY5" fmla="*/ 405159 h 1590099"/>
              <a:gd name="connsiteX6" fmla="*/ 2846567 w 2846567"/>
              <a:gd name="connsiteY6" fmla="*/ 405159 h 1590099"/>
              <a:gd name="connsiteX7" fmla="*/ 2846567 w 2846567"/>
              <a:gd name="connsiteY7" fmla="*/ 760641 h 1590099"/>
              <a:gd name="connsiteX8" fmla="*/ 2846567 w 2846567"/>
              <a:gd name="connsiteY8" fmla="*/ 1590099 h 1590099"/>
              <a:gd name="connsiteX9" fmla="*/ 2372139 w 2846567"/>
              <a:gd name="connsiteY9" fmla="*/ 1590099 h 1590099"/>
              <a:gd name="connsiteX10" fmla="*/ 1660497 w 2846567"/>
              <a:gd name="connsiteY10" fmla="*/ 1590099 h 1590099"/>
              <a:gd name="connsiteX11" fmla="*/ 1660497 w 2846567"/>
              <a:gd name="connsiteY11" fmla="*/ 1590099 h 1590099"/>
              <a:gd name="connsiteX12" fmla="*/ 0 w 2846567"/>
              <a:gd name="connsiteY12" fmla="*/ 1590099 h 1590099"/>
              <a:gd name="connsiteX13" fmla="*/ 0 w 2846567"/>
              <a:gd name="connsiteY13" fmla="*/ 760641 h 1590099"/>
              <a:gd name="connsiteX14" fmla="*/ 0 w 2846567"/>
              <a:gd name="connsiteY14" fmla="*/ 405159 h 1590099"/>
              <a:gd name="connsiteX15" fmla="*/ 0 w 2846567"/>
              <a:gd name="connsiteY15" fmla="*/ 405159 h 1590099"/>
              <a:gd name="connsiteX16" fmla="*/ 0 w 2846567"/>
              <a:gd name="connsiteY16" fmla="*/ 168171 h 1590099"/>
              <a:gd name="connsiteX0" fmla="*/ 0 w 2846567"/>
              <a:gd name="connsiteY0" fmla="*/ 168171 h 1590099"/>
              <a:gd name="connsiteX1" fmla="*/ 1189009 w 2846567"/>
              <a:gd name="connsiteY1" fmla="*/ 169758 h 1590099"/>
              <a:gd name="connsiteX2" fmla="*/ 1615079 w 2846567"/>
              <a:gd name="connsiteY2" fmla="*/ 0 h 1590099"/>
              <a:gd name="connsiteX3" fmla="*/ 1935576 w 2846567"/>
              <a:gd name="connsiteY3" fmla="*/ 163409 h 1590099"/>
              <a:gd name="connsiteX4" fmla="*/ 2846567 w 2846567"/>
              <a:gd name="connsiteY4" fmla="*/ 168171 h 1590099"/>
              <a:gd name="connsiteX5" fmla="*/ 2846567 w 2846567"/>
              <a:gd name="connsiteY5" fmla="*/ 405159 h 1590099"/>
              <a:gd name="connsiteX6" fmla="*/ 2846567 w 2846567"/>
              <a:gd name="connsiteY6" fmla="*/ 405159 h 1590099"/>
              <a:gd name="connsiteX7" fmla="*/ 2846567 w 2846567"/>
              <a:gd name="connsiteY7" fmla="*/ 760641 h 1590099"/>
              <a:gd name="connsiteX8" fmla="*/ 2846567 w 2846567"/>
              <a:gd name="connsiteY8" fmla="*/ 1590099 h 1590099"/>
              <a:gd name="connsiteX9" fmla="*/ 2372139 w 2846567"/>
              <a:gd name="connsiteY9" fmla="*/ 1590099 h 1590099"/>
              <a:gd name="connsiteX10" fmla="*/ 1660497 w 2846567"/>
              <a:gd name="connsiteY10" fmla="*/ 1590099 h 1590099"/>
              <a:gd name="connsiteX11" fmla="*/ 1660497 w 2846567"/>
              <a:gd name="connsiteY11" fmla="*/ 1590099 h 1590099"/>
              <a:gd name="connsiteX12" fmla="*/ 0 w 2846567"/>
              <a:gd name="connsiteY12" fmla="*/ 1590099 h 1590099"/>
              <a:gd name="connsiteX13" fmla="*/ 0 w 2846567"/>
              <a:gd name="connsiteY13" fmla="*/ 760641 h 1590099"/>
              <a:gd name="connsiteX14" fmla="*/ 0 w 2846567"/>
              <a:gd name="connsiteY14" fmla="*/ 405159 h 1590099"/>
              <a:gd name="connsiteX15" fmla="*/ 0 w 2846567"/>
              <a:gd name="connsiteY15" fmla="*/ 405159 h 1590099"/>
              <a:gd name="connsiteX16" fmla="*/ 0 w 2846567"/>
              <a:gd name="connsiteY16" fmla="*/ 168171 h 1590099"/>
              <a:gd name="connsiteX0" fmla="*/ 0 w 2846567"/>
              <a:gd name="connsiteY0" fmla="*/ 168171 h 1590099"/>
              <a:gd name="connsiteX1" fmla="*/ 1189009 w 2846567"/>
              <a:gd name="connsiteY1" fmla="*/ 169758 h 1590099"/>
              <a:gd name="connsiteX2" fmla="*/ 1615079 w 2846567"/>
              <a:gd name="connsiteY2" fmla="*/ 0 h 1590099"/>
              <a:gd name="connsiteX3" fmla="*/ 2008601 w 2846567"/>
              <a:gd name="connsiteY3" fmla="*/ 168171 h 1590099"/>
              <a:gd name="connsiteX4" fmla="*/ 2846567 w 2846567"/>
              <a:gd name="connsiteY4" fmla="*/ 168171 h 1590099"/>
              <a:gd name="connsiteX5" fmla="*/ 2846567 w 2846567"/>
              <a:gd name="connsiteY5" fmla="*/ 405159 h 1590099"/>
              <a:gd name="connsiteX6" fmla="*/ 2846567 w 2846567"/>
              <a:gd name="connsiteY6" fmla="*/ 405159 h 1590099"/>
              <a:gd name="connsiteX7" fmla="*/ 2846567 w 2846567"/>
              <a:gd name="connsiteY7" fmla="*/ 760641 h 1590099"/>
              <a:gd name="connsiteX8" fmla="*/ 2846567 w 2846567"/>
              <a:gd name="connsiteY8" fmla="*/ 1590099 h 1590099"/>
              <a:gd name="connsiteX9" fmla="*/ 2372139 w 2846567"/>
              <a:gd name="connsiteY9" fmla="*/ 1590099 h 1590099"/>
              <a:gd name="connsiteX10" fmla="*/ 1660497 w 2846567"/>
              <a:gd name="connsiteY10" fmla="*/ 1590099 h 1590099"/>
              <a:gd name="connsiteX11" fmla="*/ 1660497 w 2846567"/>
              <a:gd name="connsiteY11" fmla="*/ 1590099 h 1590099"/>
              <a:gd name="connsiteX12" fmla="*/ 0 w 2846567"/>
              <a:gd name="connsiteY12" fmla="*/ 1590099 h 1590099"/>
              <a:gd name="connsiteX13" fmla="*/ 0 w 2846567"/>
              <a:gd name="connsiteY13" fmla="*/ 760641 h 1590099"/>
              <a:gd name="connsiteX14" fmla="*/ 0 w 2846567"/>
              <a:gd name="connsiteY14" fmla="*/ 405159 h 1590099"/>
              <a:gd name="connsiteX15" fmla="*/ 0 w 2846567"/>
              <a:gd name="connsiteY15" fmla="*/ 405159 h 1590099"/>
              <a:gd name="connsiteX16" fmla="*/ 0 w 2846567"/>
              <a:gd name="connsiteY16" fmla="*/ 168171 h 159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46567" h="1590099">
                <a:moveTo>
                  <a:pt x="0" y="168171"/>
                </a:moveTo>
                <a:lnTo>
                  <a:pt x="1189009" y="169758"/>
                </a:lnTo>
                <a:lnTo>
                  <a:pt x="1615079" y="0"/>
                </a:lnTo>
                <a:lnTo>
                  <a:pt x="2008601" y="168171"/>
                </a:lnTo>
                <a:lnTo>
                  <a:pt x="2846567" y="168171"/>
                </a:lnTo>
                <a:lnTo>
                  <a:pt x="2846567" y="405159"/>
                </a:lnTo>
                <a:lnTo>
                  <a:pt x="2846567" y="405159"/>
                </a:lnTo>
                <a:lnTo>
                  <a:pt x="2846567" y="760641"/>
                </a:lnTo>
                <a:lnTo>
                  <a:pt x="2846567" y="1590099"/>
                </a:lnTo>
                <a:lnTo>
                  <a:pt x="2372139" y="1590099"/>
                </a:lnTo>
                <a:lnTo>
                  <a:pt x="1660497" y="1590099"/>
                </a:lnTo>
                <a:lnTo>
                  <a:pt x="1660497" y="1590099"/>
                </a:lnTo>
                <a:lnTo>
                  <a:pt x="0" y="1590099"/>
                </a:lnTo>
                <a:lnTo>
                  <a:pt x="0" y="760641"/>
                </a:lnTo>
                <a:lnTo>
                  <a:pt x="0" y="405159"/>
                </a:lnTo>
                <a:lnTo>
                  <a:pt x="0" y="405159"/>
                </a:lnTo>
                <a:lnTo>
                  <a:pt x="0" y="168171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</p:spPr>
        <p:txBody>
          <a:bodyPr wrap="square" lIns="182854" tIns="91427" rIns="182854" bIns="91427" anchor="ctr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-49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-49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-49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working hours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Brute force using NTLM, Kerberos, or LDAP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Sensitive accounts exposed in plain text authentication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accounts exposed in plain text authentication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Honey Token account suspicious activities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Unusual protocol implementation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Malicious Data Protection Private Information (DPAPI) Request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VPN</a:t>
            </a:r>
          </a:p>
        </p:txBody>
      </p:sp>
      <p:sp>
        <p:nvSpPr>
          <p:cNvPr id="6" name="Rectangular Callout 40">
            <a:extLst>
              <a:ext uri="{FF2B5EF4-FFF2-40B4-BE49-F238E27FC236}">
                <a16:creationId xmlns:a16="http://schemas.microsoft.com/office/drawing/2014/main" id="{21B1F55B-0419-4BF2-89FF-E332F77E363A}"/>
              </a:ext>
            </a:extLst>
          </p:cNvPr>
          <p:cNvSpPr/>
          <p:nvPr/>
        </p:nvSpPr>
        <p:spPr>
          <a:xfrm>
            <a:off x="11121558" y="4716953"/>
            <a:ext cx="3231443" cy="3062351"/>
          </a:xfrm>
          <a:prstGeom prst="wedgeRectCallout">
            <a:avLst>
              <a:gd name="adj1" fmla="val 2339"/>
              <a:gd name="adj2" fmla="val 66127"/>
            </a:avLst>
          </a:prstGeom>
          <a:solidFill>
            <a:schemeClr val="tx1">
              <a:alpha val="12000"/>
            </a:schemeClr>
          </a:solidFill>
        </p:spPr>
        <p:txBody>
          <a:bodyPr wrap="square" lIns="182854" tIns="91427" rIns="182854" bIns="91427" anchor="ctr">
            <a:spAutoFit/>
          </a:bodyPr>
          <a:lstStyle/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authentication requests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resource access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Pass-the-Ticket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Pass-the-Hash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Overpass-the-Hash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Malicious service creation</a:t>
            </a:r>
          </a:p>
        </p:txBody>
      </p:sp>
      <p:sp>
        <p:nvSpPr>
          <p:cNvPr id="7" name="Rectangular Callout 41">
            <a:extLst>
              <a:ext uri="{FF2B5EF4-FFF2-40B4-BE49-F238E27FC236}">
                <a16:creationId xmlns:a16="http://schemas.microsoft.com/office/drawing/2014/main" id="{729169EC-3C6D-447C-A8A1-E6AD38BBAE37}"/>
              </a:ext>
            </a:extLst>
          </p:cNvPr>
          <p:cNvSpPr/>
          <p:nvPr/>
        </p:nvSpPr>
        <p:spPr>
          <a:xfrm>
            <a:off x="14353001" y="9047143"/>
            <a:ext cx="2703892" cy="1369579"/>
          </a:xfrm>
          <a:prstGeom prst="wedgeRectCallout">
            <a:avLst>
              <a:gd name="adj1" fmla="val -20217"/>
              <a:gd name="adj2" fmla="val -70765"/>
            </a:avLst>
          </a:prstGeom>
          <a:solidFill>
            <a:schemeClr val="tx1">
              <a:alpha val="12000"/>
            </a:schemeClr>
          </a:solidFill>
        </p:spPr>
        <p:txBody>
          <a:bodyPr wrap="square" lIns="182854" tIns="91427" rIns="182854" bIns="91427" anchor="ctr">
            <a:spAutoFit/>
          </a:bodyPr>
          <a:lstStyle/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MS14-068 exploit (Forged PAC)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MS11-013 exploit (Silver PAC) </a:t>
            </a:r>
          </a:p>
        </p:txBody>
      </p:sp>
      <p:sp>
        <p:nvSpPr>
          <p:cNvPr id="8" name="Rectangular Callout 43">
            <a:extLst>
              <a:ext uri="{FF2B5EF4-FFF2-40B4-BE49-F238E27FC236}">
                <a16:creationId xmlns:a16="http://schemas.microsoft.com/office/drawing/2014/main" id="{D4EF80AF-5051-4D21-A462-CBB541DE351F}"/>
              </a:ext>
            </a:extLst>
          </p:cNvPr>
          <p:cNvSpPr/>
          <p:nvPr/>
        </p:nvSpPr>
        <p:spPr>
          <a:xfrm>
            <a:off x="16441042" y="4747969"/>
            <a:ext cx="2841657" cy="2985406"/>
          </a:xfrm>
          <a:prstGeom prst="wedgeRectCallout">
            <a:avLst>
              <a:gd name="adj1" fmla="val 20872"/>
              <a:gd name="adj2" fmla="val 58850"/>
            </a:avLst>
          </a:prstGeom>
          <a:solidFill>
            <a:schemeClr val="tx1">
              <a:alpha val="12000"/>
            </a:schemeClr>
          </a:solidFill>
        </p:spPr>
        <p:txBody>
          <a:bodyPr wrap="square" lIns="182854" tIns="91427" rIns="182854" bIns="91427" anchor="ctr">
            <a:spAutoFit/>
          </a:bodyPr>
          <a:lstStyle/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Skeleton key malware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Golden ticket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Remote execution 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Malicious replication requests</a:t>
            </a:r>
          </a:p>
          <a:p>
            <a:pPr marL="342900" marR="0" lvl="0" indent="-342900" algn="l" defTabSz="914225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-4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Abnormal Modification of Sensitive Groups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3F908C-B1D2-4C9E-AEE3-56712A164692}"/>
              </a:ext>
            </a:extLst>
          </p:cNvPr>
          <p:cNvGrpSpPr/>
          <p:nvPr/>
        </p:nvGrpSpPr>
        <p:grpSpPr>
          <a:xfrm>
            <a:off x="5126715" y="7889703"/>
            <a:ext cx="1878528" cy="1437700"/>
            <a:chOff x="315469" y="3028945"/>
            <a:chExt cx="1878528" cy="14377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8650B9-873D-4B5B-9FF4-E29D108B1343}"/>
                </a:ext>
              </a:extLst>
            </p:cNvPr>
            <p:cNvGrpSpPr/>
            <p:nvPr/>
          </p:nvGrpSpPr>
          <p:grpSpPr>
            <a:xfrm>
              <a:off x="760067" y="3028945"/>
              <a:ext cx="1001878" cy="1004025"/>
              <a:chOff x="743780" y="3030447"/>
              <a:chExt cx="1001878" cy="1004025"/>
            </a:xfrm>
          </p:grpSpPr>
          <p:sp>
            <p:nvSpPr>
              <p:cNvPr id="21" name="object 60">
                <a:extLst>
                  <a:ext uri="{FF2B5EF4-FFF2-40B4-BE49-F238E27FC236}">
                    <a16:creationId xmlns:a16="http://schemas.microsoft.com/office/drawing/2014/main" id="{3EE67FB6-DA5A-4888-A094-4006AF8065B6}"/>
                  </a:ext>
                </a:extLst>
              </p:cNvPr>
              <p:cNvSpPr/>
              <p:nvPr/>
            </p:nvSpPr>
            <p:spPr>
              <a:xfrm>
                <a:off x="743780" y="3030447"/>
                <a:ext cx="1001878" cy="1004025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rgbClr val="0070C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object 60">
                <a:extLst>
                  <a:ext uri="{FF2B5EF4-FFF2-40B4-BE49-F238E27FC236}">
                    <a16:creationId xmlns:a16="http://schemas.microsoft.com/office/drawing/2014/main" id="{7EC476A4-CE21-44F1-96DD-7324D67824D7}"/>
                  </a:ext>
                </a:extLst>
              </p:cNvPr>
              <p:cNvSpPr/>
              <p:nvPr/>
            </p:nvSpPr>
            <p:spPr>
              <a:xfrm>
                <a:off x="798238" y="3080748"/>
                <a:ext cx="901492" cy="903423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312F8B-E09D-4435-8762-B40A8F39A4A5}"/>
                </a:ext>
              </a:extLst>
            </p:cNvPr>
            <p:cNvSpPr/>
            <p:nvPr/>
          </p:nvSpPr>
          <p:spPr>
            <a:xfrm>
              <a:off x="315469" y="4066535"/>
              <a:ext cx="187852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Reconnaissance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D4D03D-3410-4670-91E6-43B512787CE8}"/>
                </a:ext>
              </a:extLst>
            </p:cNvPr>
            <p:cNvSpPr/>
            <p:nvPr/>
          </p:nvSpPr>
          <p:spPr bwMode="auto">
            <a:xfrm>
              <a:off x="959865" y="3238937"/>
              <a:ext cx="589275" cy="589275"/>
            </a:xfrm>
            <a:prstGeom prst="ellipse">
              <a:avLst/>
            </a:prstGeom>
            <a:noFill/>
            <a:ln w="3175">
              <a:solidFill>
                <a:srgbClr val="0078D7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6F15FB-D013-43F3-BF13-95CDD2A191C6}"/>
                </a:ext>
              </a:extLst>
            </p:cNvPr>
            <p:cNvSpPr/>
            <p:nvPr/>
          </p:nvSpPr>
          <p:spPr bwMode="auto">
            <a:xfrm>
              <a:off x="1033135" y="3307157"/>
              <a:ext cx="442732" cy="442732"/>
            </a:xfrm>
            <a:prstGeom prst="ellipse">
              <a:avLst/>
            </a:prstGeom>
            <a:noFill/>
            <a:ln w="9525">
              <a:solidFill>
                <a:srgbClr val="0078D7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6B8BC4-8801-4A4A-BC5F-8A1860E55E56}"/>
                </a:ext>
              </a:extLst>
            </p:cNvPr>
            <p:cNvSpPr/>
            <p:nvPr/>
          </p:nvSpPr>
          <p:spPr bwMode="auto">
            <a:xfrm>
              <a:off x="1103305" y="3377327"/>
              <a:ext cx="302392" cy="302392"/>
            </a:xfrm>
            <a:prstGeom prst="ellipse">
              <a:avLst/>
            </a:prstGeom>
            <a:noFill/>
            <a:ln w="12700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AF5E26-BD42-46B7-82A1-18EF00E50E1F}"/>
                </a:ext>
              </a:extLst>
            </p:cNvPr>
            <p:cNvSpPr/>
            <p:nvPr/>
          </p:nvSpPr>
          <p:spPr bwMode="auto">
            <a:xfrm>
              <a:off x="1404206" y="3268192"/>
              <a:ext cx="65292" cy="65292"/>
            </a:xfrm>
            <a:prstGeom prst="ellipse">
              <a:avLst/>
            </a:prstGeom>
            <a:solidFill>
              <a:srgbClr val="35353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81414-EC33-4F37-951D-2CC9AA4ECF23}"/>
                </a:ext>
              </a:extLst>
            </p:cNvPr>
            <p:cNvSpPr/>
            <p:nvPr/>
          </p:nvSpPr>
          <p:spPr bwMode="auto">
            <a:xfrm>
              <a:off x="1002068" y="3504278"/>
              <a:ext cx="65292" cy="65292"/>
            </a:xfrm>
            <a:prstGeom prst="ellipse">
              <a:avLst/>
            </a:prstGeom>
            <a:solidFill>
              <a:srgbClr val="35353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CA5AD-CB69-47D5-B052-36A826FF082E}"/>
                </a:ext>
              </a:extLst>
            </p:cNvPr>
            <p:cNvSpPr/>
            <p:nvPr/>
          </p:nvSpPr>
          <p:spPr bwMode="auto">
            <a:xfrm>
              <a:off x="1298343" y="3781971"/>
              <a:ext cx="65292" cy="65292"/>
            </a:xfrm>
            <a:prstGeom prst="ellipse">
              <a:avLst/>
            </a:prstGeom>
            <a:solidFill>
              <a:srgbClr val="35353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AA7BAD-1D88-454F-B287-9EDEDE2F56B7}"/>
                </a:ext>
              </a:extLst>
            </p:cNvPr>
            <p:cNvSpPr txBox="1"/>
            <p:nvPr/>
          </p:nvSpPr>
          <p:spPr>
            <a:xfrm>
              <a:off x="1390780" y="3124819"/>
              <a:ext cx="71661" cy="36466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16CAE-9705-475C-89B7-186E460831F1}"/>
                </a:ext>
              </a:extLst>
            </p:cNvPr>
            <p:cNvSpPr txBox="1"/>
            <p:nvPr/>
          </p:nvSpPr>
          <p:spPr>
            <a:xfrm>
              <a:off x="987849" y="3358916"/>
              <a:ext cx="71661" cy="36466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34EBFD-5D20-4525-9E9E-D86D3D702474}"/>
                </a:ext>
              </a:extLst>
            </p:cNvPr>
            <p:cNvSpPr txBox="1"/>
            <p:nvPr/>
          </p:nvSpPr>
          <p:spPr>
            <a:xfrm>
              <a:off x="1285145" y="3637358"/>
              <a:ext cx="71661" cy="36466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5900F2-9A25-4217-B7A6-F13E00327E04}"/>
              </a:ext>
            </a:extLst>
          </p:cNvPr>
          <p:cNvGrpSpPr/>
          <p:nvPr/>
        </p:nvGrpSpPr>
        <p:grpSpPr>
          <a:xfrm>
            <a:off x="9073664" y="7188272"/>
            <a:ext cx="1711944" cy="1705456"/>
            <a:chOff x="2967007" y="2327514"/>
            <a:chExt cx="1711944" cy="1705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365FE7-9AF0-4F3B-960D-B1F970D0D2FD}"/>
                </a:ext>
              </a:extLst>
            </p:cNvPr>
            <p:cNvSpPr/>
            <p:nvPr/>
          </p:nvSpPr>
          <p:spPr>
            <a:xfrm>
              <a:off x="2967007" y="2327514"/>
              <a:ext cx="1711944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Compromised</a:t>
              </a:r>
              <a:b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Credential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064600-1C2B-4607-9227-94E27F5AC984}"/>
                </a:ext>
              </a:extLst>
            </p:cNvPr>
            <p:cNvGrpSpPr/>
            <p:nvPr/>
          </p:nvGrpSpPr>
          <p:grpSpPr>
            <a:xfrm>
              <a:off x="3317343" y="3028945"/>
              <a:ext cx="1001878" cy="1004025"/>
              <a:chOff x="743780" y="3030447"/>
              <a:chExt cx="1001878" cy="1004025"/>
            </a:xfrm>
          </p:grpSpPr>
          <p:sp>
            <p:nvSpPr>
              <p:cNvPr id="31" name="object 60">
                <a:extLst>
                  <a:ext uri="{FF2B5EF4-FFF2-40B4-BE49-F238E27FC236}">
                    <a16:creationId xmlns:a16="http://schemas.microsoft.com/office/drawing/2014/main" id="{9871EA79-AB39-44DF-BA98-57F5B838F0AC}"/>
                  </a:ext>
                </a:extLst>
              </p:cNvPr>
              <p:cNvSpPr/>
              <p:nvPr/>
            </p:nvSpPr>
            <p:spPr>
              <a:xfrm>
                <a:off x="743780" y="3030447"/>
                <a:ext cx="1001878" cy="1004025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rgbClr val="0070C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bject 60">
                <a:extLst>
                  <a:ext uri="{FF2B5EF4-FFF2-40B4-BE49-F238E27FC236}">
                    <a16:creationId xmlns:a16="http://schemas.microsoft.com/office/drawing/2014/main" id="{89B62775-E8AE-411E-AB70-0437CACF242B}"/>
                  </a:ext>
                </a:extLst>
              </p:cNvPr>
              <p:cNvSpPr/>
              <p:nvPr/>
            </p:nvSpPr>
            <p:spPr>
              <a:xfrm>
                <a:off x="798238" y="3080748"/>
                <a:ext cx="901492" cy="903423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BF3290-0427-4B6F-BA0C-DF96DE503D9B}"/>
                </a:ext>
              </a:extLst>
            </p:cNvPr>
            <p:cNvGrpSpPr/>
            <p:nvPr/>
          </p:nvGrpSpPr>
          <p:grpSpPr>
            <a:xfrm>
              <a:off x="3691421" y="3246966"/>
              <a:ext cx="367314" cy="467177"/>
              <a:chOff x="9671743" y="1535227"/>
              <a:chExt cx="367314" cy="46717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F5F3E4D-2279-4267-9E15-408F028F651A}"/>
                  </a:ext>
                </a:extLst>
              </p:cNvPr>
              <p:cNvGrpSpPr/>
              <p:nvPr/>
            </p:nvGrpSpPr>
            <p:grpSpPr>
              <a:xfrm>
                <a:off x="9671743" y="1535227"/>
                <a:ext cx="367314" cy="467177"/>
                <a:chOff x="7351072" y="3505080"/>
                <a:chExt cx="275968" cy="35099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AAEDBC9E-07EA-49FE-BF59-7DC6870F8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1072" y="3543255"/>
                  <a:ext cx="190625" cy="312822"/>
                </a:xfrm>
                <a:prstGeom prst="rect">
                  <a:avLst/>
                </a:prstGeom>
              </p:spPr>
            </p:pic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FFDADA8-E849-4316-8801-DF750D0D5C98}"/>
                    </a:ext>
                  </a:extLst>
                </p:cNvPr>
                <p:cNvSpPr/>
                <p:nvPr/>
              </p:nvSpPr>
              <p:spPr bwMode="auto">
                <a:xfrm>
                  <a:off x="7482506" y="3505080"/>
                  <a:ext cx="144534" cy="144534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rgbClr val="2F2F2F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B7746583-607B-40B4-8D43-90F11EB57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889873" y="1570736"/>
                <a:ext cx="108363" cy="98140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6D018A-C0DF-4BC9-84EA-EFD5A2C6AF56}"/>
              </a:ext>
            </a:extLst>
          </p:cNvPr>
          <p:cNvGrpSpPr/>
          <p:nvPr/>
        </p:nvGrpSpPr>
        <p:grpSpPr>
          <a:xfrm>
            <a:off x="12099760" y="7898523"/>
            <a:ext cx="1360822" cy="1719480"/>
            <a:chOff x="5479755" y="3037765"/>
            <a:chExt cx="1360822" cy="17194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067D0D-61D3-4645-8E4C-6A65181AFEA8}"/>
                </a:ext>
              </a:extLst>
            </p:cNvPr>
            <p:cNvSpPr/>
            <p:nvPr/>
          </p:nvSpPr>
          <p:spPr>
            <a:xfrm>
              <a:off x="5479755" y="4049359"/>
              <a:ext cx="1360822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Lateral</a:t>
              </a:r>
              <a:b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Movement</a:t>
              </a:r>
            </a:p>
          </p:txBody>
        </p:sp>
        <p:sp>
          <p:nvSpPr>
            <p:cNvPr id="35" name="object 60">
              <a:extLst>
                <a:ext uri="{FF2B5EF4-FFF2-40B4-BE49-F238E27FC236}">
                  <a16:creationId xmlns:a16="http://schemas.microsoft.com/office/drawing/2014/main" id="{90702BC4-CC33-44B6-8640-11940252D9ED}"/>
                </a:ext>
              </a:extLst>
            </p:cNvPr>
            <p:cNvSpPr/>
            <p:nvPr/>
          </p:nvSpPr>
          <p:spPr>
            <a:xfrm>
              <a:off x="5609390" y="3037765"/>
              <a:ext cx="1001878" cy="1004025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rgbClr val="0070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60">
              <a:extLst>
                <a:ext uri="{FF2B5EF4-FFF2-40B4-BE49-F238E27FC236}">
                  <a16:creationId xmlns:a16="http://schemas.microsoft.com/office/drawing/2014/main" id="{D3D3D0B2-155D-4F13-BCD0-96776963A2BA}"/>
                </a:ext>
              </a:extLst>
            </p:cNvPr>
            <p:cNvSpPr/>
            <p:nvPr/>
          </p:nvSpPr>
          <p:spPr>
            <a:xfrm>
              <a:off x="5654180" y="3088066"/>
              <a:ext cx="901492" cy="903423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64C01FD-068C-4C75-8E20-6C0DAEC84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38967" y="3319970"/>
              <a:ext cx="571500" cy="43295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D8FCBF-8F6A-4D39-AF8D-33E162ADC4FA}"/>
              </a:ext>
            </a:extLst>
          </p:cNvPr>
          <p:cNvGrpSpPr/>
          <p:nvPr/>
        </p:nvGrpSpPr>
        <p:grpSpPr>
          <a:xfrm>
            <a:off x="14717350" y="7204531"/>
            <a:ext cx="1247136" cy="1688381"/>
            <a:chOff x="7936924" y="2343773"/>
            <a:chExt cx="1247136" cy="16883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B4E2B1-065D-49D7-AF97-F728860109A6}"/>
                </a:ext>
              </a:extLst>
            </p:cNvPr>
            <p:cNvSpPr/>
            <p:nvPr/>
          </p:nvSpPr>
          <p:spPr>
            <a:xfrm>
              <a:off x="7936924" y="2343773"/>
              <a:ext cx="1247136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Privilege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Escalation</a:t>
              </a:r>
            </a:p>
          </p:txBody>
        </p:sp>
        <p:sp>
          <p:nvSpPr>
            <p:cNvPr id="40" name="object 60">
              <a:extLst>
                <a:ext uri="{FF2B5EF4-FFF2-40B4-BE49-F238E27FC236}">
                  <a16:creationId xmlns:a16="http://schemas.microsoft.com/office/drawing/2014/main" id="{05A4FD75-DC26-49E9-91EA-F7603B09CDAD}"/>
                </a:ext>
              </a:extLst>
            </p:cNvPr>
            <p:cNvSpPr/>
            <p:nvPr/>
          </p:nvSpPr>
          <p:spPr>
            <a:xfrm>
              <a:off x="8076154" y="3078430"/>
              <a:ext cx="901492" cy="903423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0ED622-5D50-4AC7-A807-06C74F691D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62856" y="3299615"/>
              <a:ext cx="409332" cy="427658"/>
              <a:chOff x="1101114" y="2623625"/>
              <a:chExt cx="1879599" cy="1977967"/>
            </a:xfrm>
          </p:grpSpPr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2B627FDB-8ACD-40F9-B5B4-B510B599DB3C}"/>
                  </a:ext>
                </a:extLst>
              </p:cNvPr>
              <p:cNvSpPr/>
              <p:nvPr/>
            </p:nvSpPr>
            <p:spPr bwMode="auto">
              <a:xfrm rot="307808">
                <a:off x="1137537" y="2623625"/>
                <a:ext cx="1843176" cy="616268"/>
              </a:xfrm>
              <a:custGeom>
                <a:avLst/>
                <a:gdLst>
                  <a:gd name="connsiteX0" fmla="*/ 282911 w 1614124"/>
                  <a:gd name="connsiteY0" fmla="*/ 0 h 539684"/>
                  <a:gd name="connsiteX1" fmla="*/ 1132939 w 1614124"/>
                  <a:gd name="connsiteY1" fmla="*/ 0 h 539684"/>
                  <a:gd name="connsiteX2" fmla="*/ 1239152 w 1614124"/>
                  <a:gd name="connsiteY2" fmla="*/ 424853 h 539684"/>
                  <a:gd name="connsiteX3" fmla="*/ 1142584 w 1614124"/>
                  <a:gd name="connsiteY3" fmla="*/ 424853 h 539684"/>
                  <a:gd name="connsiteX4" fmla="*/ 1614124 w 1614124"/>
                  <a:gd name="connsiteY4" fmla="*/ 437137 h 539684"/>
                  <a:gd name="connsiteX5" fmla="*/ 1611453 w 1614124"/>
                  <a:gd name="connsiteY5" fmla="*/ 539684 h 539684"/>
                  <a:gd name="connsiteX6" fmla="*/ 0 w 1614124"/>
                  <a:gd name="connsiteY6" fmla="*/ 497704 h 539684"/>
                  <a:gd name="connsiteX7" fmla="*/ 2671 w 1614124"/>
                  <a:gd name="connsiteY7" fmla="*/ 395157 h 539684"/>
                  <a:gd name="connsiteX8" fmla="*/ 182948 w 1614124"/>
                  <a:gd name="connsiteY8" fmla="*/ 399854 h 53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4124" h="539684">
                    <a:moveTo>
                      <a:pt x="282911" y="0"/>
                    </a:moveTo>
                    <a:lnTo>
                      <a:pt x="1132939" y="0"/>
                    </a:lnTo>
                    <a:lnTo>
                      <a:pt x="1239152" y="424853"/>
                    </a:lnTo>
                    <a:lnTo>
                      <a:pt x="1142584" y="424853"/>
                    </a:lnTo>
                    <a:lnTo>
                      <a:pt x="1614124" y="437137"/>
                    </a:lnTo>
                    <a:lnTo>
                      <a:pt x="1611453" y="539684"/>
                    </a:lnTo>
                    <a:lnTo>
                      <a:pt x="0" y="497704"/>
                    </a:lnTo>
                    <a:lnTo>
                      <a:pt x="2671" y="395157"/>
                    </a:lnTo>
                    <a:lnTo>
                      <a:pt x="182948" y="399854"/>
                    </a:lnTo>
                    <a:close/>
                  </a:path>
                </a:pathLst>
              </a:cu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Freeform 31">
                <a:extLst>
                  <a:ext uri="{FF2B5EF4-FFF2-40B4-BE49-F238E27FC236}">
                    <a16:creationId xmlns:a16="http://schemas.microsoft.com/office/drawing/2014/main" id="{C61625FB-BD20-4469-A1C8-AA013653A238}"/>
                  </a:ext>
                </a:extLst>
              </p:cNvPr>
              <p:cNvSpPr/>
              <p:nvPr/>
            </p:nvSpPr>
            <p:spPr bwMode="auto">
              <a:xfrm rot="11593610">
                <a:off x="1101114" y="3680841"/>
                <a:ext cx="1614784" cy="920751"/>
              </a:xfrm>
              <a:custGeom>
                <a:avLst/>
                <a:gdLst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94936 w 1414115"/>
                  <a:gd name="connsiteY10" fmla="*/ 464591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984548 w 1414115"/>
                  <a:gd name="connsiteY9" fmla="*/ 469993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075988 w 1414115"/>
                  <a:gd name="connsiteY12" fmla="*/ 56143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175011 w 1414115"/>
                  <a:gd name="connsiteY12" fmla="*/ 42074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24717 w 1414115"/>
                  <a:gd name="connsiteY11" fmla="*/ 447381 h 80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4115" h="806329">
                    <a:moveTo>
                      <a:pt x="984548" y="469993"/>
                    </a:moveTo>
                    <a:lnTo>
                      <a:pt x="1225729" y="466248"/>
                    </a:lnTo>
                    <a:lnTo>
                      <a:pt x="1294936" y="464591"/>
                    </a:lnTo>
                    <a:lnTo>
                      <a:pt x="1380370" y="806329"/>
                    </a:lnTo>
                    <a:lnTo>
                      <a:pt x="33091" y="806329"/>
                    </a:lnTo>
                    <a:lnTo>
                      <a:pt x="109052" y="502488"/>
                    </a:lnTo>
                    <a:lnTo>
                      <a:pt x="91410" y="486803"/>
                    </a:lnTo>
                    <a:cubicBezTo>
                      <a:pt x="69471" y="463080"/>
                      <a:pt x="50217" y="437468"/>
                      <a:pt x="34008" y="410119"/>
                    </a:cubicBezTo>
                    <a:lnTo>
                      <a:pt x="0" y="330943"/>
                    </a:lnTo>
                    <a:lnTo>
                      <a:pt x="1408019" y="0"/>
                    </a:lnTo>
                    <a:lnTo>
                      <a:pt x="1414115" y="76146"/>
                    </a:lnTo>
                    <a:cubicBezTo>
                      <a:pt x="1407648" y="203478"/>
                      <a:pt x="1328550" y="344277"/>
                      <a:pt x="1224717" y="447381"/>
                    </a:cubicBezTo>
                  </a:path>
                </a:pathLst>
              </a:cu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D20C2AF-9C11-4FC8-B32C-13C8C77B0FB8}"/>
                  </a:ext>
                </a:extLst>
              </p:cNvPr>
              <p:cNvSpPr/>
              <p:nvPr/>
            </p:nvSpPr>
            <p:spPr bwMode="auto">
              <a:xfrm rot="641942">
                <a:off x="2263399" y="3384154"/>
                <a:ext cx="125506" cy="61076"/>
              </a:xfrm>
              <a:prstGeom prst="ellipse">
                <a:avLst/>
              </a:pr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Freeform 33">
                <a:extLst>
                  <a:ext uri="{FF2B5EF4-FFF2-40B4-BE49-F238E27FC236}">
                    <a16:creationId xmlns:a16="http://schemas.microsoft.com/office/drawing/2014/main" id="{1F45BBF4-29C3-4AB6-ADB5-3877DA7B7D1C}"/>
                  </a:ext>
                </a:extLst>
              </p:cNvPr>
              <p:cNvSpPr/>
              <p:nvPr/>
            </p:nvSpPr>
            <p:spPr bwMode="auto">
              <a:xfrm>
                <a:off x="2486848" y="3272101"/>
                <a:ext cx="152273" cy="532955"/>
              </a:xfrm>
              <a:custGeom>
                <a:avLst/>
                <a:gdLst>
                  <a:gd name="connsiteX0" fmla="*/ 44450 w 133350"/>
                  <a:gd name="connsiteY0" fmla="*/ 0 h 466725"/>
                  <a:gd name="connsiteX1" fmla="*/ 133350 w 133350"/>
                  <a:gd name="connsiteY1" fmla="*/ 314325 h 466725"/>
                  <a:gd name="connsiteX2" fmla="*/ 12700 w 133350"/>
                  <a:gd name="connsiteY2" fmla="*/ 320675 h 466725"/>
                  <a:gd name="connsiteX3" fmla="*/ 0 w 133350"/>
                  <a:gd name="connsiteY3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66725">
                    <a:moveTo>
                      <a:pt x="44450" y="0"/>
                    </a:moveTo>
                    <a:lnTo>
                      <a:pt x="133350" y="314325"/>
                    </a:lnTo>
                    <a:lnTo>
                      <a:pt x="12700" y="320675"/>
                    </a:lnTo>
                    <a:lnTo>
                      <a:pt x="0" y="466725"/>
                    </a:lnTo>
                  </a:path>
                </a:pathLst>
              </a:cu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34">
                <a:extLst>
                  <a:ext uri="{FF2B5EF4-FFF2-40B4-BE49-F238E27FC236}">
                    <a16:creationId xmlns:a16="http://schemas.microsoft.com/office/drawing/2014/main" id="{16B0227D-91D2-43F6-94F4-7A91374FF2EB}"/>
                  </a:ext>
                </a:extLst>
              </p:cNvPr>
              <p:cNvSpPr/>
              <p:nvPr/>
            </p:nvSpPr>
            <p:spPr bwMode="auto">
              <a:xfrm>
                <a:off x="1359997" y="3137956"/>
                <a:ext cx="57314" cy="409687"/>
              </a:xfrm>
              <a:custGeom>
                <a:avLst/>
                <a:gdLst>
                  <a:gd name="connsiteX0" fmla="*/ 22225 w 22225"/>
                  <a:gd name="connsiteY0" fmla="*/ 0 h 358775"/>
                  <a:gd name="connsiteX1" fmla="*/ 0 w 22225"/>
                  <a:gd name="connsiteY1" fmla="*/ 358775 h 358775"/>
                  <a:gd name="connsiteX2" fmla="*/ 0 w 22225"/>
                  <a:gd name="connsiteY2" fmla="*/ 355600 h 358775"/>
                  <a:gd name="connsiteX3" fmla="*/ 0 w 22225"/>
                  <a:gd name="connsiteY3" fmla="*/ 355600 h 358775"/>
                  <a:gd name="connsiteX4" fmla="*/ 0 w 22225"/>
                  <a:gd name="connsiteY4" fmla="*/ 355600 h 358775"/>
                  <a:gd name="connsiteX0" fmla="*/ 50192 w 50192"/>
                  <a:gd name="connsiteY0" fmla="*/ 0 h 358775"/>
                  <a:gd name="connsiteX1" fmla="*/ 27967 w 50192"/>
                  <a:gd name="connsiteY1" fmla="*/ 358775 h 358775"/>
                  <a:gd name="connsiteX2" fmla="*/ 27967 w 50192"/>
                  <a:gd name="connsiteY2" fmla="*/ 355600 h 358775"/>
                  <a:gd name="connsiteX3" fmla="*/ 27967 w 50192"/>
                  <a:gd name="connsiteY3" fmla="*/ 355600 h 358775"/>
                  <a:gd name="connsiteX4" fmla="*/ 27967 w 50192"/>
                  <a:gd name="connsiteY4" fmla="*/ 355600 h 3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2" h="358775">
                    <a:moveTo>
                      <a:pt x="50192" y="0"/>
                    </a:moveTo>
                    <a:cubicBezTo>
                      <a:pt x="-52466" y="155311"/>
                      <a:pt x="35375" y="239183"/>
                      <a:pt x="27967" y="358775"/>
                    </a:cubicBezTo>
                    <a:lnTo>
                      <a:pt x="27967" y="355600"/>
                    </a:lnTo>
                    <a:lnTo>
                      <a:pt x="27967" y="355600"/>
                    </a:lnTo>
                    <a:lnTo>
                      <a:pt x="27967" y="355600"/>
                    </a:lnTo>
                  </a:path>
                </a:pathLst>
              </a:cu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979A3C-CE11-4E37-AD35-2BC815CF7506}"/>
                </a:ext>
              </a:extLst>
            </p:cNvPr>
            <p:cNvSpPr/>
            <p:nvPr/>
          </p:nvSpPr>
          <p:spPr bwMode="auto">
            <a:xfrm>
              <a:off x="8265535" y="3535003"/>
              <a:ext cx="236538" cy="23653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130245-A42B-4EE4-9FB1-70CBEC0FED21}"/>
                </a:ext>
              </a:extLst>
            </p:cNvPr>
            <p:cNvCxnSpPr>
              <a:stCxn id="42" idx="4"/>
              <a:endCxn id="42" idx="0"/>
            </p:cNvCxnSpPr>
            <p:nvPr/>
          </p:nvCxnSpPr>
          <p:spPr>
            <a:xfrm flipV="1">
              <a:off x="8383804" y="3579836"/>
              <a:ext cx="0" cy="146872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none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bject 60">
              <a:extLst>
                <a:ext uri="{FF2B5EF4-FFF2-40B4-BE49-F238E27FC236}">
                  <a16:creationId xmlns:a16="http://schemas.microsoft.com/office/drawing/2014/main" id="{F4C86354-EF02-4764-B510-3780A84D6CD1}"/>
                </a:ext>
              </a:extLst>
            </p:cNvPr>
            <p:cNvSpPr/>
            <p:nvPr/>
          </p:nvSpPr>
          <p:spPr>
            <a:xfrm>
              <a:off x="8037798" y="3028129"/>
              <a:ext cx="1001878" cy="1004025"/>
            </a:xfrm>
            <a:custGeom>
              <a:avLst/>
              <a:gdLst/>
              <a:ahLst/>
              <a:cxnLst/>
              <a:rect l="l" t="t" r="r" b="b"/>
              <a:pathLst>
                <a:path w="1778000" h="1781810">
                  <a:moveTo>
                    <a:pt x="889000" y="0"/>
                  </a:moveTo>
                  <a:lnTo>
                    <a:pt x="816088" y="2953"/>
                  </a:lnTo>
                  <a:lnTo>
                    <a:pt x="744799" y="11659"/>
                  </a:lnTo>
                  <a:lnTo>
                    <a:pt x="675362" y="25890"/>
                  </a:lnTo>
                  <a:lnTo>
                    <a:pt x="608006" y="45415"/>
                  </a:lnTo>
                  <a:lnTo>
                    <a:pt x="542960" y="70006"/>
                  </a:lnTo>
                  <a:lnTo>
                    <a:pt x="480452" y="99433"/>
                  </a:lnTo>
                  <a:lnTo>
                    <a:pt x="420712" y="133468"/>
                  </a:lnTo>
                  <a:lnTo>
                    <a:pt x="363967" y="171879"/>
                  </a:lnTo>
                  <a:lnTo>
                    <a:pt x="310447" y="214440"/>
                  </a:lnTo>
                  <a:lnTo>
                    <a:pt x="260381" y="260919"/>
                  </a:lnTo>
                  <a:lnTo>
                    <a:pt x="213997" y="311089"/>
                  </a:lnTo>
                  <a:lnTo>
                    <a:pt x="171525" y="364719"/>
                  </a:lnTo>
                  <a:lnTo>
                    <a:pt x="133192" y="421580"/>
                  </a:lnTo>
                  <a:lnTo>
                    <a:pt x="99228" y="481444"/>
                  </a:lnTo>
                  <a:lnTo>
                    <a:pt x="69861" y="544080"/>
                  </a:lnTo>
                  <a:lnTo>
                    <a:pt x="45321" y="609260"/>
                  </a:lnTo>
                  <a:lnTo>
                    <a:pt x="25836" y="676754"/>
                  </a:lnTo>
                  <a:lnTo>
                    <a:pt x="11635" y="746333"/>
                  </a:lnTo>
                  <a:lnTo>
                    <a:pt x="2947" y="817767"/>
                  </a:lnTo>
                  <a:lnTo>
                    <a:pt x="0" y="890828"/>
                  </a:lnTo>
                  <a:lnTo>
                    <a:pt x="2947" y="963888"/>
                  </a:lnTo>
                  <a:lnTo>
                    <a:pt x="11635" y="1035321"/>
                  </a:lnTo>
                  <a:lnTo>
                    <a:pt x="25836" y="1104899"/>
                  </a:lnTo>
                  <a:lnTo>
                    <a:pt x="45321" y="1172392"/>
                  </a:lnTo>
                  <a:lnTo>
                    <a:pt x="69861" y="1237571"/>
                  </a:lnTo>
                  <a:lnTo>
                    <a:pt x="99228" y="1300207"/>
                  </a:lnTo>
                  <a:lnTo>
                    <a:pt x="133192" y="1360071"/>
                  </a:lnTo>
                  <a:lnTo>
                    <a:pt x="171525" y="1416932"/>
                  </a:lnTo>
                  <a:lnTo>
                    <a:pt x="213997" y="1470563"/>
                  </a:lnTo>
                  <a:lnTo>
                    <a:pt x="260381" y="1520732"/>
                  </a:lnTo>
                  <a:lnTo>
                    <a:pt x="310447" y="1567212"/>
                  </a:lnTo>
                  <a:lnTo>
                    <a:pt x="363967" y="1609773"/>
                  </a:lnTo>
                  <a:lnTo>
                    <a:pt x="420712" y="1648186"/>
                  </a:lnTo>
                  <a:lnTo>
                    <a:pt x="480452" y="1682221"/>
                  </a:lnTo>
                  <a:lnTo>
                    <a:pt x="542960" y="1711649"/>
                  </a:lnTo>
                  <a:lnTo>
                    <a:pt x="608006" y="1736240"/>
                  </a:lnTo>
                  <a:lnTo>
                    <a:pt x="675362" y="1755766"/>
                  </a:lnTo>
                  <a:lnTo>
                    <a:pt x="744799" y="1769997"/>
                  </a:lnTo>
                  <a:lnTo>
                    <a:pt x="816088" y="1778704"/>
                  </a:lnTo>
                  <a:lnTo>
                    <a:pt x="889000" y="1781657"/>
                  </a:lnTo>
                  <a:lnTo>
                    <a:pt x="961911" y="1778704"/>
                  </a:lnTo>
                  <a:lnTo>
                    <a:pt x="1033200" y="1769997"/>
                  </a:lnTo>
                  <a:lnTo>
                    <a:pt x="1102637" y="1755766"/>
                  </a:lnTo>
                  <a:lnTo>
                    <a:pt x="1169993" y="1736240"/>
                  </a:lnTo>
                  <a:lnTo>
                    <a:pt x="1235039" y="1711649"/>
                  </a:lnTo>
                  <a:lnTo>
                    <a:pt x="1297547" y="1682221"/>
                  </a:lnTo>
                  <a:lnTo>
                    <a:pt x="1357287" y="1648186"/>
                  </a:lnTo>
                  <a:lnTo>
                    <a:pt x="1414032" y="1609773"/>
                  </a:lnTo>
                  <a:lnTo>
                    <a:pt x="1467552" y="1567212"/>
                  </a:lnTo>
                  <a:lnTo>
                    <a:pt x="1517618" y="1520732"/>
                  </a:lnTo>
                  <a:lnTo>
                    <a:pt x="1564002" y="1470563"/>
                  </a:lnTo>
                  <a:lnTo>
                    <a:pt x="1606474" y="1416932"/>
                  </a:lnTo>
                  <a:lnTo>
                    <a:pt x="1644807" y="1360071"/>
                  </a:lnTo>
                  <a:lnTo>
                    <a:pt x="1678771" y="1300207"/>
                  </a:lnTo>
                  <a:lnTo>
                    <a:pt x="1708138" y="1237571"/>
                  </a:lnTo>
                  <a:lnTo>
                    <a:pt x="1732678" y="1172392"/>
                  </a:lnTo>
                  <a:lnTo>
                    <a:pt x="1752163" y="1104899"/>
                  </a:lnTo>
                  <a:lnTo>
                    <a:pt x="1766364" y="1035321"/>
                  </a:lnTo>
                  <a:lnTo>
                    <a:pt x="1775052" y="963888"/>
                  </a:lnTo>
                  <a:lnTo>
                    <a:pt x="1778000" y="890828"/>
                  </a:lnTo>
                  <a:lnTo>
                    <a:pt x="1775052" y="817767"/>
                  </a:lnTo>
                  <a:lnTo>
                    <a:pt x="1766364" y="746333"/>
                  </a:lnTo>
                  <a:lnTo>
                    <a:pt x="1752163" y="676754"/>
                  </a:lnTo>
                  <a:lnTo>
                    <a:pt x="1732678" y="609260"/>
                  </a:lnTo>
                  <a:lnTo>
                    <a:pt x="1708138" y="544080"/>
                  </a:lnTo>
                  <a:lnTo>
                    <a:pt x="1678771" y="481444"/>
                  </a:lnTo>
                  <a:lnTo>
                    <a:pt x="1644807" y="421580"/>
                  </a:lnTo>
                  <a:lnTo>
                    <a:pt x="1606474" y="364719"/>
                  </a:lnTo>
                  <a:lnTo>
                    <a:pt x="1564002" y="311089"/>
                  </a:lnTo>
                  <a:lnTo>
                    <a:pt x="1517618" y="260919"/>
                  </a:lnTo>
                  <a:lnTo>
                    <a:pt x="1467552" y="214440"/>
                  </a:lnTo>
                  <a:lnTo>
                    <a:pt x="1414032" y="171879"/>
                  </a:lnTo>
                  <a:lnTo>
                    <a:pt x="1357287" y="133468"/>
                  </a:lnTo>
                  <a:lnTo>
                    <a:pt x="1297547" y="99433"/>
                  </a:lnTo>
                  <a:lnTo>
                    <a:pt x="1235039" y="70006"/>
                  </a:lnTo>
                  <a:lnTo>
                    <a:pt x="1169993" y="45415"/>
                  </a:lnTo>
                  <a:lnTo>
                    <a:pt x="1102637" y="25890"/>
                  </a:lnTo>
                  <a:lnTo>
                    <a:pt x="1033200" y="11659"/>
                  </a:lnTo>
                  <a:lnTo>
                    <a:pt x="961911" y="2953"/>
                  </a:lnTo>
                  <a:lnTo>
                    <a:pt x="889000" y="0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6234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4C87FA-C4C7-4347-A6FE-4B5F35BEFBF9}"/>
              </a:ext>
            </a:extLst>
          </p:cNvPr>
          <p:cNvGrpSpPr/>
          <p:nvPr/>
        </p:nvGrpSpPr>
        <p:grpSpPr>
          <a:xfrm>
            <a:off x="17600024" y="7889703"/>
            <a:ext cx="1416927" cy="1712259"/>
            <a:chOff x="10322294" y="3028945"/>
            <a:chExt cx="1416927" cy="171225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CF013E-543F-4E4A-A3BF-7A3E7653DDE4}"/>
                </a:ext>
              </a:extLst>
            </p:cNvPr>
            <p:cNvSpPr/>
            <p:nvPr/>
          </p:nvSpPr>
          <p:spPr>
            <a:xfrm>
              <a:off x="10322294" y="4033318"/>
              <a:ext cx="1416927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Domain</a:t>
              </a:r>
            </a:p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4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Dominance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7050D1-78FE-4E27-BB87-4E6EF66FA18C}"/>
                </a:ext>
              </a:extLst>
            </p:cNvPr>
            <p:cNvGrpSpPr/>
            <p:nvPr/>
          </p:nvGrpSpPr>
          <p:grpSpPr>
            <a:xfrm>
              <a:off x="10529683" y="3028945"/>
              <a:ext cx="1001878" cy="1004025"/>
              <a:chOff x="743780" y="3030447"/>
              <a:chExt cx="1001878" cy="1004025"/>
            </a:xfrm>
          </p:grpSpPr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5376ED6A-8D56-4C20-A33E-7D27F244BDE0}"/>
                  </a:ext>
                </a:extLst>
              </p:cNvPr>
              <p:cNvSpPr/>
              <p:nvPr/>
            </p:nvSpPr>
            <p:spPr>
              <a:xfrm>
                <a:off x="743780" y="3030447"/>
                <a:ext cx="1001878" cy="1004025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rgbClr val="0070C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object 60">
                <a:extLst>
                  <a:ext uri="{FF2B5EF4-FFF2-40B4-BE49-F238E27FC236}">
                    <a16:creationId xmlns:a16="http://schemas.microsoft.com/office/drawing/2014/main" id="{636781E9-FACD-46CA-B9F9-D85ED3CAEBD2}"/>
                  </a:ext>
                </a:extLst>
              </p:cNvPr>
              <p:cNvSpPr/>
              <p:nvPr/>
            </p:nvSpPr>
            <p:spPr>
              <a:xfrm>
                <a:off x="798238" y="3080748"/>
                <a:ext cx="901492" cy="903423"/>
              </a:xfrm>
              <a:custGeom>
                <a:avLst/>
                <a:gdLst/>
                <a:ahLst/>
                <a:cxnLst/>
                <a:rect l="l" t="t" r="r" b="b"/>
                <a:pathLst>
                  <a:path w="1778000" h="1781810">
                    <a:moveTo>
                      <a:pt x="889000" y="0"/>
                    </a:moveTo>
                    <a:lnTo>
                      <a:pt x="816088" y="2953"/>
                    </a:lnTo>
                    <a:lnTo>
                      <a:pt x="744799" y="11659"/>
                    </a:lnTo>
                    <a:lnTo>
                      <a:pt x="675362" y="25890"/>
                    </a:lnTo>
                    <a:lnTo>
                      <a:pt x="608006" y="45415"/>
                    </a:lnTo>
                    <a:lnTo>
                      <a:pt x="542960" y="70006"/>
                    </a:lnTo>
                    <a:lnTo>
                      <a:pt x="480452" y="99433"/>
                    </a:lnTo>
                    <a:lnTo>
                      <a:pt x="420712" y="133468"/>
                    </a:lnTo>
                    <a:lnTo>
                      <a:pt x="363967" y="171879"/>
                    </a:lnTo>
                    <a:lnTo>
                      <a:pt x="310447" y="214440"/>
                    </a:lnTo>
                    <a:lnTo>
                      <a:pt x="260381" y="260919"/>
                    </a:lnTo>
                    <a:lnTo>
                      <a:pt x="213997" y="311089"/>
                    </a:lnTo>
                    <a:lnTo>
                      <a:pt x="171525" y="364719"/>
                    </a:lnTo>
                    <a:lnTo>
                      <a:pt x="133192" y="421580"/>
                    </a:lnTo>
                    <a:lnTo>
                      <a:pt x="99228" y="481444"/>
                    </a:lnTo>
                    <a:lnTo>
                      <a:pt x="69861" y="544080"/>
                    </a:lnTo>
                    <a:lnTo>
                      <a:pt x="45321" y="609260"/>
                    </a:lnTo>
                    <a:lnTo>
                      <a:pt x="25836" y="676754"/>
                    </a:lnTo>
                    <a:lnTo>
                      <a:pt x="11635" y="746333"/>
                    </a:lnTo>
                    <a:lnTo>
                      <a:pt x="2947" y="817767"/>
                    </a:lnTo>
                    <a:lnTo>
                      <a:pt x="0" y="890828"/>
                    </a:lnTo>
                    <a:lnTo>
                      <a:pt x="2947" y="963888"/>
                    </a:lnTo>
                    <a:lnTo>
                      <a:pt x="11635" y="1035321"/>
                    </a:lnTo>
                    <a:lnTo>
                      <a:pt x="25836" y="1104899"/>
                    </a:lnTo>
                    <a:lnTo>
                      <a:pt x="45321" y="1172392"/>
                    </a:lnTo>
                    <a:lnTo>
                      <a:pt x="69861" y="1237571"/>
                    </a:lnTo>
                    <a:lnTo>
                      <a:pt x="99228" y="1300207"/>
                    </a:lnTo>
                    <a:lnTo>
                      <a:pt x="133192" y="1360071"/>
                    </a:lnTo>
                    <a:lnTo>
                      <a:pt x="171525" y="1416932"/>
                    </a:lnTo>
                    <a:lnTo>
                      <a:pt x="213997" y="1470563"/>
                    </a:lnTo>
                    <a:lnTo>
                      <a:pt x="260381" y="1520732"/>
                    </a:lnTo>
                    <a:lnTo>
                      <a:pt x="310447" y="1567212"/>
                    </a:lnTo>
                    <a:lnTo>
                      <a:pt x="363967" y="1609773"/>
                    </a:lnTo>
                    <a:lnTo>
                      <a:pt x="420712" y="1648186"/>
                    </a:lnTo>
                    <a:lnTo>
                      <a:pt x="480452" y="1682221"/>
                    </a:lnTo>
                    <a:lnTo>
                      <a:pt x="542960" y="1711649"/>
                    </a:lnTo>
                    <a:lnTo>
                      <a:pt x="608006" y="1736240"/>
                    </a:lnTo>
                    <a:lnTo>
                      <a:pt x="675362" y="1755766"/>
                    </a:lnTo>
                    <a:lnTo>
                      <a:pt x="744799" y="1769997"/>
                    </a:lnTo>
                    <a:lnTo>
                      <a:pt x="816088" y="1778704"/>
                    </a:lnTo>
                    <a:lnTo>
                      <a:pt x="889000" y="1781657"/>
                    </a:lnTo>
                    <a:lnTo>
                      <a:pt x="961911" y="1778704"/>
                    </a:lnTo>
                    <a:lnTo>
                      <a:pt x="1033200" y="1769997"/>
                    </a:lnTo>
                    <a:lnTo>
                      <a:pt x="1102637" y="1755766"/>
                    </a:lnTo>
                    <a:lnTo>
                      <a:pt x="1169993" y="1736240"/>
                    </a:lnTo>
                    <a:lnTo>
                      <a:pt x="1235039" y="1711649"/>
                    </a:lnTo>
                    <a:lnTo>
                      <a:pt x="1297547" y="1682221"/>
                    </a:lnTo>
                    <a:lnTo>
                      <a:pt x="1357287" y="1648186"/>
                    </a:lnTo>
                    <a:lnTo>
                      <a:pt x="1414032" y="1609773"/>
                    </a:lnTo>
                    <a:lnTo>
                      <a:pt x="1467552" y="1567212"/>
                    </a:lnTo>
                    <a:lnTo>
                      <a:pt x="1517618" y="1520732"/>
                    </a:lnTo>
                    <a:lnTo>
                      <a:pt x="1564002" y="1470563"/>
                    </a:lnTo>
                    <a:lnTo>
                      <a:pt x="1606474" y="1416932"/>
                    </a:lnTo>
                    <a:lnTo>
                      <a:pt x="1644807" y="1360071"/>
                    </a:lnTo>
                    <a:lnTo>
                      <a:pt x="1678771" y="1300207"/>
                    </a:lnTo>
                    <a:lnTo>
                      <a:pt x="1708138" y="1237571"/>
                    </a:lnTo>
                    <a:lnTo>
                      <a:pt x="1732678" y="1172392"/>
                    </a:lnTo>
                    <a:lnTo>
                      <a:pt x="1752163" y="1104899"/>
                    </a:lnTo>
                    <a:lnTo>
                      <a:pt x="1766364" y="1035321"/>
                    </a:lnTo>
                    <a:lnTo>
                      <a:pt x="1775052" y="963888"/>
                    </a:lnTo>
                    <a:lnTo>
                      <a:pt x="1778000" y="890828"/>
                    </a:lnTo>
                    <a:lnTo>
                      <a:pt x="1775052" y="817767"/>
                    </a:lnTo>
                    <a:lnTo>
                      <a:pt x="1766364" y="746333"/>
                    </a:lnTo>
                    <a:lnTo>
                      <a:pt x="1752163" y="676754"/>
                    </a:lnTo>
                    <a:lnTo>
                      <a:pt x="1732678" y="609260"/>
                    </a:lnTo>
                    <a:lnTo>
                      <a:pt x="1708138" y="544080"/>
                    </a:lnTo>
                    <a:lnTo>
                      <a:pt x="1678771" y="481444"/>
                    </a:lnTo>
                    <a:lnTo>
                      <a:pt x="1644807" y="421580"/>
                    </a:lnTo>
                    <a:lnTo>
                      <a:pt x="1606474" y="364719"/>
                    </a:lnTo>
                    <a:lnTo>
                      <a:pt x="1564002" y="311089"/>
                    </a:lnTo>
                    <a:lnTo>
                      <a:pt x="1517618" y="260919"/>
                    </a:lnTo>
                    <a:lnTo>
                      <a:pt x="1467552" y="214440"/>
                    </a:lnTo>
                    <a:lnTo>
                      <a:pt x="1414032" y="171879"/>
                    </a:lnTo>
                    <a:lnTo>
                      <a:pt x="1357287" y="133468"/>
                    </a:lnTo>
                    <a:lnTo>
                      <a:pt x="1297547" y="99433"/>
                    </a:lnTo>
                    <a:lnTo>
                      <a:pt x="1235039" y="70006"/>
                    </a:lnTo>
                    <a:lnTo>
                      <a:pt x="1169993" y="45415"/>
                    </a:lnTo>
                    <a:lnTo>
                      <a:pt x="1102637" y="25890"/>
                    </a:lnTo>
                    <a:lnTo>
                      <a:pt x="1033200" y="11659"/>
                    </a:lnTo>
                    <a:lnTo>
                      <a:pt x="961911" y="2953"/>
                    </a:lnTo>
                    <a:lnTo>
                      <a:pt x="889000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623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2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D689A47-6074-4E15-AEE7-EE9368917963}"/>
                </a:ext>
              </a:extLst>
            </p:cNvPr>
            <p:cNvGrpSpPr/>
            <p:nvPr/>
          </p:nvGrpSpPr>
          <p:grpSpPr>
            <a:xfrm>
              <a:off x="10768920" y="3355995"/>
              <a:ext cx="497643" cy="299948"/>
              <a:chOff x="4397055" y="1511664"/>
              <a:chExt cx="1317625" cy="687730"/>
            </a:xfrm>
          </p:grpSpPr>
          <p:sp>
            <p:nvSpPr>
              <p:cNvPr id="59" name="Rectangle: Top Corners Rounded 58">
                <a:extLst>
                  <a:ext uri="{FF2B5EF4-FFF2-40B4-BE49-F238E27FC236}">
                    <a16:creationId xmlns:a16="http://schemas.microsoft.com/office/drawing/2014/main" id="{DD7C13C9-37FF-42C8-BD35-CE83728DDA87}"/>
                  </a:ext>
                </a:extLst>
              </p:cNvPr>
              <p:cNvSpPr/>
              <p:nvPr/>
            </p:nvSpPr>
            <p:spPr bwMode="auto">
              <a:xfrm>
                <a:off x="4494727" y="1511664"/>
                <a:ext cx="1102036" cy="687730"/>
              </a:xfrm>
              <a:prstGeom prst="round2SameRect">
                <a:avLst/>
              </a:prstGeom>
              <a:solidFill>
                <a:schemeClr val="bg1"/>
              </a:solidFill>
              <a:ln w="15875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B40F510-4DB0-46E9-9F33-8655C0FF6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7055" y="2199394"/>
                <a:ext cx="1317625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B28431C-4CA6-40EA-B896-DC799FD0973C}"/>
                </a:ext>
              </a:extLst>
            </p:cNvPr>
            <p:cNvGrpSpPr/>
            <p:nvPr/>
          </p:nvGrpSpPr>
          <p:grpSpPr>
            <a:xfrm>
              <a:off x="10671742" y="3466292"/>
              <a:ext cx="680737" cy="218905"/>
              <a:chOff x="10585691" y="4535705"/>
              <a:chExt cx="680737" cy="218905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372DD04-D78E-46C9-BAC5-C033B527408D}"/>
                  </a:ext>
                </a:extLst>
              </p:cNvPr>
              <p:cNvSpPr/>
              <p:nvPr/>
            </p:nvSpPr>
            <p:spPr bwMode="auto">
              <a:xfrm>
                <a:off x="10634754" y="4535705"/>
                <a:ext cx="581025" cy="161924"/>
              </a:xfrm>
              <a:custGeom>
                <a:avLst/>
                <a:gdLst>
                  <a:gd name="connsiteX0" fmla="*/ 132160 w 581025"/>
                  <a:gd name="connsiteY0" fmla="*/ 145256 h 145256"/>
                  <a:gd name="connsiteX1" fmla="*/ 0 w 581025"/>
                  <a:gd name="connsiteY1" fmla="*/ 33338 h 145256"/>
                  <a:gd name="connsiteX2" fmla="*/ 327422 w 581025"/>
                  <a:gd name="connsiteY2" fmla="*/ 92869 h 145256"/>
                  <a:gd name="connsiteX3" fmla="*/ 581025 w 581025"/>
                  <a:gd name="connsiteY3" fmla="*/ 0 h 145256"/>
                  <a:gd name="connsiteX4" fmla="*/ 466725 w 581025"/>
                  <a:gd name="connsiteY4" fmla="*/ 144066 h 145256"/>
                  <a:gd name="connsiteX0" fmla="*/ 90488 w 581025"/>
                  <a:gd name="connsiteY0" fmla="*/ 0 h 170260"/>
                  <a:gd name="connsiteX1" fmla="*/ 0 w 581025"/>
                  <a:gd name="connsiteY1" fmla="*/ 59532 h 170260"/>
                  <a:gd name="connsiteX2" fmla="*/ 327422 w 581025"/>
                  <a:gd name="connsiteY2" fmla="*/ 119063 h 170260"/>
                  <a:gd name="connsiteX3" fmla="*/ 581025 w 581025"/>
                  <a:gd name="connsiteY3" fmla="*/ 26194 h 170260"/>
                  <a:gd name="connsiteX4" fmla="*/ 466725 w 581025"/>
                  <a:gd name="connsiteY4" fmla="*/ 170260 h 170260"/>
                  <a:gd name="connsiteX0" fmla="*/ 90488 w 581025"/>
                  <a:gd name="connsiteY0" fmla="*/ 30955 h 150018"/>
                  <a:gd name="connsiteX1" fmla="*/ 0 w 581025"/>
                  <a:gd name="connsiteY1" fmla="*/ 90487 h 150018"/>
                  <a:gd name="connsiteX2" fmla="*/ 327422 w 581025"/>
                  <a:gd name="connsiteY2" fmla="*/ 150018 h 150018"/>
                  <a:gd name="connsiteX3" fmla="*/ 581025 w 581025"/>
                  <a:gd name="connsiteY3" fmla="*/ 57149 h 150018"/>
                  <a:gd name="connsiteX4" fmla="*/ 509588 w 581025"/>
                  <a:gd name="connsiteY4" fmla="*/ 0 h 150018"/>
                  <a:gd name="connsiteX0" fmla="*/ 90488 w 581025"/>
                  <a:gd name="connsiteY0" fmla="*/ 42861 h 161924"/>
                  <a:gd name="connsiteX1" fmla="*/ 0 w 581025"/>
                  <a:gd name="connsiteY1" fmla="*/ 102393 h 161924"/>
                  <a:gd name="connsiteX2" fmla="*/ 327422 w 581025"/>
                  <a:gd name="connsiteY2" fmla="*/ 161924 h 161924"/>
                  <a:gd name="connsiteX3" fmla="*/ 581025 w 581025"/>
                  <a:gd name="connsiteY3" fmla="*/ 69055 h 161924"/>
                  <a:gd name="connsiteX4" fmla="*/ 502444 w 581025"/>
                  <a:gd name="connsiteY4" fmla="*/ 0 h 16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1025" h="161924">
                    <a:moveTo>
                      <a:pt x="90488" y="42861"/>
                    </a:moveTo>
                    <a:lnTo>
                      <a:pt x="0" y="102393"/>
                    </a:lnTo>
                    <a:lnTo>
                      <a:pt x="327422" y="161924"/>
                    </a:lnTo>
                    <a:lnTo>
                      <a:pt x="581025" y="69055"/>
                    </a:lnTo>
                    <a:lnTo>
                      <a:pt x="502444" y="0"/>
                    </a:lnTo>
                  </a:path>
                </a:pathLst>
              </a:custGeom>
              <a:noFill/>
              <a:ln w="158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EA63E3-F4CE-4287-9F44-BF1DB3692BAC}"/>
                  </a:ext>
                </a:extLst>
              </p:cNvPr>
              <p:cNvSpPr/>
              <p:nvPr/>
            </p:nvSpPr>
            <p:spPr bwMode="auto">
              <a:xfrm>
                <a:off x="10585691" y="4577019"/>
                <a:ext cx="113606" cy="1136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743E0A5-C806-4F86-A828-0F0F8E1ABDA0}"/>
                  </a:ext>
                </a:extLst>
              </p:cNvPr>
              <p:cNvSpPr/>
              <p:nvPr/>
            </p:nvSpPr>
            <p:spPr bwMode="auto">
              <a:xfrm>
                <a:off x="10897672" y="4641004"/>
                <a:ext cx="113606" cy="1136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38C4629-0969-4C11-AF36-F3297F70B756}"/>
                  </a:ext>
                </a:extLst>
              </p:cNvPr>
              <p:cNvSpPr/>
              <p:nvPr/>
            </p:nvSpPr>
            <p:spPr bwMode="auto">
              <a:xfrm>
                <a:off x="11152822" y="4545980"/>
                <a:ext cx="113606" cy="1136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28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C162-EE43-4DA8-BB9F-19BCF7DA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ATA finds a compromise?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8F33A-6E84-4C58-A48D-EA6EC60F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459" y="5224247"/>
            <a:ext cx="7117080" cy="3436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52A36-A348-4E50-9568-4C7637569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584" y="4999659"/>
            <a:ext cx="7094220" cy="3680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FDFBB-8632-4EC7-B881-5F2C72812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312" y="9083755"/>
            <a:ext cx="710946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Callout 15">
            <a:extLst>
              <a:ext uri="{FF2B5EF4-FFF2-40B4-BE49-F238E27FC236}">
                <a16:creationId xmlns:a16="http://schemas.microsoft.com/office/drawing/2014/main" id="{22F073A5-1183-4866-A86E-32BCC005B927}"/>
              </a:ext>
            </a:extLst>
          </p:cNvPr>
          <p:cNvSpPr/>
          <p:nvPr/>
        </p:nvSpPr>
        <p:spPr bwMode="black">
          <a:xfrm>
            <a:off x="9129579" y="3851684"/>
            <a:ext cx="2340526" cy="1792850"/>
          </a:xfrm>
          <a:prstGeom prst="wedgeEllipseCallout">
            <a:avLst>
              <a:gd name="adj1" fmla="val -84183"/>
              <a:gd name="adj2" fmla="val 50965"/>
            </a:avLst>
          </a:prstGeom>
          <a:solidFill>
            <a:srgbClr val="FF1913">
              <a:alpha val="75000"/>
            </a:srgbClr>
          </a:solidFill>
          <a:ln>
            <a:noFill/>
          </a:ln>
          <a:extLst/>
        </p:spPr>
        <p:txBody>
          <a:bodyPr vert="horz" wrap="square" lIns="68578" tIns="34288" rIns="68578" bIns="34288" numCol="1" rtlCol="0" anchor="ctr" anchorCtr="0" compatLnSpc="1">
            <a:prstTxWarp prst="textNoShape">
              <a:avLst/>
            </a:prstTxWarp>
          </a:bodyPr>
          <a:lstStyle/>
          <a:p>
            <a:pPr algn="ctr" defTabSz="896386"/>
            <a:r>
              <a:rPr lang="en-US" sz="1800" b="1" kern="0" dirty="0">
                <a:solidFill>
                  <a:schemeClr val="bg1"/>
                </a:solidFill>
              </a:rPr>
              <a:t>Someone stole your domain administrator credentials</a:t>
            </a:r>
          </a:p>
        </p:txBody>
      </p:sp>
      <p:sp>
        <p:nvSpPr>
          <p:cNvPr id="7" name="Oval Callout 18">
            <a:extLst>
              <a:ext uri="{FF2B5EF4-FFF2-40B4-BE49-F238E27FC236}">
                <a16:creationId xmlns:a16="http://schemas.microsoft.com/office/drawing/2014/main" id="{32232503-1FA4-48E1-ABDA-4729FDDB44D6}"/>
              </a:ext>
            </a:extLst>
          </p:cNvPr>
          <p:cNvSpPr/>
          <p:nvPr/>
        </p:nvSpPr>
        <p:spPr bwMode="black">
          <a:xfrm>
            <a:off x="15847694" y="9568226"/>
            <a:ext cx="2779058" cy="2199334"/>
          </a:xfrm>
          <a:prstGeom prst="wedgeEllipseCallout">
            <a:avLst>
              <a:gd name="adj1" fmla="val -107413"/>
              <a:gd name="adj2" fmla="val -28408"/>
            </a:avLst>
          </a:prstGeom>
          <a:solidFill>
            <a:srgbClr val="FFC000">
              <a:alpha val="75000"/>
            </a:srgbClr>
          </a:solidFill>
          <a:ln>
            <a:noFill/>
          </a:ln>
          <a:extLst/>
        </p:spPr>
        <p:txBody>
          <a:bodyPr vert="horz" wrap="square" lIns="68578" tIns="34288" rIns="68578" bIns="34288" numCol="1" rtlCol="0" anchor="ctr" anchorCtr="0" compatLnSpc="1">
            <a:prstTxWarp prst="textNoShape">
              <a:avLst/>
            </a:prstTxWarp>
          </a:bodyPr>
          <a:lstStyle/>
          <a:p>
            <a:pPr algn="ctr" defTabSz="896386"/>
            <a:r>
              <a:rPr lang="en-US" sz="1800" b="1" kern="0" dirty="0">
                <a:solidFill>
                  <a:schemeClr val="bg1"/>
                </a:solidFill>
              </a:rPr>
              <a:t>The attacker now has a Skeleton Key – </a:t>
            </a:r>
            <a:r>
              <a:rPr lang="en-US" sz="1800" b="1" u="sng" kern="0" dirty="0">
                <a:solidFill>
                  <a:schemeClr val="bg1"/>
                </a:solidFill>
              </a:rPr>
              <a:t>No More Stealing Credentials</a:t>
            </a:r>
          </a:p>
        </p:txBody>
      </p:sp>
      <p:sp>
        <p:nvSpPr>
          <p:cNvPr id="8" name="Oval Callout 19">
            <a:extLst>
              <a:ext uri="{FF2B5EF4-FFF2-40B4-BE49-F238E27FC236}">
                <a16:creationId xmlns:a16="http://schemas.microsoft.com/office/drawing/2014/main" id="{635D527D-DBC9-42CB-8642-27AA03CDD0C1}"/>
              </a:ext>
            </a:extLst>
          </p:cNvPr>
          <p:cNvSpPr/>
          <p:nvPr/>
        </p:nvSpPr>
        <p:spPr bwMode="black">
          <a:xfrm>
            <a:off x="15847694" y="3441009"/>
            <a:ext cx="2091658" cy="1792850"/>
          </a:xfrm>
          <a:prstGeom prst="wedgeEllipseCallout">
            <a:avLst>
              <a:gd name="adj1" fmla="val -91630"/>
              <a:gd name="adj2" fmla="val 54528"/>
            </a:avLst>
          </a:prstGeom>
          <a:solidFill>
            <a:srgbClr val="393939">
              <a:alpha val="75000"/>
            </a:srgbClr>
          </a:solidFill>
          <a:ln>
            <a:solidFill>
              <a:srgbClr val="000000"/>
            </a:solidFill>
          </a:ln>
          <a:extLst/>
        </p:spPr>
        <p:txBody>
          <a:bodyPr vert="horz" wrap="square" lIns="68578" tIns="34288" rIns="68578" bIns="34288" numCol="1" rtlCol="0" anchor="ctr" anchorCtr="0" compatLnSpc="1">
            <a:prstTxWarp prst="textNoShape">
              <a:avLst/>
            </a:prstTxWarp>
          </a:bodyPr>
          <a:lstStyle/>
          <a:p>
            <a:pPr algn="ctr" defTabSz="896386"/>
            <a:r>
              <a:rPr lang="en-US" sz="1800" b="1" kern="0" dirty="0">
                <a:solidFill>
                  <a:schemeClr val="bg1"/>
                </a:solidFill>
              </a:rPr>
              <a:t>The attacker remotely executed malware on your 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86558-F287-4C55-A375-0A9DF03C2BA6}"/>
              </a:ext>
            </a:extLst>
          </p:cNvPr>
          <p:cNvSpPr/>
          <p:nvPr/>
        </p:nvSpPr>
        <p:spPr>
          <a:xfrm rot="19394732">
            <a:off x="7953074" y="5795246"/>
            <a:ext cx="8471502" cy="3436619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DEMO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906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2B86-3EE5-477B-9371-16E6C5B0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Threat Analytics (ATA) additional features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A2DAB38-2FE7-4D22-B45B-E9A59DE0F6D9}"/>
              </a:ext>
            </a:extLst>
          </p:cNvPr>
          <p:cNvSpPr txBox="1"/>
          <p:nvPr/>
        </p:nvSpPr>
        <p:spPr>
          <a:xfrm>
            <a:off x="5140960" y="4901780"/>
            <a:ext cx="11908789" cy="6866495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Lateral Movement Graph *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Detailed Activity timeline for investigation *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Manually tagging of sensitive entities *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New detection for suspicious service creation*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fr-FR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fr-F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….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* Also available in Azure ATP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46623-EEAF-4248-AF60-DE82A0116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0"/>
          <a:stretch/>
        </p:blipFill>
        <p:spPr>
          <a:xfrm>
            <a:off x="5302552" y="4158320"/>
            <a:ext cx="13881512" cy="822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04E4DF5-C8F8-4754-8E78-30AEAEC8A2F6}"/>
              </a:ext>
            </a:extLst>
          </p:cNvPr>
          <p:cNvGrpSpPr/>
          <p:nvPr/>
        </p:nvGrpSpPr>
        <p:grpSpPr>
          <a:xfrm>
            <a:off x="5512264" y="4406931"/>
            <a:ext cx="13177270" cy="8271213"/>
            <a:chOff x="5600189" y="4353330"/>
            <a:chExt cx="13177270" cy="82712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5B148-9D20-437F-855B-9D41C1F7A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89" y="4353330"/>
              <a:ext cx="13177270" cy="41274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954BD6-6F35-4D1E-B23E-543A7531C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34"/>
            <a:stretch/>
          </p:blipFill>
          <p:spPr>
            <a:xfrm>
              <a:off x="6998746" y="9362670"/>
              <a:ext cx="10603675" cy="32618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BE9E07-086B-4F9B-9151-080E6B23A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480" y="5273828"/>
            <a:ext cx="13610501" cy="6686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0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5A27-A2BF-4100-959F-8E72BB3C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0" dirty="0">
                <a:latin typeface="Segoe UI Light"/>
              </a:rPr>
              <a:t>Why is a response plan needed?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6A64-C8B1-4DF1-8451-329555F465B3}"/>
              </a:ext>
            </a:extLst>
          </p:cNvPr>
          <p:cNvSpPr/>
          <p:nvPr/>
        </p:nvSpPr>
        <p:spPr bwMode="auto">
          <a:xfrm>
            <a:off x="12300583" y="5913908"/>
            <a:ext cx="6936105" cy="1353165"/>
          </a:xfrm>
          <a:prstGeom prst="rect">
            <a:avLst/>
          </a:prstGeom>
          <a:solidFill>
            <a:srgbClr val="0078D7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Identifying the severity of the incident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C7840-F7EC-472D-9B05-0D4A212C2CBF}"/>
              </a:ext>
            </a:extLst>
          </p:cNvPr>
          <p:cNvSpPr/>
          <p:nvPr/>
        </p:nvSpPr>
        <p:spPr bwMode="auto">
          <a:xfrm>
            <a:off x="12300585" y="7453090"/>
            <a:ext cx="6936104" cy="1305425"/>
          </a:xfrm>
          <a:prstGeom prst="rect">
            <a:avLst/>
          </a:prstGeom>
          <a:solidFill>
            <a:srgbClr val="002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Quickly understanding the risk to the organization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601B8-9248-4B6D-96E2-9CE3CDC3C272}"/>
              </a:ext>
            </a:extLst>
          </p:cNvPr>
          <p:cNvSpPr/>
          <p:nvPr/>
        </p:nvSpPr>
        <p:spPr bwMode="auto">
          <a:xfrm>
            <a:off x="12300585" y="8935615"/>
            <a:ext cx="6936104" cy="1357189"/>
          </a:xfrm>
          <a:prstGeom prst="rect">
            <a:avLst/>
          </a:prstGeom>
          <a:solidFill>
            <a:srgbClr val="002050">
              <a:alpha val="7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Identification of the correct people to investigate, resolve and report on the 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9D257-8D84-456A-A147-79556528EF27}"/>
              </a:ext>
            </a:extLst>
          </p:cNvPr>
          <p:cNvSpPr/>
          <p:nvPr/>
        </p:nvSpPr>
        <p:spPr bwMode="auto">
          <a:xfrm>
            <a:off x="12300585" y="10469904"/>
            <a:ext cx="6936104" cy="1534289"/>
          </a:xfrm>
          <a:prstGeom prst="rect">
            <a:avLst/>
          </a:prstGeom>
          <a:solidFill>
            <a:srgbClr val="002050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An agreed upon way to navigate organizational structures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537E7-1178-4DE2-9BCC-CB8303C97BD5}"/>
              </a:ext>
            </a:extLst>
          </p:cNvPr>
          <p:cNvSpPr/>
          <p:nvPr/>
        </p:nvSpPr>
        <p:spPr bwMode="auto">
          <a:xfrm>
            <a:off x="12300583" y="12228389"/>
            <a:ext cx="6936103" cy="1286444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 structured process for communicating to internal and external audiences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617FFD9-069A-47E6-BCA6-684CA15CB197}"/>
              </a:ext>
            </a:extLst>
          </p:cNvPr>
          <p:cNvSpPr txBox="1"/>
          <p:nvPr/>
        </p:nvSpPr>
        <p:spPr>
          <a:xfrm>
            <a:off x="5252720" y="4185276"/>
            <a:ext cx="13872209" cy="1526572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If you assume compromise, you assume Microsoft Advanced Threat Analytics (ATA) will find something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FA853-5A11-45CF-8352-2F2D77E5FA38}"/>
              </a:ext>
            </a:extLst>
          </p:cNvPr>
          <p:cNvSpPr/>
          <p:nvPr/>
        </p:nvSpPr>
        <p:spPr bwMode="auto">
          <a:xfrm>
            <a:off x="5252720" y="5913909"/>
            <a:ext cx="6824346" cy="760092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8" rIns="0" bIns="46628" numCol="1" rtlCol="0" anchor="ctr" anchorCtr="0" compatLnSpc="1">
            <a:prstTxWarp prst="textNoShape">
              <a:avLst/>
            </a:prstTxWarp>
          </a:bodyPr>
          <a:lstStyle/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If you do not have a response  </a:t>
            </a: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plan, what do you feel could, </a:t>
            </a: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would, or will happen?</a:t>
            </a:r>
          </a:p>
          <a:p>
            <a:pPr defTabSz="932205"/>
            <a:endParaRPr lang="en-US" sz="4000" b="1" dirty="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A well-established response </a:t>
            </a: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plan will prepare you to  </a:t>
            </a: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address any findings in a </a:t>
            </a:r>
          </a:p>
          <a:p>
            <a:pPr defTabSz="932205"/>
            <a:r>
              <a:rPr lang="en-US" sz="4000" b="1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positive manner</a:t>
            </a:r>
          </a:p>
        </p:txBody>
      </p:sp>
    </p:spTree>
    <p:extLst>
      <p:ext uri="{BB962C8B-B14F-4D97-AF65-F5344CB8AC3E}">
        <p14:creationId xmlns:p14="http://schemas.microsoft.com/office/powerpoint/2010/main" val="2897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6015A8B-237F-407A-BC85-9C0947B3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 baseline="0">
                <a:latin typeface="+mj-lt"/>
              </a:defRPr>
            </a:lvl1pPr>
          </a:lstStyle>
          <a:p>
            <a:r>
              <a:rPr lang="en-US" sz="5400" spc="300">
                <a:solidFill>
                  <a:srgbClr val="505050"/>
                </a:solidFill>
                <a:latin typeface="+mn-lt"/>
              </a:rPr>
              <a:t>LEARNING OBJECTIVES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80504BE7-4DCC-4DE4-97BB-679EAE584F3E}"/>
              </a:ext>
            </a:extLst>
          </p:cNvPr>
          <p:cNvSpPr txBox="1">
            <a:spLocks/>
          </p:cNvSpPr>
          <p:nvPr/>
        </p:nvSpPr>
        <p:spPr>
          <a:xfrm>
            <a:off x="8101069" y="4147102"/>
            <a:ext cx="8819849" cy="9748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PingFangSC-Regular" charset="-122"/>
              <a:buNone/>
              <a:defRPr lang="en-US" sz="2800" b="1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40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6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Lato" panose="020F0502020204030203"/>
              </a:rPr>
              <a:t>Describe how Microsoft ATA and its Key Features work</a:t>
            </a:r>
          </a:p>
        </p:txBody>
      </p:sp>
      <p:grpSp>
        <p:nvGrpSpPr>
          <p:cNvPr id="5" name="Grouper 1">
            <a:extLst>
              <a:ext uri="{FF2B5EF4-FFF2-40B4-BE49-F238E27FC236}">
                <a16:creationId xmlns:a16="http://schemas.microsoft.com/office/drawing/2014/main" id="{D2BF644C-E8DE-4334-8A20-039A927E9453}"/>
              </a:ext>
            </a:extLst>
          </p:cNvPr>
          <p:cNvGrpSpPr/>
          <p:nvPr/>
        </p:nvGrpSpPr>
        <p:grpSpPr>
          <a:xfrm>
            <a:off x="15271190" y="9236697"/>
            <a:ext cx="3625182" cy="3265196"/>
            <a:chOff x="15564678" y="6892595"/>
            <a:chExt cx="4869622" cy="4386061"/>
          </a:xfrm>
        </p:grpSpPr>
        <p:grpSp>
          <p:nvGrpSpPr>
            <p:cNvPr id="6" name="Group 53">
              <a:extLst>
                <a:ext uri="{FF2B5EF4-FFF2-40B4-BE49-F238E27FC236}">
                  <a16:creationId xmlns:a16="http://schemas.microsoft.com/office/drawing/2014/main" id="{E4FA2E82-1FBC-42A0-B7DA-FA34868257E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5564678" y="7257030"/>
              <a:ext cx="4869622" cy="4021626"/>
              <a:chOff x="4517221" y="2682505"/>
              <a:chExt cx="7028976" cy="5802508"/>
            </a:xfrm>
          </p:grpSpPr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A4B3891B-7498-4F49-BC0B-F5E919CEC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493" y="2795680"/>
                <a:ext cx="6938704" cy="5689333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4F6D98D9-99FF-4709-9EFD-2BB354555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7221" y="2682505"/>
                <a:ext cx="6938705" cy="5689333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55F08005-FCD3-43EB-91C4-8B6EB8AA0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136" y="3222379"/>
                <a:ext cx="5624405" cy="4611113"/>
              </a:xfrm>
              <a:custGeom>
                <a:avLst/>
                <a:gdLst>
                  <a:gd name="T0" fmla="*/ 1406 w 1497"/>
                  <a:gd name="T1" fmla="*/ 613 h 1227"/>
                  <a:gd name="T2" fmla="*/ 584 w 1497"/>
                  <a:gd name="T3" fmla="*/ 1227 h 1227"/>
                  <a:gd name="T4" fmla="*/ 91 w 1497"/>
                  <a:gd name="T5" fmla="*/ 613 h 1227"/>
                  <a:gd name="T6" fmla="*/ 913 w 1497"/>
                  <a:gd name="T7" fmla="*/ 0 h 1227"/>
                  <a:gd name="T8" fmla="*/ 1406 w 1497"/>
                  <a:gd name="T9" fmla="*/ 613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227">
                    <a:moveTo>
                      <a:pt x="1406" y="613"/>
                    </a:moveTo>
                    <a:cubicBezTo>
                      <a:pt x="1315" y="952"/>
                      <a:pt x="947" y="1227"/>
                      <a:pt x="584" y="1227"/>
                    </a:cubicBezTo>
                    <a:cubicBezTo>
                      <a:pt x="221" y="1227"/>
                      <a:pt x="0" y="952"/>
                      <a:pt x="91" y="613"/>
                    </a:cubicBezTo>
                    <a:cubicBezTo>
                      <a:pt x="182" y="274"/>
                      <a:pt x="550" y="0"/>
                      <a:pt x="913" y="0"/>
                    </a:cubicBezTo>
                    <a:cubicBezTo>
                      <a:pt x="1276" y="0"/>
                      <a:pt x="1497" y="274"/>
                      <a:pt x="1406" y="6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F32C48B7-0119-4E80-878F-A8953EE1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344" y="3523670"/>
                <a:ext cx="4888459" cy="4005473"/>
              </a:xfrm>
              <a:custGeom>
                <a:avLst/>
                <a:gdLst>
                  <a:gd name="T0" fmla="*/ 1222 w 1301"/>
                  <a:gd name="T1" fmla="*/ 533 h 1066"/>
                  <a:gd name="T2" fmla="*/ 508 w 1301"/>
                  <a:gd name="T3" fmla="*/ 1066 h 1066"/>
                  <a:gd name="T4" fmla="*/ 79 w 1301"/>
                  <a:gd name="T5" fmla="*/ 533 h 1066"/>
                  <a:gd name="T6" fmla="*/ 793 w 1301"/>
                  <a:gd name="T7" fmla="*/ 0 h 1066"/>
                  <a:gd name="T8" fmla="*/ 1222 w 1301"/>
                  <a:gd name="T9" fmla="*/ 533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1066">
                    <a:moveTo>
                      <a:pt x="1222" y="533"/>
                    </a:moveTo>
                    <a:cubicBezTo>
                      <a:pt x="1143" y="828"/>
                      <a:pt x="823" y="1066"/>
                      <a:pt x="508" y="1066"/>
                    </a:cubicBezTo>
                    <a:cubicBezTo>
                      <a:pt x="192" y="1066"/>
                      <a:pt x="0" y="828"/>
                      <a:pt x="79" y="533"/>
                    </a:cubicBezTo>
                    <a:cubicBezTo>
                      <a:pt x="158" y="239"/>
                      <a:pt x="478" y="0"/>
                      <a:pt x="793" y="0"/>
                    </a:cubicBezTo>
                    <a:cubicBezTo>
                      <a:pt x="1109" y="0"/>
                      <a:pt x="1301" y="239"/>
                      <a:pt x="1222" y="5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B5C953F9-4372-4D0F-A3E3-A7BD415AD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785" y="3933546"/>
                <a:ext cx="3874046" cy="3185720"/>
              </a:xfrm>
              <a:custGeom>
                <a:avLst/>
                <a:gdLst>
                  <a:gd name="T0" fmla="*/ 968 w 1031"/>
                  <a:gd name="T1" fmla="*/ 424 h 848"/>
                  <a:gd name="T2" fmla="*/ 402 w 1031"/>
                  <a:gd name="T3" fmla="*/ 848 h 848"/>
                  <a:gd name="T4" fmla="*/ 63 w 1031"/>
                  <a:gd name="T5" fmla="*/ 424 h 848"/>
                  <a:gd name="T6" fmla="*/ 629 w 1031"/>
                  <a:gd name="T7" fmla="*/ 0 h 848"/>
                  <a:gd name="T8" fmla="*/ 968 w 1031"/>
                  <a:gd name="T9" fmla="*/ 42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848">
                    <a:moveTo>
                      <a:pt x="968" y="424"/>
                    </a:moveTo>
                    <a:cubicBezTo>
                      <a:pt x="905" y="658"/>
                      <a:pt x="652" y="848"/>
                      <a:pt x="402" y="848"/>
                    </a:cubicBezTo>
                    <a:cubicBezTo>
                      <a:pt x="152" y="848"/>
                      <a:pt x="0" y="658"/>
                      <a:pt x="63" y="424"/>
                    </a:cubicBezTo>
                    <a:cubicBezTo>
                      <a:pt x="126" y="190"/>
                      <a:pt x="379" y="0"/>
                      <a:pt x="629" y="0"/>
                    </a:cubicBezTo>
                    <a:cubicBezTo>
                      <a:pt x="879" y="0"/>
                      <a:pt x="1031" y="190"/>
                      <a:pt x="968" y="4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9A2C95BF-DD95-435A-B54D-1B30E3066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671" y="4268417"/>
                <a:ext cx="3040063" cy="2517775"/>
              </a:xfrm>
              <a:custGeom>
                <a:avLst/>
                <a:gdLst>
                  <a:gd name="T0" fmla="*/ 2147483647 w 809"/>
                  <a:gd name="T1" fmla="*/ 2147483647 h 670"/>
                  <a:gd name="T2" fmla="*/ 2147483647 w 809"/>
                  <a:gd name="T3" fmla="*/ 2147483647 h 670"/>
                  <a:gd name="T4" fmla="*/ 706053692 w 809"/>
                  <a:gd name="T5" fmla="*/ 2147483647 h 670"/>
                  <a:gd name="T6" fmla="*/ 2147483647 w 809"/>
                  <a:gd name="T7" fmla="*/ 0 h 670"/>
                  <a:gd name="T8" fmla="*/ 2147483647 w 809"/>
                  <a:gd name="T9" fmla="*/ 2147483647 h 6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9" h="670">
                    <a:moveTo>
                      <a:pt x="759" y="335"/>
                    </a:moveTo>
                    <a:cubicBezTo>
                      <a:pt x="710" y="520"/>
                      <a:pt x="511" y="670"/>
                      <a:pt x="315" y="670"/>
                    </a:cubicBezTo>
                    <a:cubicBezTo>
                      <a:pt x="119" y="670"/>
                      <a:pt x="0" y="520"/>
                      <a:pt x="50" y="335"/>
                    </a:cubicBezTo>
                    <a:cubicBezTo>
                      <a:pt x="99" y="150"/>
                      <a:pt x="298" y="0"/>
                      <a:pt x="494" y="0"/>
                    </a:cubicBezTo>
                    <a:cubicBezTo>
                      <a:pt x="690" y="0"/>
                      <a:pt x="809" y="150"/>
                      <a:pt x="759" y="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107">
                  <a:latin typeface="Lato Light"/>
                </a:endParaRPr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45C93CDC-CC4D-450E-B4F3-93DAF34E1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6533" y="4595772"/>
                <a:ext cx="2220080" cy="1862798"/>
              </a:xfrm>
              <a:custGeom>
                <a:avLst/>
                <a:gdLst>
                  <a:gd name="T0" fmla="*/ 555 w 591"/>
                  <a:gd name="T1" fmla="*/ 248 h 496"/>
                  <a:gd name="T2" fmla="*/ 229 w 591"/>
                  <a:gd name="T3" fmla="*/ 496 h 496"/>
                  <a:gd name="T4" fmla="*/ 36 w 591"/>
                  <a:gd name="T5" fmla="*/ 248 h 496"/>
                  <a:gd name="T6" fmla="*/ 362 w 591"/>
                  <a:gd name="T7" fmla="*/ 0 h 496"/>
                  <a:gd name="T8" fmla="*/ 555 w 591"/>
                  <a:gd name="T9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96">
                    <a:moveTo>
                      <a:pt x="555" y="248"/>
                    </a:moveTo>
                    <a:cubicBezTo>
                      <a:pt x="518" y="385"/>
                      <a:pt x="372" y="496"/>
                      <a:pt x="229" y="496"/>
                    </a:cubicBezTo>
                    <a:cubicBezTo>
                      <a:pt x="86" y="496"/>
                      <a:pt x="0" y="385"/>
                      <a:pt x="36" y="248"/>
                    </a:cubicBezTo>
                    <a:cubicBezTo>
                      <a:pt x="73" y="111"/>
                      <a:pt x="219" y="0"/>
                      <a:pt x="362" y="0"/>
                    </a:cubicBezTo>
                    <a:cubicBezTo>
                      <a:pt x="505" y="0"/>
                      <a:pt x="591" y="111"/>
                      <a:pt x="555" y="2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5F9128AA-9BEC-4012-94C4-4242F989C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096" y="5090742"/>
                <a:ext cx="1068388" cy="876300"/>
              </a:xfrm>
              <a:custGeom>
                <a:avLst/>
                <a:gdLst>
                  <a:gd name="T0" fmla="*/ 2147483647 w 284"/>
                  <a:gd name="T1" fmla="*/ 1640787129 h 233"/>
                  <a:gd name="T2" fmla="*/ 1556731602 w 284"/>
                  <a:gd name="T3" fmla="*/ 2147483647 h 233"/>
                  <a:gd name="T4" fmla="*/ 240586682 w 284"/>
                  <a:gd name="T5" fmla="*/ 1640787129 h 233"/>
                  <a:gd name="T6" fmla="*/ 2147483647 w 284"/>
                  <a:gd name="T7" fmla="*/ 0 h 233"/>
                  <a:gd name="T8" fmla="*/ 2147483647 w 284"/>
                  <a:gd name="T9" fmla="*/ 1640787129 h 2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4" h="233">
                    <a:moveTo>
                      <a:pt x="266" y="116"/>
                    </a:moveTo>
                    <a:cubicBezTo>
                      <a:pt x="249" y="180"/>
                      <a:pt x="179" y="233"/>
                      <a:pt x="110" y="233"/>
                    </a:cubicBezTo>
                    <a:cubicBezTo>
                      <a:pt x="41" y="233"/>
                      <a:pt x="0" y="180"/>
                      <a:pt x="17" y="116"/>
                    </a:cubicBezTo>
                    <a:cubicBezTo>
                      <a:pt x="34" y="52"/>
                      <a:pt x="104" y="0"/>
                      <a:pt x="173" y="0"/>
                    </a:cubicBezTo>
                    <a:cubicBezTo>
                      <a:pt x="242" y="0"/>
                      <a:pt x="284" y="52"/>
                      <a:pt x="266" y="1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107">
                  <a:latin typeface="Lato Light"/>
                </a:endParaRPr>
              </a:p>
            </p:txBody>
          </p:sp>
        </p:grpSp>
        <p:grpSp>
          <p:nvGrpSpPr>
            <p:cNvPr id="7" name="Group 103">
              <a:extLst>
                <a:ext uri="{FF2B5EF4-FFF2-40B4-BE49-F238E27FC236}">
                  <a16:creationId xmlns:a16="http://schemas.microsoft.com/office/drawing/2014/main" id="{64DE63C6-D50B-4454-A499-A1AB31B37BF0}"/>
                </a:ext>
              </a:extLst>
            </p:cNvPr>
            <p:cNvGrpSpPr/>
            <p:nvPr userDrawn="1"/>
          </p:nvGrpSpPr>
          <p:grpSpPr>
            <a:xfrm>
              <a:off x="15756539" y="6892595"/>
              <a:ext cx="2115873" cy="2155326"/>
              <a:chOff x="6076950" y="2566001"/>
              <a:chExt cx="3076576" cy="3133124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8" name="Freeform 21">
                <a:extLst>
                  <a:ext uri="{FF2B5EF4-FFF2-40B4-BE49-F238E27FC236}">
                    <a16:creationId xmlns:a16="http://schemas.microsoft.com/office/drawing/2014/main" id="{534E3F20-5BFD-4C53-A858-43931DC95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5208003C-D62C-4F7D-B76D-912A9763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9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0" name="Freeform 23">
                <a:extLst>
                  <a:ext uri="{FF2B5EF4-FFF2-40B4-BE49-F238E27FC236}">
                    <a16:creationId xmlns:a16="http://schemas.microsoft.com/office/drawing/2014/main" id="{46AD7F5A-3C81-41ED-AC3C-0A2E75E95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8B6305F3-068C-49F9-8EC5-7F4A82A5D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2" name="Freeform 25">
                <a:extLst>
                  <a:ext uri="{FF2B5EF4-FFF2-40B4-BE49-F238E27FC236}">
                    <a16:creationId xmlns:a16="http://schemas.microsoft.com/office/drawing/2014/main" id="{3D8ABAF1-FCE3-4D9A-AC33-40570FAB4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AD281157-1305-4B2A-804B-ED9A4368C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3296039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493AA887-9792-41FC-9B15-F707BB0B1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301" y="2566001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  <p:sp>
            <p:nvSpPr>
              <p:cNvPr id="15" name="Freeform 28">
                <a:extLst>
                  <a:ext uri="{FF2B5EF4-FFF2-40B4-BE49-F238E27FC236}">
                    <a16:creationId xmlns:a16="http://schemas.microsoft.com/office/drawing/2014/main" id="{F80B3DBB-2575-4A8E-9ABF-969572D86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defTabSz="1371691">
                  <a:defRPr/>
                </a:pPr>
                <a:endParaRPr lang="en-US" sz="2107">
                  <a:latin typeface="Lato Light"/>
                </a:endParaRPr>
              </a:p>
            </p:txBody>
          </p:sp>
        </p:grpSp>
      </p:grpSp>
      <p:grpSp>
        <p:nvGrpSpPr>
          <p:cNvPr id="24" name="Grouper 27">
            <a:extLst>
              <a:ext uri="{FF2B5EF4-FFF2-40B4-BE49-F238E27FC236}">
                <a16:creationId xmlns:a16="http://schemas.microsoft.com/office/drawing/2014/main" id="{DC18E201-E79A-4A79-88E3-3C840C01D8CE}"/>
              </a:ext>
            </a:extLst>
          </p:cNvPr>
          <p:cNvGrpSpPr/>
          <p:nvPr/>
        </p:nvGrpSpPr>
        <p:grpSpPr>
          <a:xfrm>
            <a:off x="5212340" y="1386961"/>
            <a:ext cx="1290685" cy="1256848"/>
            <a:chOff x="14017564" y="4066495"/>
            <a:chExt cx="1482356" cy="1482356"/>
          </a:xfrm>
        </p:grpSpPr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4A1F28F0-9F7D-44CD-B749-9BAA03422ED1}"/>
                </a:ext>
              </a:extLst>
            </p:cNvPr>
            <p:cNvSpPr/>
            <p:nvPr/>
          </p:nvSpPr>
          <p:spPr>
            <a:xfrm>
              <a:off x="14017564" y="4066495"/>
              <a:ext cx="1482356" cy="148235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hape 2940">
              <a:extLst>
                <a:ext uri="{FF2B5EF4-FFF2-40B4-BE49-F238E27FC236}">
                  <a16:creationId xmlns:a16="http://schemas.microsoft.com/office/drawing/2014/main" id="{1E519129-4F26-49E0-9B1A-BAC99F3CAE21}"/>
                </a:ext>
              </a:extLst>
            </p:cNvPr>
            <p:cNvSpPr/>
            <p:nvPr/>
          </p:nvSpPr>
          <p:spPr>
            <a:xfrm>
              <a:off x="14376046" y="4455300"/>
              <a:ext cx="772580" cy="77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345"/>
                  </a:moveTo>
                  <a:cubicBezTo>
                    <a:pt x="9444" y="8345"/>
                    <a:pt x="8345" y="9444"/>
                    <a:pt x="8345" y="10800"/>
                  </a:cubicBezTo>
                  <a:cubicBezTo>
                    <a:pt x="8345" y="12156"/>
                    <a:pt x="9444" y="13255"/>
                    <a:pt x="10800" y="13255"/>
                  </a:cubicBezTo>
                  <a:cubicBezTo>
                    <a:pt x="12156" y="13255"/>
                    <a:pt x="13255" y="12156"/>
                    <a:pt x="13255" y="10800"/>
                  </a:cubicBezTo>
                  <a:cubicBezTo>
                    <a:pt x="13255" y="9444"/>
                    <a:pt x="12156" y="8345"/>
                    <a:pt x="10800" y="8345"/>
                  </a:cubicBezTo>
                  <a:moveTo>
                    <a:pt x="11291" y="20593"/>
                  </a:moveTo>
                  <a:lnTo>
                    <a:pt x="11291" y="17182"/>
                  </a:lnTo>
                  <a:cubicBezTo>
                    <a:pt x="11291" y="16910"/>
                    <a:pt x="11071" y="16691"/>
                    <a:pt x="10800" y="16691"/>
                  </a:cubicBezTo>
                  <a:cubicBezTo>
                    <a:pt x="10529" y="16691"/>
                    <a:pt x="10309" y="16910"/>
                    <a:pt x="10309" y="17182"/>
                  </a:cubicBezTo>
                  <a:lnTo>
                    <a:pt x="10309" y="20593"/>
                  </a:lnTo>
                  <a:cubicBezTo>
                    <a:pt x="5280" y="20344"/>
                    <a:pt x="1255" y="16319"/>
                    <a:pt x="1006" y="11291"/>
                  </a:cubicBezTo>
                  <a:lnTo>
                    <a:pt x="4418" y="11291"/>
                  </a:lnTo>
                  <a:cubicBezTo>
                    <a:pt x="4690" y="11291"/>
                    <a:pt x="4909" y="11071"/>
                    <a:pt x="4909" y="10800"/>
                  </a:cubicBezTo>
                  <a:cubicBezTo>
                    <a:pt x="4909" y="10529"/>
                    <a:pt x="4690" y="10309"/>
                    <a:pt x="4418" y="10309"/>
                  </a:cubicBezTo>
                  <a:lnTo>
                    <a:pt x="1006" y="10309"/>
                  </a:lnTo>
                  <a:cubicBezTo>
                    <a:pt x="1255" y="5281"/>
                    <a:pt x="5280" y="1256"/>
                    <a:pt x="10309" y="1007"/>
                  </a:cubicBezTo>
                  <a:lnTo>
                    <a:pt x="10309" y="4418"/>
                  </a:lnTo>
                  <a:cubicBezTo>
                    <a:pt x="10309" y="4690"/>
                    <a:pt x="10529" y="4909"/>
                    <a:pt x="10800" y="4909"/>
                  </a:cubicBezTo>
                  <a:cubicBezTo>
                    <a:pt x="11071" y="4909"/>
                    <a:pt x="11291" y="4690"/>
                    <a:pt x="11291" y="4418"/>
                  </a:cubicBezTo>
                  <a:lnTo>
                    <a:pt x="11291" y="1007"/>
                  </a:lnTo>
                  <a:cubicBezTo>
                    <a:pt x="16320" y="1256"/>
                    <a:pt x="20345" y="5281"/>
                    <a:pt x="20594" y="10309"/>
                  </a:cubicBezTo>
                  <a:lnTo>
                    <a:pt x="17182" y="10309"/>
                  </a:lnTo>
                  <a:cubicBezTo>
                    <a:pt x="16910" y="10309"/>
                    <a:pt x="16691" y="10529"/>
                    <a:pt x="16691" y="10800"/>
                  </a:cubicBezTo>
                  <a:cubicBezTo>
                    <a:pt x="16691" y="11071"/>
                    <a:pt x="16910" y="11291"/>
                    <a:pt x="17182" y="11291"/>
                  </a:cubicBezTo>
                  <a:lnTo>
                    <a:pt x="20594" y="11291"/>
                  </a:lnTo>
                  <a:cubicBezTo>
                    <a:pt x="20345" y="16319"/>
                    <a:pt x="16320" y="20344"/>
                    <a:pt x="11291" y="20593"/>
                  </a:cubicBezTo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sz="2999"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0F68F7D8-E513-43A8-A77C-3AF47FCA014E}"/>
              </a:ext>
            </a:extLst>
          </p:cNvPr>
          <p:cNvSpPr txBox="1">
            <a:spLocks/>
          </p:cNvSpPr>
          <p:nvPr/>
        </p:nvSpPr>
        <p:spPr>
          <a:xfrm>
            <a:off x="8094443" y="5432563"/>
            <a:ext cx="9460597" cy="9748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PingFangSC-Regular" charset="-122"/>
              <a:buNone/>
              <a:defRPr lang="en-US" sz="2800" b="1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40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6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Lato" panose="020F0502020204030203"/>
              </a:rPr>
              <a:t>List some suspicious activities detected by Microsoft ATA	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D712C6E9-998F-45E6-95F6-523CE4C1CA49}"/>
              </a:ext>
            </a:extLst>
          </p:cNvPr>
          <p:cNvSpPr txBox="1">
            <a:spLocks/>
          </p:cNvSpPr>
          <p:nvPr/>
        </p:nvSpPr>
        <p:spPr>
          <a:xfrm>
            <a:off x="8087817" y="6678267"/>
            <a:ext cx="8819849" cy="9748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PingFangSC-Regular" charset="-122"/>
              <a:buNone/>
              <a:defRPr lang="en-US" sz="2800" b="1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40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6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Lato" panose="020F0502020204030203"/>
              </a:rPr>
              <a:t>Explain why a response plan is needed	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31614F32-C772-4D56-8F64-FAB87675D4B3}"/>
              </a:ext>
            </a:extLst>
          </p:cNvPr>
          <p:cNvSpPr txBox="1">
            <a:spLocks/>
          </p:cNvSpPr>
          <p:nvPr/>
        </p:nvSpPr>
        <p:spPr>
          <a:xfrm>
            <a:off x="8087817" y="7950476"/>
            <a:ext cx="9974848" cy="9748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PingFangSC-Regular" charset="-122"/>
              <a:buNone/>
              <a:defRPr lang="en-US" sz="2800" b="1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40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6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Lato" panose="020F0502020204030203"/>
              </a:rPr>
              <a:t>Explain Microsoft ATA Architecture and Sizing Requirements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98ACE0C4-F618-4901-9A3A-2CE8AB1113E6}"/>
              </a:ext>
            </a:extLst>
          </p:cNvPr>
          <p:cNvSpPr txBox="1">
            <a:spLocks/>
          </p:cNvSpPr>
          <p:nvPr/>
        </p:nvSpPr>
        <p:spPr>
          <a:xfrm>
            <a:off x="8087817" y="9222684"/>
            <a:ext cx="10451435" cy="9748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PingFangSC-Regular" charset="-122"/>
              <a:buNone/>
              <a:defRPr lang="en-US" sz="2800" b="1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40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6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PingFangSC-Regular" charset="-122"/>
              <a:buChar char="★"/>
              <a:defRPr lang="en-US" sz="3200" kern="120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0" dirty="0">
                <a:latin typeface="Lato" panose="020F0502020204030203"/>
              </a:rPr>
              <a:t>Compare Microsoft </a:t>
            </a:r>
            <a:r>
              <a:rPr lang="en-US" b="0" dirty="0">
                <a:latin typeface="Lato" panose="020F0502020204030203"/>
              </a:rPr>
              <a:t>ATA and Azure ATP</a:t>
            </a:r>
          </a:p>
        </p:txBody>
      </p:sp>
      <p:sp>
        <p:nvSpPr>
          <p:cNvPr id="31" name="Espace réservé du texte 45">
            <a:extLst>
              <a:ext uri="{FF2B5EF4-FFF2-40B4-BE49-F238E27FC236}">
                <a16:creationId xmlns:a16="http://schemas.microsoft.com/office/drawing/2014/main" id="{264005A2-5F14-4C54-99A5-6D048BA4750B}"/>
              </a:ext>
            </a:extLst>
          </p:cNvPr>
          <p:cNvSpPr txBox="1">
            <a:spLocks/>
          </p:cNvSpPr>
          <p:nvPr/>
        </p:nvSpPr>
        <p:spPr>
          <a:xfrm>
            <a:off x="6540638" y="4167015"/>
            <a:ext cx="1669084" cy="935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6600" b="1" kern="1200">
                <a:solidFill>
                  <a:schemeClr val="accent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EA185"/>
                </a:solidFill>
                <a:latin typeface="Lato" panose="020F0502020204030203"/>
                <a:ea typeface="Segoe UI Black" panose="020B0A02040204020203" pitchFamily="34" charset="0"/>
              </a:rPr>
              <a:t>01</a:t>
            </a:r>
          </a:p>
        </p:txBody>
      </p:sp>
      <p:sp>
        <p:nvSpPr>
          <p:cNvPr id="32" name="Espace réservé du texte 45">
            <a:extLst>
              <a:ext uri="{FF2B5EF4-FFF2-40B4-BE49-F238E27FC236}">
                <a16:creationId xmlns:a16="http://schemas.microsoft.com/office/drawing/2014/main" id="{66B69172-AF98-42BE-9660-7025CAA85866}"/>
              </a:ext>
            </a:extLst>
          </p:cNvPr>
          <p:cNvSpPr txBox="1">
            <a:spLocks/>
          </p:cNvSpPr>
          <p:nvPr/>
        </p:nvSpPr>
        <p:spPr>
          <a:xfrm>
            <a:off x="6534012" y="5439950"/>
            <a:ext cx="1669084" cy="935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6600" b="1" kern="1200">
                <a:solidFill>
                  <a:schemeClr val="accent2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9BBB5C"/>
                </a:solidFill>
                <a:latin typeface="Lato" panose="020F0502020204030203"/>
              </a:rPr>
              <a:t>02</a:t>
            </a:r>
          </a:p>
        </p:txBody>
      </p:sp>
      <p:sp>
        <p:nvSpPr>
          <p:cNvPr id="33" name="Espace réservé du texte 45">
            <a:extLst>
              <a:ext uri="{FF2B5EF4-FFF2-40B4-BE49-F238E27FC236}">
                <a16:creationId xmlns:a16="http://schemas.microsoft.com/office/drawing/2014/main" id="{DC5443BA-CE5E-4570-BCED-9FE2F7B76076}"/>
              </a:ext>
            </a:extLst>
          </p:cNvPr>
          <p:cNvSpPr txBox="1">
            <a:spLocks/>
          </p:cNvSpPr>
          <p:nvPr/>
        </p:nvSpPr>
        <p:spPr>
          <a:xfrm>
            <a:off x="6527386" y="6705533"/>
            <a:ext cx="1669084" cy="935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6600" b="1" kern="1200">
                <a:solidFill>
                  <a:schemeClr val="accent3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29B26"/>
                </a:solidFill>
                <a:latin typeface="Lato" panose="020F0502020204030203"/>
              </a:rPr>
              <a:t>03</a:t>
            </a:r>
          </a:p>
        </p:txBody>
      </p:sp>
      <p:sp>
        <p:nvSpPr>
          <p:cNvPr id="34" name="Espace réservé du texte 45">
            <a:extLst>
              <a:ext uri="{FF2B5EF4-FFF2-40B4-BE49-F238E27FC236}">
                <a16:creationId xmlns:a16="http://schemas.microsoft.com/office/drawing/2014/main" id="{DCFB6BEC-ACD2-4A41-8EB0-6D1F9D7B7F3B}"/>
              </a:ext>
            </a:extLst>
          </p:cNvPr>
          <p:cNvSpPr txBox="1">
            <a:spLocks/>
          </p:cNvSpPr>
          <p:nvPr/>
        </p:nvSpPr>
        <p:spPr>
          <a:xfrm>
            <a:off x="6520759" y="7990993"/>
            <a:ext cx="1669084" cy="935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6600" b="1" kern="1200">
                <a:solidFill>
                  <a:schemeClr val="accent4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BD392F"/>
                </a:solidFill>
                <a:latin typeface="Lato" panose="020F0502020204030203"/>
              </a:rPr>
              <a:t>04</a:t>
            </a:r>
          </a:p>
        </p:txBody>
      </p:sp>
      <p:sp>
        <p:nvSpPr>
          <p:cNvPr id="35" name="Espace réservé du texte 45">
            <a:extLst>
              <a:ext uri="{FF2B5EF4-FFF2-40B4-BE49-F238E27FC236}">
                <a16:creationId xmlns:a16="http://schemas.microsoft.com/office/drawing/2014/main" id="{474C4EEC-D984-47C7-A71D-23646F397770}"/>
              </a:ext>
            </a:extLst>
          </p:cNvPr>
          <p:cNvSpPr txBox="1">
            <a:spLocks/>
          </p:cNvSpPr>
          <p:nvPr/>
        </p:nvSpPr>
        <p:spPr>
          <a:xfrm>
            <a:off x="6514133" y="9236697"/>
            <a:ext cx="1669084" cy="9350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lang="en-US" sz="6600" b="1" kern="1200">
                <a:solidFill>
                  <a:schemeClr val="accent6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40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6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45469"/>
                </a:solidFill>
                <a:latin typeface="Lato" panose="020F0502020204030203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642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BBC86891-336A-4E6B-9469-477CB285C069}"/>
              </a:ext>
            </a:extLst>
          </p:cNvPr>
          <p:cNvCxnSpPr>
            <a:cxnSpLocks/>
          </p:cNvCxnSpPr>
          <p:nvPr/>
        </p:nvCxnSpPr>
        <p:spPr>
          <a:xfrm flipV="1">
            <a:off x="7467489" y="10810837"/>
            <a:ext cx="5029200" cy="0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4B87D5-D77A-4C15-977D-00D9E755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 Architecture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24B8900-F3BD-4E2A-8556-A69DA4C36305}"/>
              </a:ext>
            </a:extLst>
          </p:cNvPr>
          <p:cNvCxnSpPr>
            <a:cxnSpLocks/>
          </p:cNvCxnSpPr>
          <p:nvPr/>
        </p:nvCxnSpPr>
        <p:spPr>
          <a:xfrm flipH="1">
            <a:off x="14028932" y="11970946"/>
            <a:ext cx="3237987" cy="0"/>
          </a:xfrm>
          <a:prstGeom prst="line">
            <a:avLst/>
          </a:prstGeom>
          <a:noFill/>
          <a:ln w="38100" cap="flat" cmpd="sng" algn="ctr">
            <a:solidFill>
              <a:srgbClr val="0078D7"/>
            </a:solidFill>
            <a:prstDash val="solid"/>
            <a:headEnd type="arrow"/>
            <a:tailEnd type="none"/>
          </a:ln>
          <a:effectLst/>
        </p:spPr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A046D2A4-FDA8-4BB9-873E-048DFCE7554D}"/>
              </a:ext>
            </a:extLst>
          </p:cNvPr>
          <p:cNvSpPr txBox="1"/>
          <p:nvPr/>
        </p:nvSpPr>
        <p:spPr>
          <a:xfrm>
            <a:off x="14984527" y="11541682"/>
            <a:ext cx="2073412" cy="89812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dirty="0">
                <a:solidFill>
                  <a:schemeClr val="bg1"/>
                </a:solidFill>
                <a:cs typeface="Segoe UI Light"/>
              </a:rPr>
              <a:t>Alert notifications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57BF160-AD80-4853-ACF5-CEBFCBF5CDBA}"/>
              </a:ext>
            </a:extLst>
          </p:cNvPr>
          <p:cNvSpPr txBox="1"/>
          <p:nvPr/>
        </p:nvSpPr>
        <p:spPr>
          <a:xfrm>
            <a:off x="15039324" y="10260189"/>
            <a:ext cx="2018615" cy="898121"/>
          </a:xfrm>
          <a:prstGeom prst="rect">
            <a:avLst/>
          </a:prstGeom>
          <a:solidFill>
            <a:srgbClr val="0078D7"/>
          </a:solidFill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dirty="0">
                <a:solidFill>
                  <a:schemeClr val="bg1"/>
                </a:solidFill>
                <a:cs typeface="Segoe UI Light"/>
              </a:rPr>
              <a:t>Access to console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01C0513-F9E8-45F8-831C-22F3200292C7}"/>
              </a:ext>
            </a:extLst>
          </p:cNvPr>
          <p:cNvSpPr/>
          <p:nvPr/>
        </p:nvSpPr>
        <p:spPr bwMode="auto">
          <a:xfrm>
            <a:off x="12420694" y="10328667"/>
            <a:ext cx="2132641" cy="2493897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6E9B6A9F-0880-43E8-BDE9-D78DB4A3B2BE}"/>
              </a:ext>
            </a:extLst>
          </p:cNvPr>
          <p:cNvSpPr txBox="1"/>
          <p:nvPr/>
        </p:nvSpPr>
        <p:spPr>
          <a:xfrm>
            <a:off x="12765369" y="10948352"/>
            <a:ext cx="1365398" cy="102123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</a:ln>
          <a:effectLst/>
        </p:spPr>
        <p:txBody>
          <a:bodyPr wrap="square" lIns="0" tIns="0" rIns="0" bIns="35995" rtlCol="0">
            <a:spAutoFit/>
          </a:bodyPr>
          <a:lstStyle/>
          <a:p>
            <a:pPr marL="0" marR="0" lvl="0" indent="0" algn="ctr" defTabSz="878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Segoe UI Light"/>
              </a:rPr>
              <a:t>ATA Center</a:t>
            </a:r>
          </a:p>
        </p:txBody>
      </p:sp>
      <p:pic>
        <p:nvPicPr>
          <p:cNvPr id="512" name="Graphic 511" descr="Smart Phone">
            <a:extLst>
              <a:ext uri="{FF2B5EF4-FFF2-40B4-BE49-F238E27FC236}">
                <a16:creationId xmlns:a16="http://schemas.microsoft.com/office/drawing/2014/main" id="{C1984321-D521-44FB-AB23-5B72EA5438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4835" y="10370628"/>
            <a:ext cx="787682" cy="787682"/>
          </a:xfrm>
          <a:prstGeom prst="rect">
            <a:avLst/>
          </a:prstGeom>
        </p:spPr>
      </p:pic>
      <p:pic>
        <p:nvPicPr>
          <p:cNvPr id="513" name="Graphic 512" descr="Laptop">
            <a:extLst>
              <a:ext uri="{FF2B5EF4-FFF2-40B4-BE49-F238E27FC236}">
                <a16:creationId xmlns:a16="http://schemas.microsoft.com/office/drawing/2014/main" id="{9428B0C2-74A3-472D-A011-A701939925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7601" y="10421586"/>
            <a:ext cx="1032881" cy="1055673"/>
          </a:xfrm>
          <a:prstGeom prst="rect">
            <a:avLst/>
          </a:prstGeom>
        </p:spPr>
      </p:pic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FA317A61-F565-4CC2-8F57-A13A86C19307}"/>
              </a:ext>
            </a:extLst>
          </p:cNvPr>
          <p:cNvCxnSpPr>
            <a:cxnSpLocks/>
            <a:stCxn id="509" idx="3"/>
          </p:cNvCxnSpPr>
          <p:nvPr/>
        </p:nvCxnSpPr>
        <p:spPr>
          <a:xfrm flipH="1">
            <a:off x="14597405" y="10709250"/>
            <a:ext cx="2460534" cy="13052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516" name="Graphic 515" descr="Computer">
            <a:extLst>
              <a:ext uri="{FF2B5EF4-FFF2-40B4-BE49-F238E27FC236}">
                <a16:creationId xmlns:a16="http://schemas.microsoft.com/office/drawing/2014/main" id="{EA52DEA7-032D-4413-8453-57DA346F3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60206" y="9203783"/>
            <a:ext cx="1214100" cy="1214100"/>
          </a:xfrm>
          <a:prstGeom prst="rect">
            <a:avLst/>
          </a:prstGeom>
        </p:spPr>
      </p:pic>
      <p:pic>
        <p:nvPicPr>
          <p:cNvPr id="517" name="Graphic 516" descr="Envelope">
            <a:extLst>
              <a:ext uri="{FF2B5EF4-FFF2-40B4-BE49-F238E27FC236}">
                <a16:creationId xmlns:a16="http://schemas.microsoft.com/office/drawing/2014/main" id="{BEB5A78D-0C64-4554-B51B-8A603007E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43632" y="11572593"/>
            <a:ext cx="986850" cy="986850"/>
          </a:xfrm>
          <a:prstGeom prst="rect">
            <a:avLst/>
          </a:prstGeom>
        </p:spPr>
      </p:pic>
      <p:sp>
        <p:nvSpPr>
          <p:cNvPr id="518" name="TextBox 517">
            <a:extLst>
              <a:ext uri="{FF2B5EF4-FFF2-40B4-BE49-F238E27FC236}">
                <a16:creationId xmlns:a16="http://schemas.microsoft.com/office/drawing/2014/main" id="{331CAD7B-2E55-4197-B07D-DDC4DE539261}"/>
              </a:ext>
            </a:extLst>
          </p:cNvPr>
          <p:cNvSpPr txBox="1"/>
          <p:nvPr/>
        </p:nvSpPr>
        <p:spPr>
          <a:xfrm>
            <a:off x="5906905" y="8704601"/>
            <a:ext cx="1049000" cy="350471"/>
          </a:xfrm>
          <a:prstGeom prst="rect">
            <a:avLst/>
          </a:prstGeom>
          <a:noFill/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lnSpc>
                <a:spcPts val="2314"/>
              </a:lnSpc>
              <a:defRPr/>
            </a:pPr>
            <a:r>
              <a:rPr lang="en-US" sz="3200" dirty="0">
                <a:solidFill>
                  <a:srgbClr val="0078D7"/>
                </a:solidFill>
                <a:cs typeface="Segoe UI Light"/>
              </a:rPr>
              <a:t>SIEM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A412279-7D5B-4591-A2A7-48875D6A7857}"/>
              </a:ext>
            </a:extLst>
          </p:cNvPr>
          <p:cNvGrpSpPr/>
          <p:nvPr/>
        </p:nvGrpSpPr>
        <p:grpSpPr>
          <a:xfrm>
            <a:off x="6839924" y="7071496"/>
            <a:ext cx="3865760" cy="1785919"/>
            <a:chOff x="285514" y="3837624"/>
            <a:chExt cx="3943277" cy="1821731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A15434-61A5-499B-83D7-F059185A1EEE}"/>
                </a:ext>
              </a:extLst>
            </p:cNvPr>
            <p:cNvCxnSpPr>
              <a:cxnSpLocks/>
            </p:cNvCxnSpPr>
            <p:nvPr/>
          </p:nvCxnSpPr>
          <p:spPr>
            <a:xfrm>
              <a:off x="1408248" y="5659355"/>
              <a:ext cx="2229897" cy="0"/>
            </a:xfrm>
            <a:prstGeom prst="line">
              <a:avLst/>
            </a:prstGeom>
            <a:noFill/>
            <a:ln w="28575" cap="flat" cmpd="sng" algn="ctr">
              <a:solidFill>
                <a:srgbClr val="353535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35753B5E-A526-44D7-AC48-214AF97E3782}"/>
                </a:ext>
              </a:extLst>
            </p:cNvPr>
            <p:cNvSpPr txBox="1"/>
            <p:nvPr/>
          </p:nvSpPr>
          <p:spPr>
            <a:xfrm>
              <a:off x="1129256" y="5300203"/>
              <a:ext cx="1998124" cy="345660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ts val="23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cs typeface="Segoe UI Light"/>
                </a:rPr>
                <a:t>Events</a:t>
              </a:r>
            </a:p>
          </p:txBody>
        </p: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50832A5D-8B28-46BE-8B6C-E8A4C6994126}"/>
                </a:ext>
              </a:extLst>
            </p:cNvPr>
            <p:cNvCxnSpPr>
              <a:cxnSpLocks/>
              <a:stCxn id="539" idx="4"/>
            </p:cNvCxnSpPr>
            <p:nvPr/>
          </p:nvCxnSpPr>
          <p:spPr>
            <a:xfrm>
              <a:off x="1831998" y="3837624"/>
              <a:ext cx="1823814" cy="1"/>
            </a:xfrm>
            <a:prstGeom prst="line">
              <a:avLst/>
            </a:prstGeom>
            <a:noFill/>
            <a:ln w="28575" cap="flat" cmpd="sng" algn="ctr">
              <a:solidFill>
                <a:srgbClr val="353535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E4405149-C968-4CC2-A19C-9AA5D8FF29BF}"/>
                </a:ext>
              </a:extLst>
            </p:cNvPr>
            <p:cNvSpPr txBox="1"/>
            <p:nvPr/>
          </p:nvSpPr>
          <p:spPr>
            <a:xfrm>
              <a:off x="285514" y="4025085"/>
              <a:ext cx="3943277" cy="646527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ts val="23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cs typeface="Segoe UI Light"/>
                </a:rPr>
                <a:t>Windows Event Forwarding</a:t>
              </a:r>
            </a:p>
          </p:txBody>
        </p:sp>
      </p:grpSp>
      <p:sp>
        <p:nvSpPr>
          <p:cNvPr id="524" name="Cylinder 523">
            <a:extLst>
              <a:ext uri="{FF2B5EF4-FFF2-40B4-BE49-F238E27FC236}">
                <a16:creationId xmlns:a16="http://schemas.microsoft.com/office/drawing/2014/main" id="{018B7B4C-94E5-4297-B2B6-4D670CE25EBA}"/>
              </a:ext>
            </a:extLst>
          </p:cNvPr>
          <p:cNvSpPr/>
          <p:nvPr/>
        </p:nvSpPr>
        <p:spPr bwMode="auto">
          <a:xfrm>
            <a:off x="7063324" y="8366166"/>
            <a:ext cx="882032" cy="967716"/>
          </a:xfrm>
          <a:prstGeom prst="can">
            <a:avLst/>
          </a:prstGeom>
          <a:solidFill>
            <a:srgbClr val="0078D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1B584B38-A54F-4C24-BDE6-E259B85A9A98}"/>
              </a:ext>
            </a:extLst>
          </p:cNvPr>
          <p:cNvGrpSpPr/>
          <p:nvPr/>
        </p:nvGrpSpPr>
        <p:grpSpPr>
          <a:xfrm>
            <a:off x="12609055" y="5236830"/>
            <a:ext cx="4360644" cy="4766056"/>
            <a:chOff x="5401729" y="588304"/>
            <a:chExt cx="4448084" cy="4861631"/>
          </a:xfrm>
        </p:grpSpPr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36D3E834-AE5A-4F39-A43C-150BB86E2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0845" y="1812262"/>
              <a:ext cx="0" cy="3637673"/>
            </a:xfrm>
            <a:prstGeom prst="line">
              <a:avLst/>
            </a:prstGeom>
            <a:noFill/>
            <a:ln w="28575" cap="flat" cmpd="sng" algn="ctr">
              <a:solidFill>
                <a:srgbClr val="D2D2D2">
                  <a:lumMod val="10000"/>
                </a:srgbClr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7FBAB7CA-4BB7-4061-9169-037825514D58}"/>
                </a:ext>
              </a:extLst>
            </p:cNvPr>
            <p:cNvSpPr txBox="1"/>
            <p:nvPr/>
          </p:nvSpPr>
          <p:spPr>
            <a:xfrm>
              <a:off x="5513514" y="2787354"/>
              <a:ext cx="1603543" cy="1795185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cs typeface="Segoe UI Light"/>
                </a:rPr>
                <a:t>Parsed network traffic from DCs</a:t>
              </a:r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98436CA0-0286-4CE5-A4ED-2C91CED0B8B7}"/>
                </a:ext>
              </a:extLst>
            </p:cNvPr>
            <p:cNvGrpSpPr/>
            <p:nvPr/>
          </p:nvGrpSpPr>
          <p:grpSpPr>
            <a:xfrm>
              <a:off x="5401729" y="588304"/>
              <a:ext cx="4448084" cy="1747998"/>
              <a:chOff x="994602" y="767960"/>
              <a:chExt cx="4448084" cy="1747998"/>
            </a:xfrm>
          </p:grpSpPr>
          <p:sp>
            <p:nvSpPr>
              <p:cNvPr id="529" name="Triangle 11">
                <a:extLst>
                  <a:ext uri="{FF2B5EF4-FFF2-40B4-BE49-F238E27FC236}">
                    <a16:creationId xmlns:a16="http://schemas.microsoft.com/office/drawing/2014/main" id="{8C904036-C0B0-4B04-B151-4E0B8DDF2158}"/>
                  </a:ext>
                </a:extLst>
              </p:cNvPr>
              <p:cNvSpPr/>
              <p:nvPr/>
            </p:nvSpPr>
            <p:spPr bwMode="auto">
              <a:xfrm>
                <a:off x="2086165" y="898415"/>
                <a:ext cx="868776" cy="728644"/>
              </a:xfrm>
              <a:prstGeom prst="triangle">
                <a:avLst/>
              </a:prstGeom>
              <a:noFill/>
              <a:ln w="508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0E7AF19D-2EDE-46B2-B2F1-DA54DACDB430}"/>
                  </a:ext>
                </a:extLst>
              </p:cNvPr>
              <p:cNvSpPr/>
              <p:nvPr/>
            </p:nvSpPr>
            <p:spPr bwMode="auto">
              <a:xfrm>
                <a:off x="2630635" y="1480178"/>
                <a:ext cx="670246" cy="586984"/>
              </a:xfrm>
              <a:prstGeom prst="rect">
                <a:avLst/>
              </a:prstGeom>
              <a:solidFill>
                <a:srgbClr val="0078D7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7FD2D56B-E6DF-41EC-8892-8AD21ED04164}"/>
                  </a:ext>
                </a:extLst>
              </p:cNvPr>
              <p:cNvSpPr txBox="1"/>
              <p:nvPr/>
            </p:nvSpPr>
            <p:spPr>
              <a:xfrm>
                <a:off x="3618606" y="767960"/>
                <a:ext cx="1824080" cy="1355657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/>
                  </a:rPr>
                  <a:t>ATA Lightweight</a:t>
                </a:r>
              </a:p>
              <a:p>
                <a:pPr marL="0" marR="0" lvl="0" indent="0" algn="ctr" defTabSz="8783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/>
                  </a:rPr>
                  <a:t>Gateway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2A97533A-8504-4651-B1F0-0B36B851F643}"/>
                  </a:ext>
                </a:extLst>
              </p:cNvPr>
              <p:cNvSpPr txBox="1"/>
              <p:nvPr/>
            </p:nvSpPr>
            <p:spPr>
              <a:xfrm>
                <a:off x="994602" y="1820376"/>
                <a:ext cx="1823818" cy="695582"/>
              </a:xfrm>
              <a:prstGeom prst="rect">
                <a:avLst/>
              </a:prstGeom>
              <a:noFill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Domain</a:t>
                </a: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kern="0" dirty="0">
                  <a:solidFill>
                    <a:srgbClr val="0078D7"/>
                  </a:solidFill>
                  <a:cs typeface="Segoe UI Light"/>
                </a:endParaRP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 Controller</a:t>
                </a:r>
              </a:p>
            </p:txBody>
          </p:sp>
        </p:grp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82C29316-0D9A-46E8-9957-2B382133657C}"/>
              </a:ext>
            </a:extLst>
          </p:cNvPr>
          <p:cNvGrpSpPr/>
          <p:nvPr/>
        </p:nvGrpSpPr>
        <p:grpSpPr>
          <a:xfrm>
            <a:off x="5820789" y="5584704"/>
            <a:ext cx="6701555" cy="4416509"/>
            <a:chOff x="-1146798" y="750094"/>
            <a:chExt cx="6835947" cy="4505075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25E94E75-80DD-4A0F-83DE-0AD5F043FFF4}"/>
                </a:ext>
              </a:extLst>
            </p:cNvPr>
            <p:cNvGrpSpPr/>
            <p:nvPr/>
          </p:nvGrpSpPr>
          <p:grpSpPr>
            <a:xfrm>
              <a:off x="-1146798" y="750094"/>
              <a:ext cx="6184026" cy="3539956"/>
              <a:chOff x="-1146798" y="750094"/>
              <a:chExt cx="6184026" cy="3539956"/>
            </a:xfrm>
          </p:grpSpPr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D1AE3F0-7BFF-413B-816D-64F89DE16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539" y="1956352"/>
                <a:ext cx="7401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D2D2D2">
                    <a:lumMod val="10000"/>
                  </a:srgbClr>
                </a:solidFill>
                <a:prstDash val="solid"/>
                <a:headEnd type="arrow"/>
                <a:tailEnd type="none"/>
              </a:ln>
              <a:effectLst/>
            </p:spPr>
          </p:cxn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86737879-9F7E-4D08-9776-396687AFFC0E}"/>
                  </a:ext>
                </a:extLst>
              </p:cNvPr>
              <p:cNvGrpSpPr/>
              <p:nvPr/>
            </p:nvGrpSpPr>
            <p:grpSpPr>
              <a:xfrm>
                <a:off x="2246925" y="2302016"/>
                <a:ext cx="569436" cy="77279"/>
                <a:chOff x="9137650" y="2562205"/>
                <a:chExt cx="332098" cy="50819"/>
              </a:xfrm>
              <a:solidFill>
                <a:srgbClr val="FFFFFF"/>
              </a:solidFill>
            </p:grpSpPr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3A5BDC38-B878-4E95-AD19-E93F96269960}"/>
                    </a:ext>
                  </a:extLst>
                </p:cNvPr>
                <p:cNvGrpSpPr/>
                <p:nvPr/>
              </p:nvGrpSpPr>
              <p:grpSpPr>
                <a:xfrm>
                  <a:off x="913765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027380BA-CF44-4CA9-A1B9-CEA26FADA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97CB4EC1-28BF-4440-8EA1-D48D031DE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D9DAEE07-8E6B-49D3-A41F-9BCB6FB8DDE9}"/>
                    </a:ext>
                  </a:extLst>
                </p:cNvPr>
                <p:cNvGrpSpPr/>
                <p:nvPr/>
              </p:nvGrpSpPr>
              <p:grpSpPr>
                <a:xfrm>
                  <a:off x="920750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AF0A52CA-4F53-4462-A6F1-E1FF101875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9239790C-30B1-4F17-A7BC-A67FE95271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6C9B241B-C14E-4711-B926-49012FED68A4}"/>
                    </a:ext>
                  </a:extLst>
                </p:cNvPr>
                <p:cNvGrpSpPr/>
                <p:nvPr/>
              </p:nvGrpSpPr>
              <p:grpSpPr>
                <a:xfrm>
                  <a:off x="9277349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6CF864E4-D64F-4217-B052-280EA60418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9C76156E-7B4C-4A92-9A0C-3ACFF3BB81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53FE27A0-4587-4C53-B712-C89824884459}"/>
                    </a:ext>
                  </a:extLst>
                </p:cNvPr>
                <p:cNvGrpSpPr/>
                <p:nvPr/>
              </p:nvGrpSpPr>
              <p:grpSpPr>
                <a:xfrm>
                  <a:off x="934085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2039E733-148F-4452-8162-05C6C50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62C3FE78-A35C-4CFB-8172-2DE8CCB4D4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D3018B7C-6F9E-4BAE-B80E-FD725D473EBB}"/>
                    </a:ext>
                  </a:extLst>
                </p:cNvPr>
                <p:cNvGrpSpPr/>
                <p:nvPr/>
              </p:nvGrpSpPr>
              <p:grpSpPr>
                <a:xfrm>
                  <a:off x="941070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6C213D5E-6456-4F13-A3AD-7195CE2E46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3D8126A8-F915-45E5-82E2-640DEE602A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39" name="Triangle 5">
                <a:extLst>
                  <a:ext uri="{FF2B5EF4-FFF2-40B4-BE49-F238E27FC236}">
                    <a16:creationId xmlns:a16="http://schemas.microsoft.com/office/drawing/2014/main" id="{31155CE3-C359-4723-BD7F-2C9D3464DC20}"/>
                  </a:ext>
                </a:extLst>
              </p:cNvPr>
              <p:cNvSpPr/>
              <p:nvPr/>
            </p:nvSpPr>
            <p:spPr bwMode="auto">
              <a:xfrm>
                <a:off x="654092" y="1554164"/>
                <a:ext cx="785171" cy="712540"/>
              </a:xfrm>
              <a:prstGeom prst="triangle">
                <a:avLst/>
              </a:prstGeom>
              <a:noFill/>
              <a:ln w="508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4A99FC94-9CF0-4DA3-A438-B1C5121368B3}"/>
                  </a:ext>
                </a:extLst>
              </p:cNvPr>
              <p:cNvSpPr txBox="1"/>
              <p:nvPr/>
            </p:nvSpPr>
            <p:spPr>
              <a:xfrm>
                <a:off x="-1146798" y="1710210"/>
                <a:ext cx="1702514" cy="695583"/>
              </a:xfrm>
              <a:prstGeom prst="rect">
                <a:avLst/>
              </a:prstGeom>
              <a:noFill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Domain</a:t>
                </a: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kern="0" dirty="0">
                  <a:solidFill>
                    <a:srgbClr val="0078D7"/>
                  </a:solidFill>
                  <a:cs typeface="Segoe UI Light"/>
                </a:endParaRP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Controller</a:t>
                </a:r>
              </a:p>
            </p:txBody>
          </p: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2AF62015-94DE-459C-AC08-80051EA48682}"/>
                  </a:ext>
                </a:extLst>
              </p:cNvPr>
              <p:cNvCxnSpPr>
                <a:cxnSpLocks/>
                <a:endCxn id="543" idx="3"/>
              </p:cNvCxnSpPr>
              <p:nvPr/>
            </p:nvCxnSpPr>
            <p:spPr>
              <a:xfrm flipH="1">
                <a:off x="3013048" y="1937527"/>
                <a:ext cx="26099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D2D2D2">
                    <a:lumMod val="10000"/>
                  </a:srgbClr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2619E13-CC77-4DC9-A530-6E11E7B1B02B}"/>
                  </a:ext>
                </a:extLst>
              </p:cNvPr>
              <p:cNvSpPr txBox="1"/>
              <p:nvPr/>
            </p:nvSpPr>
            <p:spPr>
              <a:xfrm>
                <a:off x="1654444" y="1014003"/>
                <a:ext cx="1806993" cy="646528"/>
              </a:xfrm>
              <a:prstGeom prst="rect">
                <a:avLst/>
              </a:prstGeom>
              <a:noFill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ts val="23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cs typeface="Segoe UI Light"/>
                  </a:rPr>
                  <a:t>Port mirroring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C25FFDA8-A199-4B9D-B0CF-D76449247B66}"/>
                  </a:ext>
                </a:extLst>
              </p:cNvPr>
              <p:cNvSpPr/>
              <p:nvPr/>
            </p:nvSpPr>
            <p:spPr bwMode="auto">
              <a:xfrm>
                <a:off x="2045773" y="1817342"/>
                <a:ext cx="967274" cy="324197"/>
              </a:xfrm>
              <a:prstGeom prst="rect">
                <a:avLst/>
              </a:prstGeom>
              <a:solidFill>
                <a:srgbClr val="737373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875927E6-EE77-43CC-A12F-9D2F67E2C73C}"/>
                  </a:ext>
                </a:extLst>
              </p:cNvPr>
              <p:cNvGrpSpPr/>
              <p:nvPr/>
            </p:nvGrpSpPr>
            <p:grpSpPr>
              <a:xfrm>
                <a:off x="2246925" y="1886340"/>
                <a:ext cx="569436" cy="476730"/>
                <a:chOff x="9137650" y="2249053"/>
                <a:chExt cx="332098" cy="363971"/>
              </a:xfrm>
              <a:solidFill>
                <a:srgbClr val="FFFFFF"/>
              </a:solidFill>
            </p:grpSpPr>
            <p:grpSp>
              <p:nvGrpSpPr>
                <p:cNvPr id="564" name="Group 563">
                  <a:extLst>
                    <a:ext uri="{FF2B5EF4-FFF2-40B4-BE49-F238E27FC236}">
                      <a16:creationId xmlns:a16="http://schemas.microsoft.com/office/drawing/2014/main" id="{DCCCD296-33E2-413F-924E-610C08161EB9}"/>
                    </a:ext>
                  </a:extLst>
                </p:cNvPr>
                <p:cNvGrpSpPr/>
                <p:nvPr/>
              </p:nvGrpSpPr>
              <p:grpSpPr>
                <a:xfrm>
                  <a:off x="913765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1F6CE3F8-7E86-4581-B657-6CDD34099B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F94ED045-4031-4457-8F9E-8098B9755C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5" name="Group 564">
                  <a:extLst>
                    <a:ext uri="{FF2B5EF4-FFF2-40B4-BE49-F238E27FC236}">
                      <a16:creationId xmlns:a16="http://schemas.microsoft.com/office/drawing/2014/main" id="{F781BE5F-D952-47D9-BEE7-C4C263248B8E}"/>
                    </a:ext>
                  </a:extLst>
                </p:cNvPr>
                <p:cNvGrpSpPr/>
                <p:nvPr/>
              </p:nvGrpSpPr>
              <p:grpSpPr>
                <a:xfrm>
                  <a:off x="920750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57B76396-D056-4DC6-9CDA-8D0E24AC58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6" name="Rectangle 575">
                    <a:extLst>
                      <a:ext uri="{FF2B5EF4-FFF2-40B4-BE49-F238E27FC236}">
                        <a16:creationId xmlns:a16="http://schemas.microsoft.com/office/drawing/2014/main" id="{36F6A128-7629-461E-9834-4DF9D406F2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6" name="Group 565">
                  <a:extLst>
                    <a:ext uri="{FF2B5EF4-FFF2-40B4-BE49-F238E27FC236}">
                      <a16:creationId xmlns:a16="http://schemas.microsoft.com/office/drawing/2014/main" id="{3E5D4C72-8FC3-40F4-9153-2C004DEE0D50}"/>
                    </a:ext>
                  </a:extLst>
                </p:cNvPr>
                <p:cNvGrpSpPr/>
                <p:nvPr/>
              </p:nvGrpSpPr>
              <p:grpSpPr>
                <a:xfrm>
                  <a:off x="9277349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56B88D81-764D-46CC-BCBB-809FFF3609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3682314E-9C5D-4201-8557-A0F4CBE384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7" name="Group 566">
                  <a:extLst>
                    <a:ext uri="{FF2B5EF4-FFF2-40B4-BE49-F238E27FC236}">
                      <a16:creationId xmlns:a16="http://schemas.microsoft.com/office/drawing/2014/main" id="{097BC4FB-751C-4C9C-B437-04B4C426B053}"/>
                    </a:ext>
                  </a:extLst>
                </p:cNvPr>
                <p:cNvGrpSpPr/>
                <p:nvPr/>
              </p:nvGrpSpPr>
              <p:grpSpPr>
                <a:xfrm>
                  <a:off x="934085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F2E4643B-832E-47CA-A2FA-AE0B547809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F0BE705-9907-4489-9445-FD5B305E97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8" name="Group 567">
                  <a:extLst>
                    <a:ext uri="{FF2B5EF4-FFF2-40B4-BE49-F238E27FC236}">
                      <a16:creationId xmlns:a16="http://schemas.microsoft.com/office/drawing/2014/main" id="{50F5B149-593D-4660-BD52-5BC654BFEF64}"/>
                    </a:ext>
                  </a:extLst>
                </p:cNvPr>
                <p:cNvGrpSpPr/>
                <p:nvPr/>
              </p:nvGrpSpPr>
              <p:grpSpPr>
                <a:xfrm>
                  <a:off x="9410700" y="2249053"/>
                  <a:ext cx="59048" cy="346213"/>
                  <a:chOff x="7553379" y="1964428"/>
                  <a:chExt cx="117871" cy="596701"/>
                </a:xfrm>
                <a:grpFill/>
              </p:grpSpPr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6E26DE45-122B-41EB-9AA1-AED5BB253F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0" name="Rectangle 569">
                    <a:extLst>
                      <a:ext uri="{FF2B5EF4-FFF2-40B4-BE49-F238E27FC236}">
                        <a16:creationId xmlns:a16="http://schemas.microsoft.com/office/drawing/2014/main" id="{1AC67FD0-397B-4599-8DB7-90CBA16EA8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1964428"/>
                    <a:ext cx="45719" cy="67355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B98B876D-2335-40DF-B495-0CBF005B1AD1}"/>
                  </a:ext>
                </a:extLst>
              </p:cNvPr>
              <p:cNvGrpSpPr/>
              <p:nvPr/>
            </p:nvGrpSpPr>
            <p:grpSpPr>
              <a:xfrm>
                <a:off x="2246925" y="1908265"/>
                <a:ext cx="569436" cy="345785"/>
                <a:chOff x="9137650" y="2349025"/>
                <a:chExt cx="332098" cy="263999"/>
              </a:xfrm>
              <a:solidFill>
                <a:srgbClr val="FFFFFF"/>
              </a:solidFill>
            </p:grpSpPr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CB82E435-3806-4419-8790-D48E452F71ED}"/>
                    </a:ext>
                  </a:extLst>
                </p:cNvPr>
                <p:cNvGrpSpPr/>
                <p:nvPr/>
              </p:nvGrpSpPr>
              <p:grpSpPr>
                <a:xfrm>
                  <a:off x="9137650" y="2349025"/>
                  <a:ext cx="59048" cy="246270"/>
                  <a:chOff x="7553379" y="2136689"/>
                  <a:chExt cx="117871" cy="424440"/>
                </a:xfrm>
                <a:grpFill/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C68580D0-9471-4677-8D75-1C9C4D2C0A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F765B3DA-54BF-4814-85D5-BB325731F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136689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8FBCDFD7-D34C-48E4-9C95-36706221DCFA}"/>
                    </a:ext>
                  </a:extLst>
                </p:cNvPr>
                <p:cNvGrpSpPr/>
                <p:nvPr/>
              </p:nvGrpSpPr>
              <p:grpSpPr>
                <a:xfrm>
                  <a:off x="920750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4BE0D256-F718-457F-917E-5BDAD3494B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48BF6C0B-673C-4086-B89A-28A9ECFF3F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7E88A5CA-B128-4376-8CEF-D161176B14B3}"/>
                    </a:ext>
                  </a:extLst>
                </p:cNvPr>
                <p:cNvGrpSpPr/>
                <p:nvPr/>
              </p:nvGrpSpPr>
              <p:grpSpPr>
                <a:xfrm>
                  <a:off x="9277349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38FEC1F7-C955-4EB0-9534-208D19C705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A50AA066-B9EB-4521-90E9-38215A5047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9C0C8779-18A5-4955-BFE7-E15024F2B053}"/>
                    </a:ext>
                  </a:extLst>
                </p:cNvPr>
                <p:cNvGrpSpPr/>
                <p:nvPr/>
              </p:nvGrpSpPr>
              <p:grpSpPr>
                <a:xfrm>
                  <a:off x="934085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E6A6E897-4A56-44EE-931E-8683E4CDC6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79C91E09-F8F8-4887-9A37-D286FB91EA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295F45E0-35EC-49EE-AA7A-E1D0A4D8F4BA}"/>
                    </a:ext>
                  </a:extLst>
                </p:cNvPr>
                <p:cNvGrpSpPr/>
                <p:nvPr/>
              </p:nvGrpSpPr>
              <p:grpSpPr>
                <a:xfrm>
                  <a:off x="9410700" y="2562205"/>
                  <a:ext cx="59048" cy="50819"/>
                  <a:chOff x="7553379" y="2504033"/>
                  <a:chExt cx="117871" cy="87583"/>
                </a:xfrm>
                <a:grpFill/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B68A767E-D24D-4C1D-A0C7-137A53A983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53379" y="2504033"/>
                    <a:ext cx="117871" cy="57096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C1714B44-151B-4B8B-9EF6-F8E0D423BC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89455" y="2524262"/>
                    <a:ext cx="45719" cy="67354"/>
                  </a:xfrm>
                  <a:prstGeom prst="rect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32293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solidFill>
                          <a:sysClr val="windowText" lastClr="000000"/>
                        </a:solidFill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13C53B77-064A-4D40-895C-D4996851B9EE}"/>
                  </a:ext>
                </a:extLst>
              </p:cNvPr>
              <p:cNvSpPr/>
              <p:nvPr/>
            </p:nvSpPr>
            <p:spPr bwMode="auto">
              <a:xfrm>
                <a:off x="3245188" y="1794844"/>
                <a:ext cx="1792040" cy="2495206"/>
              </a:xfrm>
              <a:prstGeom prst="rect">
                <a:avLst/>
              </a:prstGeom>
              <a:solidFill>
                <a:srgbClr val="0078D7"/>
              </a:solidFill>
              <a:ln w="10795" cap="flat" cmpd="sng" algn="ctr">
                <a:solidFill>
                  <a:srgbClr val="0078D7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4C6FBA4A-5F63-4E32-9691-E10982395466}"/>
                  </a:ext>
                </a:extLst>
              </p:cNvPr>
              <p:cNvSpPr txBox="1"/>
              <p:nvPr/>
            </p:nvSpPr>
            <p:spPr>
              <a:xfrm>
                <a:off x="3404892" y="2497181"/>
                <a:ext cx="1439868" cy="916131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/>
                  </a:rPr>
                  <a:t>ATA Gateway</a:t>
                </a:r>
              </a:p>
            </p:txBody>
          </p:sp>
          <p:pic>
            <p:nvPicPr>
              <p:cNvPr id="548" name="Graphic 547" descr="Computer">
                <a:extLst>
                  <a:ext uri="{FF2B5EF4-FFF2-40B4-BE49-F238E27FC236}">
                    <a16:creationId xmlns:a16="http://schemas.microsoft.com/office/drawing/2014/main" id="{0E3D4283-F234-47B8-89F3-D783DFE8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22732" y="750094"/>
                <a:ext cx="1070861" cy="1070860"/>
              </a:xfrm>
              <a:prstGeom prst="rect">
                <a:avLst/>
              </a:prstGeom>
            </p:spPr>
          </p:pic>
        </p:grp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A4CEAA9-90A2-4500-A481-C7A7A5AA7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7228" y="3482972"/>
              <a:ext cx="651921" cy="0"/>
            </a:xfrm>
            <a:prstGeom prst="line">
              <a:avLst/>
            </a:prstGeom>
            <a:noFill/>
            <a:ln w="2857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58E70A4-9159-4E5B-B547-44F0F58F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660" y="3482970"/>
              <a:ext cx="0" cy="1772199"/>
            </a:xfrm>
            <a:prstGeom prst="line">
              <a:avLst/>
            </a:prstGeom>
            <a:noFill/>
            <a:ln w="28575" cap="flat" cmpd="sng" algn="ctr">
              <a:solidFill>
                <a:srgbClr val="D2D2D2">
                  <a:lumMod val="10000"/>
                </a:srgbClr>
              </a:solidFill>
              <a:prstDash val="solid"/>
              <a:headEnd type="arrow"/>
              <a:tailEnd type="none"/>
            </a:ln>
            <a:effectLst/>
          </p:spPr>
        </p:cxn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125633CE-EBBC-49F4-861C-7169AF48276F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7481156" y="9333882"/>
            <a:ext cx="0" cy="1463040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95" name="Rectangle 594">
            <a:extLst>
              <a:ext uri="{FF2B5EF4-FFF2-40B4-BE49-F238E27FC236}">
                <a16:creationId xmlns:a16="http://schemas.microsoft.com/office/drawing/2014/main" id="{A2F935F0-2DB6-4D54-8CC7-49239DB96682}"/>
              </a:ext>
            </a:extLst>
          </p:cNvPr>
          <p:cNvSpPr/>
          <p:nvPr/>
        </p:nvSpPr>
        <p:spPr bwMode="auto">
          <a:xfrm>
            <a:off x="12701541" y="4936048"/>
            <a:ext cx="4356398" cy="2164677"/>
          </a:xfrm>
          <a:prstGeom prst="rect">
            <a:avLst/>
          </a:prstGeom>
          <a:noFill/>
          <a:ln w="38100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>
            <a:glow rad="63500">
              <a:srgbClr val="0078D7">
                <a:satMod val="175000"/>
                <a:alpha val="40000"/>
              </a:srgbClr>
            </a:glow>
            <a:softEdge rad="12700"/>
          </a:effectLst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8B125AFD-F23F-4A35-BC8E-D3FD302706B6}"/>
              </a:ext>
            </a:extLst>
          </p:cNvPr>
          <p:cNvGrpSpPr/>
          <p:nvPr/>
        </p:nvGrpSpPr>
        <p:grpSpPr>
          <a:xfrm>
            <a:off x="5778487" y="4968060"/>
            <a:ext cx="6315408" cy="4762791"/>
            <a:chOff x="177824" y="1920995"/>
            <a:chExt cx="5171297" cy="2369082"/>
          </a:xfrm>
        </p:grpSpPr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326EBB1-3B68-4505-8D4E-28AE2284E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76" y="1922179"/>
              <a:ext cx="5166345" cy="0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4F09A7C-D395-4B07-9689-E1703F37C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09" y="1921583"/>
              <a:ext cx="0" cy="1546442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861E69B-FEA9-4237-80C0-490C7274AA94}"/>
                </a:ext>
              </a:extLst>
            </p:cNvPr>
            <p:cNvCxnSpPr>
              <a:cxnSpLocks/>
            </p:cNvCxnSpPr>
            <p:nvPr/>
          </p:nvCxnSpPr>
          <p:spPr>
            <a:xfrm>
              <a:off x="177824" y="3464757"/>
              <a:ext cx="3069857" cy="0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126BFC-1833-4B33-B064-EE160B49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808" y="3462628"/>
              <a:ext cx="0" cy="818705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161CCEC-447F-4CEE-ACF8-3AA9C5CA2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102" y="4290077"/>
              <a:ext cx="2096488" cy="0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8F12EE-F6B2-4315-9A70-359EEC895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4424" y="1920995"/>
              <a:ext cx="0" cy="2359348"/>
            </a:xfrm>
            <a:prstGeom prst="line">
              <a:avLst/>
            </a:prstGeom>
            <a:noFill/>
            <a:ln w="381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>
              <a:glow rad="63500">
                <a:srgbClr val="0078D7">
                  <a:satMod val="175000"/>
                  <a:alpha val="40000"/>
                </a:srgbClr>
              </a:glow>
              <a:softEdge rad="12700"/>
            </a:effectLst>
          </p:spPr>
        </p:cxnSp>
      </p:grp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C2E5761-FC60-4C0A-A78E-5110D28C28C1}"/>
              </a:ext>
            </a:extLst>
          </p:cNvPr>
          <p:cNvSpPr/>
          <p:nvPr/>
        </p:nvSpPr>
        <p:spPr bwMode="auto">
          <a:xfrm>
            <a:off x="5772329" y="4976307"/>
            <a:ext cx="6310845" cy="4756478"/>
          </a:xfrm>
          <a:prstGeom prst="rect">
            <a:avLst/>
          </a:prstGeom>
          <a:noFill/>
          <a:ln w="38100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>
            <a:glow rad="63500">
              <a:srgbClr val="0078D7">
                <a:satMod val="175000"/>
                <a:alpha val="40000"/>
              </a:srgbClr>
            </a:glow>
            <a:softEdge rad="12700"/>
          </a:effectLst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4" name="Graphic 603" descr="User">
            <a:extLst>
              <a:ext uri="{FF2B5EF4-FFF2-40B4-BE49-F238E27FC236}">
                <a16:creationId xmlns:a16="http://schemas.microsoft.com/office/drawing/2014/main" id="{1463FC6D-29D5-4528-BB2A-80900BE6BF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53707" y="9752323"/>
            <a:ext cx="678732" cy="678732"/>
          </a:xfrm>
          <a:prstGeom prst="rect">
            <a:avLst/>
          </a:prstGeom>
        </p:spPr>
      </p:pic>
      <p:pic>
        <p:nvPicPr>
          <p:cNvPr id="605" name="Graphic 604" descr="User">
            <a:extLst>
              <a:ext uri="{FF2B5EF4-FFF2-40B4-BE49-F238E27FC236}">
                <a16:creationId xmlns:a16="http://schemas.microsoft.com/office/drawing/2014/main" id="{D2E4AE5E-60B6-4B0A-A412-98C20C9518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12201" y="9732785"/>
            <a:ext cx="986850" cy="986850"/>
          </a:xfrm>
          <a:prstGeom prst="rect">
            <a:avLst/>
          </a:prstGeom>
        </p:spPr>
      </p:pic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BAE8546-E1B6-4E66-9C22-EDC321978777}"/>
              </a:ext>
            </a:extLst>
          </p:cNvPr>
          <p:cNvGrpSpPr/>
          <p:nvPr/>
        </p:nvGrpSpPr>
        <p:grpSpPr>
          <a:xfrm>
            <a:off x="9148988" y="6813207"/>
            <a:ext cx="558242" cy="75760"/>
            <a:chOff x="9137650" y="2562205"/>
            <a:chExt cx="332098" cy="50819"/>
          </a:xfrm>
          <a:solidFill>
            <a:schemeClr val="bg1"/>
          </a:solidFill>
        </p:grpSpPr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DF321F59-5C68-486B-B565-782F28F2114E}"/>
                </a:ext>
              </a:extLst>
            </p:cNvPr>
            <p:cNvGrpSpPr/>
            <p:nvPr/>
          </p:nvGrpSpPr>
          <p:grpSpPr>
            <a:xfrm>
              <a:off x="91376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6C21C576-0F15-409C-85D9-116B28B97CFE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C6C4BCC1-DA89-4F3A-A52D-AFA7C68021E4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C57006B9-3BCC-43B4-AB25-1F1C2A3E395F}"/>
                </a:ext>
              </a:extLst>
            </p:cNvPr>
            <p:cNvGrpSpPr/>
            <p:nvPr/>
          </p:nvGrpSpPr>
          <p:grpSpPr>
            <a:xfrm>
              <a:off x="92075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DC707E40-B0E5-4CA7-90EE-10D77682F926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117E583B-BA14-4DB9-A412-4D447CF52E06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75C3B70A-9FA8-4D39-966F-BCAF2C664EF9}"/>
                </a:ext>
              </a:extLst>
            </p:cNvPr>
            <p:cNvGrpSpPr/>
            <p:nvPr/>
          </p:nvGrpSpPr>
          <p:grpSpPr>
            <a:xfrm>
              <a:off x="9277349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250E1003-149E-4484-B8B0-0A4609DA8940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985A2D84-8193-4E6F-A010-1083F2472ED0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57D3160E-E16D-4CBE-A784-EC9BDB8576DD}"/>
                </a:ext>
              </a:extLst>
            </p:cNvPr>
            <p:cNvGrpSpPr/>
            <p:nvPr/>
          </p:nvGrpSpPr>
          <p:grpSpPr>
            <a:xfrm>
              <a:off x="93408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C0CA4041-A25D-4220-A476-054C196F7103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356B0FAD-E00A-40EF-AA0C-4B8AECFB8E5A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982EBEC5-1562-4A2E-BBA5-E201E765F8D6}"/>
                </a:ext>
              </a:extLst>
            </p:cNvPr>
            <p:cNvGrpSpPr/>
            <p:nvPr/>
          </p:nvGrpSpPr>
          <p:grpSpPr>
            <a:xfrm>
              <a:off x="94107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C28AAC5D-58D9-4F79-9DE1-7BC1248A9319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7ABCC1BD-D4C7-4145-852E-C3C2E0E04E98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77EC29CC-DFF4-45AB-85B2-6BB6447D0E67}"/>
              </a:ext>
            </a:extLst>
          </p:cNvPr>
          <p:cNvGrpSpPr/>
          <p:nvPr/>
        </p:nvGrpSpPr>
        <p:grpSpPr>
          <a:xfrm>
            <a:off x="9148988" y="6807815"/>
            <a:ext cx="558242" cy="65255"/>
            <a:chOff x="9137650" y="2562205"/>
            <a:chExt cx="332098" cy="50819"/>
          </a:xfrm>
          <a:solidFill>
            <a:schemeClr val="bg1"/>
          </a:solidFill>
        </p:grpSpPr>
        <p:grpSp>
          <p:nvGrpSpPr>
            <p:cNvPr id="633" name="Group 632">
              <a:extLst>
                <a:ext uri="{FF2B5EF4-FFF2-40B4-BE49-F238E27FC236}">
                  <a16:creationId xmlns:a16="http://schemas.microsoft.com/office/drawing/2014/main" id="{91974301-E77E-425E-8F85-291CE82A8456}"/>
                </a:ext>
              </a:extLst>
            </p:cNvPr>
            <p:cNvGrpSpPr/>
            <p:nvPr/>
          </p:nvGrpSpPr>
          <p:grpSpPr>
            <a:xfrm>
              <a:off x="91376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7721CA3B-89A7-46A9-B700-CE4A32A35439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0CE4250E-D6AD-4B7F-8506-6963B24D50D6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0D283375-82EE-49E4-801E-8FE0DB3B695F}"/>
                </a:ext>
              </a:extLst>
            </p:cNvPr>
            <p:cNvGrpSpPr/>
            <p:nvPr/>
          </p:nvGrpSpPr>
          <p:grpSpPr>
            <a:xfrm>
              <a:off x="92075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B27A5D8F-07FD-4FF7-807B-BEB4A487F4CA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D47B26E-5133-4837-BF9F-68F802FDF99D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A93B141D-AE52-47B9-B7A0-0AE45FA2F939}"/>
                </a:ext>
              </a:extLst>
            </p:cNvPr>
            <p:cNvGrpSpPr/>
            <p:nvPr/>
          </p:nvGrpSpPr>
          <p:grpSpPr>
            <a:xfrm>
              <a:off x="9277349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56BB8DCE-DCBF-45D0-8C40-1FC9F5AB5E0E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4A75801B-23EF-48BA-B90D-0EDEA2E824B4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E9105BF4-2623-416B-921C-CCBA9728A0E5}"/>
                </a:ext>
              </a:extLst>
            </p:cNvPr>
            <p:cNvGrpSpPr/>
            <p:nvPr/>
          </p:nvGrpSpPr>
          <p:grpSpPr>
            <a:xfrm>
              <a:off x="93408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BFAE8D47-1CB4-4338-866F-950AB18A237E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D76D0AE9-C79E-4E7F-A438-3815F1859948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8BF333B6-2B25-4AA0-A66E-28E8ED9A57CC}"/>
                </a:ext>
              </a:extLst>
            </p:cNvPr>
            <p:cNvGrpSpPr/>
            <p:nvPr/>
          </p:nvGrpSpPr>
          <p:grpSpPr>
            <a:xfrm>
              <a:off x="94107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510040F2-3FAF-426D-9CC3-C22946CBFBE2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9E67E681-9F58-4B7B-B05D-FBA2A9C38B61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49C9F8-FF00-46FE-B521-F7A82A8B8AF9}"/>
              </a:ext>
            </a:extLst>
          </p:cNvPr>
          <p:cNvGrpSpPr/>
          <p:nvPr/>
        </p:nvGrpSpPr>
        <p:grpSpPr>
          <a:xfrm>
            <a:off x="9148988" y="6700952"/>
            <a:ext cx="558242" cy="65255"/>
            <a:chOff x="9137650" y="2562205"/>
            <a:chExt cx="332098" cy="50819"/>
          </a:xfrm>
          <a:solidFill>
            <a:schemeClr val="bg1"/>
          </a:solidFill>
        </p:grpSpPr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9F2AE5F0-3653-4BB3-AEFE-2AA19D172175}"/>
                </a:ext>
              </a:extLst>
            </p:cNvPr>
            <p:cNvGrpSpPr/>
            <p:nvPr/>
          </p:nvGrpSpPr>
          <p:grpSpPr>
            <a:xfrm>
              <a:off x="91376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E555662A-F33F-4E47-B9FE-4B0B8431695C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30E3E81F-894E-4123-B38D-8315482C09C6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6D5E1A22-D1D4-4E67-A485-097BC4D5F4DA}"/>
                </a:ext>
              </a:extLst>
            </p:cNvPr>
            <p:cNvGrpSpPr/>
            <p:nvPr/>
          </p:nvGrpSpPr>
          <p:grpSpPr>
            <a:xfrm>
              <a:off x="92075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755CE04C-F3AE-464B-B667-4CED121412D6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9B43ECB5-E18E-4523-9840-A572B5A6A2A0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8A1AD14C-EED9-489C-AE64-9AF267B5A3ED}"/>
                </a:ext>
              </a:extLst>
            </p:cNvPr>
            <p:cNvGrpSpPr/>
            <p:nvPr/>
          </p:nvGrpSpPr>
          <p:grpSpPr>
            <a:xfrm>
              <a:off x="9277349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D3F0347D-CDFF-4A91-BB47-A75CD7BBFCB7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8EC0CE91-48D2-42E4-9C11-347FADCFF415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A65B3692-A3E7-4371-9D68-CED60D32AF21}"/>
                </a:ext>
              </a:extLst>
            </p:cNvPr>
            <p:cNvGrpSpPr/>
            <p:nvPr/>
          </p:nvGrpSpPr>
          <p:grpSpPr>
            <a:xfrm>
              <a:off x="934085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A5EB2CBF-4E59-49CF-B7F5-12ECD8EC22A2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18A10E09-85CF-41C5-8798-89D111380DC9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F24F60F4-ED2C-4E79-8AA1-A0FFF77E13C0}"/>
                </a:ext>
              </a:extLst>
            </p:cNvPr>
            <p:cNvGrpSpPr/>
            <p:nvPr/>
          </p:nvGrpSpPr>
          <p:grpSpPr>
            <a:xfrm>
              <a:off x="9410700" y="2562205"/>
              <a:ext cx="59048" cy="50819"/>
              <a:chOff x="7553379" y="2504033"/>
              <a:chExt cx="117871" cy="87583"/>
            </a:xfrm>
            <a:grpFill/>
          </p:grpSpPr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4A9AE809-BA9F-4CFC-A680-8471CFB66862}"/>
                  </a:ext>
                </a:extLst>
              </p:cNvPr>
              <p:cNvSpPr/>
              <p:nvPr/>
            </p:nvSpPr>
            <p:spPr bwMode="auto">
              <a:xfrm>
                <a:off x="7553379" y="2504033"/>
                <a:ext cx="117871" cy="57096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5538B2DD-4012-4AB5-9F09-B21EE880719C}"/>
                  </a:ext>
                </a:extLst>
              </p:cNvPr>
              <p:cNvSpPr/>
              <p:nvPr/>
            </p:nvSpPr>
            <p:spPr bwMode="auto">
              <a:xfrm>
                <a:off x="7589455" y="2524262"/>
                <a:ext cx="45719" cy="6735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n>
                    <a:solidFill>
                      <a:sysClr val="windowText" lastClr="000000"/>
                    </a:solidFill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5355FA5E-29DB-43C4-A403-272C7C2A9B4B}"/>
              </a:ext>
            </a:extLst>
          </p:cNvPr>
          <p:cNvSpPr txBox="1"/>
          <p:nvPr/>
        </p:nvSpPr>
        <p:spPr>
          <a:xfrm>
            <a:off x="8860827" y="10373461"/>
            <a:ext cx="2989729" cy="898121"/>
          </a:xfrm>
          <a:prstGeom prst="rect">
            <a:avLst/>
          </a:prstGeom>
          <a:solidFill>
            <a:srgbClr val="0078D7"/>
          </a:solidFill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dirty="0">
                <a:solidFill>
                  <a:schemeClr val="bg1"/>
                </a:solidFill>
                <a:cs typeface="Segoe UI Light"/>
              </a:rPr>
              <a:t>Alerts notifications to </a:t>
            </a:r>
            <a:r>
              <a:rPr lang="en-US" sz="2800" dirty="0">
                <a:solidFill>
                  <a:schemeClr val="bg1"/>
                </a:solidFill>
                <a:latin typeface="Segoe UI Semilight"/>
                <a:cs typeface="Segoe UI Light"/>
              </a:rPr>
              <a:t>SIEM</a:t>
            </a:r>
            <a:endParaRPr lang="en-US" sz="2800" dirty="0">
              <a:solidFill>
                <a:schemeClr val="bg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272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animBg="1"/>
      <p:bldP spid="595" grpId="1" animBg="1"/>
      <p:bldP spid="6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AF4B-B5E6-46A2-AF02-B6BB0D2B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 Sizing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B1931-6CE0-47B8-8817-5143CF45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434" y="5528219"/>
            <a:ext cx="8951495" cy="46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07FB3406-17BA-4227-9683-B4E8F6CCA907}"/>
              </a:ext>
            </a:extLst>
          </p:cNvPr>
          <p:cNvSpPr txBox="1"/>
          <p:nvPr/>
        </p:nvSpPr>
        <p:spPr>
          <a:xfrm>
            <a:off x="5252721" y="4185276"/>
            <a:ext cx="6233426" cy="8490016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3"/>
              </a:rPr>
              <a:t>https://aka.ms/atasizingtool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Run for 24 hours (default)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Gathers DC performance data packets/sec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ATA Center and Gateway sizing recommendations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C2F9F36-6B71-4FE7-8E6C-467C922FDF00}"/>
              </a:ext>
            </a:extLst>
          </p:cNvPr>
          <p:cNvCxnSpPr>
            <a:cxnSpLocks/>
          </p:cNvCxnSpPr>
          <p:nvPr/>
        </p:nvCxnSpPr>
        <p:spPr>
          <a:xfrm flipH="1">
            <a:off x="11710643" y="8372263"/>
            <a:ext cx="639106" cy="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39BE01-AE33-4820-8B34-97EDDDDF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ATP Architecture</a:t>
            </a:r>
          </a:p>
        </p:txBody>
      </p:sp>
      <p:pic>
        <p:nvPicPr>
          <p:cNvPr id="373" name="Picture 372">
            <a:extLst>
              <a:ext uri="{FF2B5EF4-FFF2-40B4-BE49-F238E27FC236}">
                <a16:creationId xmlns:a16="http://schemas.microsoft.com/office/drawing/2014/main" id="{77BDFD1F-0397-4882-BDE5-61E898FC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99" y="9113353"/>
            <a:ext cx="5089014" cy="2974101"/>
          </a:xfrm>
          <a:prstGeom prst="rect">
            <a:avLst/>
          </a:prstGeom>
        </p:spPr>
      </p:pic>
      <p:sp>
        <p:nvSpPr>
          <p:cNvPr id="374" name="TextBox 373">
            <a:extLst>
              <a:ext uri="{FF2B5EF4-FFF2-40B4-BE49-F238E27FC236}">
                <a16:creationId xmlns:a16="http://schemas.microsoft.com/office/drawing/2014/main" id="{BE99921A-BF78-4E7E-B527-E188A8986DAC}"/>
              </a:ext>
            </a:extLst>
          </p:cNvPr>
          <p:cNvSpPr txBox="1"/>
          <p:nvPr/>
        </p:nvSpPr>
        <p:spPr>
          <a:xfrm>
            <a:off x="11524011" y="10027344"/>
            <a:ext cx="1978129" cy="1759895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wrap="square" lIns="0" tIns="0" rIns="0" bIns="35995" rtlCol="0">
            <a:spAutoFit/>
          </a:bodyPr>
          <a:lstStyle/>
          <a:p>
            <a:pPr marL="0" marR="0" lvl="0" indent="0" algn="ctr" defTabSz="878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/>
              </a:rPr>
              <a:t>Azure Advanced Threat Protection</a:t>
            </a: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101B0FF-0C6A-470F-865B-6E6B6993EC3A}"/>
              </a:ext>
            </a:extLst>
          </p:cNvPr>
          <p:cNvCxnSpPr>
            <a:cxnSpLocks/>
          </p:cNvCxnSpPr>
          <p:nvPr/>
        </p:nvCxnSpPr>
        <p:spPr>
          <a:xfrm flipH="1">
            <a:off x="9330570" y="11584652"/>
            <a:ext cx="741603" cy="502802"/>
          </a:xfrm>
          <a:prstGeom prst="line">
            <a:avLst/>
          </a:prstGeom>
          <a:noFill/>
          <a:ln w="28575" cap="flat" cmpd="sng" algn="ctr">
            <a:solidFill>
              <a:srgbClr val="6DC2E9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7D556BC-B251-4892-88EA-AB0FB84A5E91}"/>
              </a:ext>
            </a:extLst>
          </p:cNvPr>
          <p:cNvGrpSpPr>
            <a:grpSpLocks noChangeAspect="1"/>
          </p:cNvGrpSpPr>
          <p:nvPr/>
        </p:nvGrpSpPr>
        <p:grpSpPr>
          <a:xfrm>
            <a:off x="6550550" y="11178962"/>
            <a:ext cx="2947061" cy="1897183"/>
            <a:chOff x="8048425" y="5325658"/>
            <a:chExt cx="1841533" cy="1170912"/>
          </a:xfrm>
        </p:grpSpPr>
        <p:pic>
          <p:nvPicPr>
            <p:cNvPr id="379" name="Picture 378">
              <a:extLst>
                <a:ext uri="{FF2B5EF4-FFF2-40B4-BE49-F238E27FC236}">
                  <a16:creationId xmlns:a16="http://schemas.microsoft.com/office/drawing/2014/main" id="{93AF4AC0-AE0F-4665-9A70-5645295F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8425" y="5325658"/>
              <a:ext cx="1841533" cy="1076222"/>
            </a:xfrm>
            <a:prstGeom prst="rect">
              <a:avLst/>
            </a:prstGeom>
          </p:spPr>
        </p:pic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ED369B28-AE4F-4BE5-AC10-75DA02C9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883" y="5858317"/>
              <a:ext cx="439413" cy="439412"/>
            </a:xfrm>
            <a:prstGeom prst="rect">
              <a:avLst/>
            </a:prstGeom>
          </p:spPr>
        </p:pic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B8F29B81-6A55-4868-A5B7-A8752AAF5BA1}"/>
                </a:ext>
              </a:extLst>
            </p:cNvPr>
            <p:cNvSpPr txBox="1"/>
            <p:nvPr/>
          </p:nvSpPr>
          <p:spPr>
            <a:xfrm>
              <a:off x="8668049" y="5792091"/>
              <a:ext cx="1080483" cy="704479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algn="ctr" defTabSz="878391">
                <a:defRPr/>
              </a:pPr>
              <a:r>
                <a:rPr lang="en-US" sz="2000" b="1" dirty="0">
                  <a:solidFill>
                    <a:srgbClr val="05A8F3"/>
                  </a:solidFill>
                  <a:cs typeface="Segoe UI Light"/>
                </a:rPr>
                <a:t>Windows Defender ATP</a:t>
              </a:r>
            </a:p>
          </p:txBody>
        </p:sp>
      </p:grpSp>
      <p:sp>
        <p:nvSpPr>
          <p:cNvPr id="384" name="TextBox 383">
            <a:extLst>
              <a:ext uri="{FF2B5EF4-FFF2-40B4-BE49-F238E27FC236}">
                <a16:creationId xmlns:a16="http://schemas.microsoft.com/office/drawing/2014/main" id="{5DC5D0F0-63FD-41DD-9D29-1759F66BD76E}"/>
              </a:ext>
            </a:extLst>
          </p:cNvPr>
          <p:cNvSpPr txBox="1"/>
          <p:nvPr/>
        </p:nvSpPr>
        <p:spPr>
          <a:xfrm>
            <a:off x="5510486" y="8704601"/>
            <a:ext cx="1049000" cy="350471"/>
          </a:xfrm>
          <a:prstGeom prst="rect">
            <a:avLst/>
          </a:prstGeom>
          <a:noFill/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lnSpc>
                <a:spcPts val="2314"/>
              </a:lnSpc>
              <a:defRPr/>
            </a:pPr>
            <a:r>
              <a:rPr lang="en-US" sz="3200" dirty="0">
                <a:solidFill>
                  <a:srgbClr val="0078D7"/>
                </a:solidFill>
                <a:cs typeface="Segoe UI Light"/>
              </a:rPr>
              <a:t>SIEM</a:t>
            </a:r>
          </a:p>
        </p:txBody>
      </p:sp>
      <p:sp>
        <p:nvSpPr>
          <p:cNvPr id="385" name="Cylinder 384">
            <a:extLst>
              <a:ext uri="{FF2B5EF4-FFF2-40B4-BE49-F238E27FC236}">
                <a16:creationId xmlns:a16="http://schemas.microsoft.com/office/drawing/2014/main" id="{3CACEB19-4E15-4698-8F43-65B9E0286E6C}"/>
              </a:ext>
            </a:extLst>
          </p:cNvPr>
          <p:cNvSpPr/>
          <p:nvPr/>
        </p:nvSpPr>
        <p:spPr bwMode="auto">
          <a:xfrm>
            <a:off x="6666905" y="8366166"/>
            <a:ext cx="882032" cy="967716"/>
          </a:xfrm>
          <a:prstGeom prst="can">
            <a:avLst/>
          </a:prstGeom>
          <a:solidFill>
            <a:srgbClr val="0078D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Triangle 5">
            <a:extLst>
              <a:ext uri="{FF2B5EF4-FFF2-40B4-BE49-F238E27FC236}">
                <a16:creationId xmlns:a16="http://schemas.microsoft.com/office/drawing/2014/main" id="{B02E0E2E-DC82-4A09-AC5E-D766FE8AFC95}"/>
              </a:ext>
            </a:extLst>
          </p:cNvPr>
          <p:cNvSpPr/>
          <p:nvPr/>
        </p:nvSpPr>
        <p:spPr bwMode="auto">
          <a:xfrm>
            <a:off x="6820889" y="6372967"/>
            <a:ext cx="769735" cy="698532"/>
          </a:xfrm>
          <a:prstGeom prst="triangle">
            <a:avLst/>
          </a:prstGeom>
          <a:noFill/>
          <a:ln w="50800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0263F5A5-89FF-49B2-81EF-B36A531244FD}"/>
              </a:ext>
            </a:extLst>
          </p:cNvPr>
          <p:cNvSpPr txBox="1"/>
          <p:nvPr/>
        </p:nvSpPr>
        <p:spPr>
          <a:xfrm>
            <a:off x="5055404" y="6525945"/>
            <a:ext cx="1669043" cy="681908"/>
          </a:xfrm>
          <a:prstGeom prst="rect">
            <a:avLst/>
          </a:prstGeom>
          <a:noFill/>
        </p:spPr>
        <p:txBody>
          <a:bodyPr wrap="square" lIns="0" tIns="0" rIns="0" bIns="35995" rtlCol="0">
            <a:spAutoFit/>
          </a:bodyPr>
          <a:lstStyle/>
          <a:p>
            <a:pPr marL="0" marR="0" lvl="0" indent="0" algn="ctr" defTabSz="878391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cs typeface="Segoe UI Light"/>
              </a:rPr>
              <a:t>Domain</a:t>
            </a:r>
          </a:p>
          <a:p>
            <a:pPr marL="0" marR="0" lvl="0" indent="0" algn="ctr" defTabSz="878391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>
              <a:solidFill>
                <a:srgbClr val="0078D7"/>
              </a:solidFill>
              <a:cs typeface="Segoe UI Light"/>
            </a:endParaRPr>
          </a:p>
          <a:p>
            <a:pPr marL="0" marR="0" lvl="0" indent="0" algn="ctr" defTabSz="878391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cs typeface="Segoe UI Light"/>
              </a:rPr>
              <a:t>Controller</a:t>
            </a:r>
          </a:p>
        </p:txBody>
      </p:sp>
      <p:pic>
        <p:nvPicPr>
          <p:cNvPr id="388" name="Graphic 387" descr="Computer">
            <a:extLst>
              <a:ext uri="{FF2B5EF4-FFF2-40B4-BE49-F238E27FC236}">
                <a16:creationId xmlns:a16="http://schemas.microsoft.com/office/drawing/2014/main" id="{AE2B3711-3E74-42EB-801B-BDFB1DA6A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4445" y="4927250"/>
            <a:ext cx="1049808" cy="1049808"/>
          </a:xfrm>
          <a:prstGeom prst="rect">
            <a:avLst/>
          </a:prstGeom>
        </p:spPr>
      </p:pic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D989649-AAA0-49BE-86C5-2DB725434DC3}"/>
              </a:ext>
            </a:extLst>
          </p:cNvPr>
          <p:cNvCxnSpPr>
            <a:cxnSpLocks/>
          </p:cNvCxnSpPr>
          <p:nvPr/>
        </p:nvCxnSpPr>
        <p:spPr>
          <a:xfrm flipH="1">
            <a:off x="14510192" y="11954904"/>
            <a:ext cx="3237987" cy="0"/>
          </a:xfrm>
          <a:prstGeom prst="line">
            <a:avLst/>
          </a:prstGeom>
          <a:noFill/>
          <a:ln w="38100" cap="flat" cmpd="sng" algn="ctr">
            <a:solidFill>
              <a:srgbClr val="0078D7"/>
            </a:solidFill>
            <a:prstDash val="solid"/>
            <a:headEnd type="arrow"/>
            <a:tailEnd type="non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1E8C0B68-45B9-4BD3-B543-4D8DA9D9470F}"/>
              </a:ext>
            </a:extLst>
          </p:cNvPr>
          <p:cNvSpPr txBox="1"/>
          <p:nvPr/>
        </p:nvSpPr>
        <p:spPr>
          <a:xfrm>
            <a:off x="15273283" y="11525640"/>
            <a:ext cx="2073412" cy="89812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dirty="0">
                <a:solidFill>
                  <a:schemeClr val="bg1"/>
                </a:solidFill>
                <a:cs typeface="Segoe UI Light"/>
              </a:rPr>
              <a:t>Alert notifications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0EFCC56-E907-4126-8D23-1EFC84721E3C}"/>
              </a:ext>
            </a:extLst>
          </p:cNvPr>
          <p:cNvSpPr txBox="1"/>
          <p:nvPr/>
        </p:nvSpPr>
        <p:spPr>
          <a:xfrm>
            <a:off x="15328080" y="10244147"/>
            <a:ext cx="2018615" cy="898121"/>
          </a:xfrm>
          <a:prstGeom prst="rect">
            <a:avLst/>
          </a:prstGeom>
          <a:solidFill>
            <a:srgbClr val="0078D7"/>
          </a:solidFill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kern="0" dirty="0">
                <a:solidFill>
                  <a:schemeClr val="bg1"/>
                </a:solidFill>
                <a:cs typeface="Segoe UI Light"/>
              </a:rPr>
              <a:t>Access to console</a:t>
            </a:r>
          </a:p>
        </p:txBody>
      </p:sp>
      <p:pic>
        <p:nvPicPr>
          <p:cNvPr id="401" name="Graphic 400" descr="Smart Phone">
            <a:extLst>
              <a:ext uri="{FF2B5EF4-FFF2-40B4-BE49-F238E27FC236}">
                <a16:creationId xmlns:a16="http://schemas.microsoft.com/office/drawing/2014/main" id="{977C21F0-E73B-40D8-9B2C-04556DD2E3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63591" y="10354586"/>
            <a:ext cx="787682" cy="787682"/>
          </a:xfrm>
          <a:prstGeom prst="rect">
            <a:avLst/>
          </a:prstGeom>
        </p:spPr>
      </p:pic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81175652-E0E2-4035-A2AB-61DDCBF05E63}"/>
              </a:ext>
            </a:extLst>
          </p:cNvPr>
          <p:cNvCxnSpPr>
            <a:cxnSpLocks/>
            <a:stCxn id="400" idx="3"/>
          </p:cNvCxnSpPr>
          <p:nvPr/>
        </p:nvCxnSpPr>
        <p:spPr>
          <a:xfrm flipH="1">
            <a:off x="14886161" y="10693208"/>
            <a:ext cx="2834640" cy="13052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404" name="Graphic 403" descr="Envelope">
            <a:extLst>
              <a:ext uri="{FF2B5EF4-FFF2-40B4-BE49-F238E27FC236}">
                <a16:creationId xmlns:a16="http://schemas.microsoft.com/office/drawing/2014/main" id="{0CA39780-C052-4C64-B4E0-AB03220D9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32388" y="11556551"/>
            <a:ext cx="986850" cy="986850"/>
          </a:xfrm>
          <a:prstGeom prst="rect">
            <a:avLst/>
          </a:prstGeom>
        </p:spPr>
      </p:pic>
      <p:pic>
        <p:nvPicPr>
          <p:cNvPr id="405" name="Graphic 404" descr="User">
            <a:extLst>
              <a:ext uri="{FF2B5EF4-FFF2-40B4-BE49-F238E27FC236}">
                <a16:creationId xmlns:a16="http://schemas.microsoft.com/office/drawing/2014/main" id="{AA763D3D-4119-4414-AF51-7ED7DCF88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42463" y="9736281"/>
            <a:ext cx="678732" cy="678732"/>
          </a:xfrm>
          <a:prstGeom prst="rect">
            <a:avLst/>
          </a:prstGeom>
        </p:spPr>
      </p:pic>
      <p:grpSp>
        <p:nvGrpSpPr>
          <p:cNvPr id="407" name="Group 406">
            <a:extLst>
              <a:ext uri="{FF2B5EF4-FFF2-40B4-BE49-F238E27FC236}">
                <a16:creationId xmlns:a16="http://schemas.microsoft.com/office/drawing/2014/main" id="{73E8A9DD-B2B9-4F4E-93D3-8853358788FD}"/>
              </a:ext>
            </a:extLst>
          </p:cNvPr>
          <p:cNvGrpSpPr/>
          <p:nvPr/>
        </p:nvGrpSpPr>
        <p:grpSpPr>
          <a:xfrm>
            <a:off x="12731449" y="4960529"/>
            <a:ext cx="4243792" cy="5369683"/>
            <a:chOff x="5401729" y="718759"/>
            <a:chExt cx="4328889" cy="5477365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CE3FE97-48D7-4BDF-9DC0-B86D4DC03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27" y="1812260"/>
              <a:ext cx="0" cy="4383864"/>
            </a:xfrm>
            <a:prstGeom prst="line">
              <a:avLst/>
            </a:prstGeom>
            <a:noFill/>
            <a:ln w="28575" cap="flat" cmpd="sng" algn="ctr">
              <a:solidFill>
                <a:srgbClr val="D2D2D2">
                  <a:lumMod val="10000"/>
                </a:srgbClr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9E84EB0-2D9F-4685-8A1B-BB429F2B33A7}"/>
                </a:ext>
              </a:extLst>
            </p:cNvPr>
            <p:cNvSpPr txBox="1"/>
            <p:nvPr/>
          </p:nvSpPr>
          <p:spPr>
            <a:xfrm>
              <a:off x="5513514" y="2787354"/>
              <a:ext cx="1603543" cy="1795185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cs typeface="Segoe UI Light"/>
                </a:rPr>
                <a:t>Parsed network traffic from DCs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7EC512DE-B384-4502-BB55-CAF83CEF45B4}"/>
                </a:ext>
              </a:extLst>
            </p:cNvPr>
            <p:cNvGrpSpPr/>
            <p:nvPr/>
          </p:nvGrpSpPr>
          <p:grpSpPr>
            <a:xfrm>
              <a:off x="5401729" y="718759"/>
              <a:ext cx="4328889" cy="1617543"/>
              <a:chOff x="994602" y="898415"/>
              <a:chExt cx="4328889" cy="1617543"/>
            </a:xfrm>
          </p:grpSpPr>
          <p:sp>
            <p:nvSpPr>
              <p:cNvPr id="411" name="Triangle 11">
                <a:extLst>
                  <a:ext uri="{FF2B5EF4-FFF2-40B4-BE49-F238E27FC236}">
                    <a16:creationId xmlns:a16="http://schemas.microsoft.com/office/drawing/2014/main" id="{D2EF7F6C-A774-4BA8-A280-32E1AB1DEEAC}"/>
                  </a:ext>
                </a:extLst>
              </p:cNvPr>
              <p:cNvSpPr/>
              <p:nvPr/>
            </p:nvSpPr>
            <p:spPr bwMode="auto">
              <a:xfrm>
                <a:off x="2086165" y="898415"/>
                <a:ext cx="868776" cy="728644"/>
              </a:xfrm>
              <a:prstGeom prst="triangle">
                <a:avLst/>
              </a:prstGeom>
              <a:noFill/>
              <a:ln w="50800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905C2045-5C2C-4AED-9E88-DC48531AE86D}"/>
                  </a:ext>
                </a:extLst>
              </p:cNvPr>
              <p:cNvSpPr/>
              <p:nvPr/>
            </p:nvSpPr>
            <p:spPr bwMode="auto">
              <a:xfrm>
                <a:off x="2630635" y="1480178"/>
                <a:ext cx="670246" cy="586984"/>
              </a:xfrm>
              <a:prstGeom prst="rect">
                <a:avLst/>
              </a:prstGeom>
              <a:solidFill>
                <a:srgbClr val="0078D7"/>
              </a:solidFill>
              <a:ln w="1079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849E0C19-3337-48C2-B7F7-D07E6800E88A}"/>
                  </a:ext>
                </a:extLst>
              </p:cNvPr>
              <p:cNvSpPr txBox="1"/>
              <p:nvPr/>
            </p:nvSpPr>
            <p:spPr>
              <a:xfrm>
                <a:off x="3499411" y="1315604"/>
                <a:ext cx="1824080" cy="916131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/>
                  </a:rPr>
                  <a:t>Azure ATP Sensor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D63B786D-D9B1-466A-AAA7-4C2548800AF5}"/>
                  </a:ext>
                </a:extLst>
              </p:cNvPr>
              <p:cNvSpPr txBox="1"/>
              <p:nvPr/>
            </p:nvSpPr>
            <p:spPr>
              <a:xfrm>
                <a:off x="994602" y="1820376"/>
                <a:ext cx="1823818" cy="695582"/>
              </a:xfrm>
              <a:prstGeom prst="rect">
                <a:avLst/>
              </a:prstGeom>
              <a:noFill/>
            </p:spPr>
            <p:txBody>
              <a:bodyPr wrap="square" lIns="0" tIns="0" rIns="0" bIns="35995" rtlCol="0">
                <a:spAutoFit/>
              </a:bodyPr>
              <a:lstStyle/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Domain</a:t>
                </a: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kern="0" dirty="0">
                  <a:solidFill>
                    <a:srgbClr val="0078D7"/>
                  </a:solidFill>
                  <a:cs typeface="Segoe UI Light"/>
                </a:endParaRPr>
              </a:p>
              <a:p>
                <a:pPr marL="0" marR="0" lvl="0" indent="0" algn="ctr" defTabSz="878391" eaLnBrk="1" fontAlgn="auto" latinLnBrk="0" hangingPunct="1">
                  <a:lnSpc>
                    <a:spcPts val="1614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cs typeface="Segoe UI Light"/>
                  </a:rPr>
                  <a:t> Controller</a:t>
                </a:r>
              </a:p>
            </p:txBody>
          </p:sp>
        </p:grpSp>
      </p:grp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5A5997D-25C3-4830-985D-A324D9E4E742}"/>
              </a:ext>
            </a:extLst>
          </p:cNvPr>
          <p:cNvCxnSpPr>
            <a:cxnSpLocks/>
          </p:cNvCxnSpPr>
          <p:nvPr/>
        </p:nvCxnSpPr>
        <p:spPr>
          <a:xfrm>
            <a:off x="7529034" y="8918901"/>
            <a:ext cx="3914442" cy="25701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644B35C6-E874-4F11-A770-963E0A4955EA}"/>
              </a:ext>
            </a:extLst>
          </p:cNvPr>
          <p:cNvCxnSpPr>
            <a:cxnSpLocks/>
          </p:cNvCxnSpPr>
          <p:nvPr/>
        </p:nvCxnSpPr>
        <p:spPr>
          <a:xfrm flipV="1">
            <a:off x="11395350" y="8939950"/>
            <a:ext cx="0" cy="796331"/>
          </a:xfrm>
          <a:prstGeom prst="line">
            <a:avLst/>
          </a:prstGeom>
          <a:noFill/>
          <a:ln w="285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87204E0-7A22-43EB-BE55-B9AC2E667BCD}"/>
              </a:ext>
            </a:extLst>
          </p:cNvPr>
          <p:cNvGrpSpPr/>
          <p:nvPr/>
        </p:nvGrpSpPr>
        <p:grpSpPr>
          <a:xfrm>
            <a:off x="8881356" y="6060268"/>
            <a:ext cx="3226264" cy="3012094"/>
            <a:chOff x="2246925" y="1519347"/>
            <a:chExt cx="3290956" cy="2646449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305C2CB3-C9C1-46CD-A3A9-4EA8DED0AA98}"/>
                </a:ext>
              </a:extLst>
            </p:cNvPr>
            <p:cNvGrpSpPr/>
            <p:nvPr/>
          </p:nvGrpSpPr>
          <p:grpSpPr>
            <a:xfrm>
              <a:off x="2246925" y="2302016"/>
              <a:ext cx="569436" cy="77279"/>
              <a:chOff x="9137650" y="2562205"/>
              <a:chExt cx="332098" cy="50819"/>
            </a:xfrm>
            <a:solidFill>
              <a:srgbClr val="FFFFFF"/>
            </a:solidFill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F0992DED-5AC5-4DD3-AD8E-404764FA9062}"/>
                  </a:ext>
                </a:extLst>
              </p:cNvPr>
              <p:cNvGrpSpPr/>
              <p:nvPr/>
            </p:nvGrpSpPr>
            <p:grpSpPr>
              <a:xfrm>
                <a:off x="91376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67EC5E84-8157-4C75-AA1F-6612C9EB3E35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43B0A9D-18A7-4081-A7A9-48AF5A436C00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750E6498-2D1B-42F7-94DC-6F951361F787}"/>
                  </a:ext>
                </a:extLst>
              </p:cNvPr>
              <p:cNvGrpSpPr/>
              <p:nvPr/>
            </p:nvGrpSpPr>
            <p:grpSpPr>
              <a:xfrm>
                <a:off x="92075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F4705B3-09A9-4836-9FC0-327466072CFC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FC4AA669-F895-4F48-995C-C2333ADBA388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894FB267-C5D1-4684-9892-C992F3AA655F}"/>
                  </a:ext>
                </a:extLst>
              </p:cNvPr>
              <p:cNvGrpSpPr/>
              <p:nvPr/>
            </p:nvGrpSpPr>
            <p:grpSpPr>
              <a:xfrm>
                <a:off x="9277349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19B7A20E-59AB-4AFE-9BF3-179F692CFA46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D07C6DB2-A8AB-4704-8D73-9B40C7F50986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AD5EA87-530D-4C5D-8DEF-CA80569C17EA}"/>
                  </a:ext>
                </a:extLst>
              </p:cNvPr>
              <p:cNvGrpSpPr/>
              <p:nvPr/>
            </p:nvGrpSpPr>
            <p:grpSpPr>
              <a:xfrm>
                <a:off x="93408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44912191-9C21-4E95-B88E-19F5681223D9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44BA33F-4116-4099-B9E1-9C925BB243B1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43DCFDB5-6D31-49DF-A96D-5CF4DA9AEE33}"/>
                  </a:ext>
                </a:extLst>
              </p:cNvPr>
              <p:cNvGrpSpPr/>
              <p:nvPr/>
            </p:nvGrpSpPr>
            <p:grpSpPr>
              <a:xfrm>
                <a:off x="94107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C0E881AF-9B5D-40CE-9FA3-9D6DCA3D853C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295A4AA2-FD12-4E89-AC85-B66B9C7BD614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EAC49EC-ABE7-4B48-ABCB-9B2C1D1B3315}"/>
                </a:ext>
              </a:extLst>
            </p:cNvPr>
            <p:cNvGrpSpPr/>
            <p:nvPr/>
          </p:nvGrpSpPr>
          <p:grpSpPr>
            <a:xfrm>
              <a:off x="2246925" y="2296515"/>
              <a:ext cx="569436" cy="66563"/>
              <a:chOff x="9137650" y="2562205"/>
              <a:chExt cx="332098" cy="50819"/>
            </a:xfrm>
            <a:solidFill>
              <a:srgbClr val="FFFFFF"/>
            </a:solidFill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4D9799C3-3B47-4F82-87E9-1CB95224DBB1}"/>
                  </a:ext>
                </a:extLst>
              </p:cNvPr>
              <p:cNvGrpSpPr/>
              <p:nvPr/>
            </p:nvGrpSpPr>
            <p:grpSpPr>
              <a:xfrm>
                <a:off x="91376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F9299524-45D3-4828-A43A-E95F3B79EB66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D104053C-E3B4-4EBF-A6B4-11A4E7DFADD6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71B4837F-A566-4A1B-A9B7-45F901E839A0}"/>
                  </a:ext>
                </a:extLst>
              </p:cNvPr>
              <p:cNvGrpSpPr/>
              <p:nvPr/>
            </p:nvGrpSpPr>
            <p:grpSpPr>
              <a:xfrm>
                <a:off x="92075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6F3EB640-235C-4456-A7DA-2971126D26B4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8D5BF992-3C9F-4FFD-A966-9B1315647C3C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C21DAF5-5C95-4C81-94E3-9A5330853E06}"/>
                  </a:ext>
                </a:extLst>
              </p:cNvPr>
              <p:cNvGrpSpPr/>
              <p:nvPr/>
            </p:nvGrpSpPr>
            <p:grpSpPr>
              <a:xfrm>
                <a:off x="9277349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9D14BE33-C0FD-419C-AA28-2C2A3B035E8E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CA8F6D6C-9E5F-4A56-83C7-8DCE419C64FE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CF2FDDD-DA9B-4CCA-9AE1-83E091ACB5F3}"/>
                  </a:ext>
                </a:extLst>
              </p:cNvPr>
              <p:cNvGrpSpPr/>
              <p:nvPr/>
            </p:nvGrpSpPr>
            <p:grpSpPr>
              <a:xfrm>
                <a:off x="93408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2346CB2-C049-48B5-9808-B8C13B69CB2C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028B3966-9CD1-496A-B92D-56A67FAEDF4C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001AD1A-B4AF-4753-94A7-98F2906A7068}"/>
                  </a:ext>
                </a:extLst>
              </p:cNvPr>
              <p:cNvGrpSpPr/>
              <p:nvPr/>
            </p:nvGrpSpPr>
            <p:grpSpPr>
              <a:xfrm>
                <a:off x="94107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DCD29DB2-B9A3-4123-8E4A-85B56030AA3F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70DDA9A6-3221-4EF7-A00A-7765DFFF0685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B9044B6-D015-4448-A614-16F558FE2D12}"/>
                </a:ext>
              </a:extLst>
            </p:cNvPr>
            <p:cNvGrpSpPr/>
            <p:nvPr/>
          </p:nvGrpSpPr>
          <p:grpSpPr>
            <a:xfrm>
              <a:off x="2246925" y="2187510"/>
              <a:ext cx="569436" cy="66563"/>
              <a:chOff x="9137650" y="2562205"/>
              <a:chExt cx="332098" cy="50819"/>
            </a:xfrm>
            <a:solidFill>
              <a:srgbClr val="FFFFFF"/>
            </a:solidFill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9155A965-FA82-409B-921B-22D876319617}"/>
                  </a:ext>
                </a:extLst>
              </p:cNvPr>
              <p:cNvGrpSpPr/>
              <p:nvPr/>
            </p:nvGrpSpPr>
            <p:grpSpPr>
              <a:xfrm>
                <a:off x="91376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DD244D69-105A-416A-8C98-B82FEDE739E3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85AA634-416A-432E-A0A1-2909BAB87DF4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47E7982C-27A2-48F7-B5A1-B04A047080C4}"/>
                  </a:ext>
                </a:extLst>
              </p:cNvPr>
              <p:cNvGrpSpPr/>
              <p:nvPr/>
            </p:nvGrpSpPr>
            <p:grpSpPr>
              <a:xfrm>
                <a:off x="92075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D5B38795-DDCB-4519-9FE6-F0880FF3DD43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856D0692-67B9-427F-945F-5F53664FD9D4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53561021-F211-4EA1-966B-53548E4514D5}"/>
                  </a:ext>
                </a:extLst>
              </p:cNvPr>
              <p:cNvGrpSpPr/>
              <p:nvPr/>
            </p:nvGrpSpPr>
            <p:grpSpPr>
              <a:xfrm>
                <a:off x="9277349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86F7CC7F-7D89-405A-9F71-4007E1909294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F0E24BFF-4700-4EE5-A044-F2A882FC858F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42E9761-8D39-4A4F-860C-6F34B0921B02}"/>
                  </a:ext>
                </a:extLst>
              </p:cNvPr>
              <p:cNvGrpSpPr/>
              <p:nvPr/>
            </p:nvGrpSpPr>
            <p:grpSpPr>
              <a:xfrm>
                <a:off x="934085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AD2589A-B70C-4B9A-9953-8C2FB040116B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94270B95-2B8B-4418-98DA-5CE47A8EC760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28A87F77-11B4-4600-844F-75E4A5B57CED}"/>
                  </a:ext>
                </a:extLst>
              </p:cNvPr>
              <p:cNvGrpSpPr/>
              <p:nvPr/>
            </p:nvGrpSpPr>
            <p:grpSpPr>
              <a:xfrm>
                <a:off x="9410700" y="2562205"/>
                <a:ext cx="59048" cy="50819"/>
                <a:chOff x="7553379" y="2504033"/>
                <a:chExt cx="117871" cy="87583"/>
              </a:xfrm>
              <a:grpFill/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C818288B-2C69-41F9-8A28-4941AE1EB743}"/>
                    </a:ext>
                  </a:extLst>
                </p:cNvPr>
                <p:cNvSpPr/>
                <p:nvPr/>
              </p:nvSpPr>
              <p:spPr bwMode="auto">
                <a:xfrm>
                  <a:off x="7553379" y="2504033"/>
                  <a:ext cx="117871" cy="57096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368C2F0-11C7-47B0-B302-837880A99B51}"/>
                    </a:ext>
                  </a:extLst>
                </p:cNvPr>
                <p:cNvSpPr/>
                <p:nvPr/>
              </p:nvSpPr>
              <p:spPr bwMode="auto">
                <a:xfrm>
                  <a:off x="7589455" y="2524262"/>
                  <a:ext cx="45719" cy="67354"/>
                </a:xfrm>
                <a:prstGeom prst="rect">
                  <a:avLst/>
                </a:prstGeom>
                <a:grpFill/>
                <a:ln w="1079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6630" rIns="0" bIns="4663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533E5BB-E7A6-4619-970A-92A50C802A46}"/>
                </a:ext>
              </a:extLst>
            </p:cNvPr>
            <p:cNvSpPr/>
            <p:nvPr/>
          </p:nvSpPr>
          <p:spPr bwMode="auto">
            <a:xfrm>
              <a:off x="3444372" y="1519347"/>
              <a:ext cx="2093509" cy="2646449"/>
            </a:xfrm>
            <a:prstGeom prst="rect">
              <a:avLst/>
            </a:prstGeom>
            <a:solidFill>
              <a:srgbClr val="0078D7"/>
            </a:solidFill>
            <a:ln w="10795" cap="flat" cmpd="sng" algn="ctr">
              <a:solidFill>
                <a:srgbClr val="0078D7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7610E9EF-7AF3-4F2B-B7B9-F6FA8B11E507}"/>
                </a:ext>
              </a:extLst>
            </p:cNvPr>
            <p:cNvSpPr txBox="1"/>
            <p:nvPr/>
          </p:nvSpPr>
          <p:spPr>
            <a:xfrm>
              <a:off x="3623719" y="2333282"/>
              <a:ext cx="1815422" cy="1355657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/>
                </a:rPr>
                <a:t>Azure ATP standalone sensor</a:t>
              </a:r>
            </a:p>
          </p:txBody>
        </p:sp>
      </p:grp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F2478A8B-5E91-4BA4-9F13-1BDF09358EF3}"/>
              </a:ext>
            </a:extLst>
          </p:cNvPr>
          <p:cNvCxnSpPr>
            <a:cxnSpLocks/>
          </p:cNvCxnSpPr>
          <p:nvPr/>
        </p:nvCxnSpPr>
        <p:spPr>
          <a:xfrm flipV="1">
            <a:off x="12324937" y="8363344"/>
            <a:ext cx="15893" cy="1310573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2B04AD8-D444-4F52-8E50-79F73EB82A6D}"/>
              </a:ext>
            </a:extLst>
          </p:cNvPr>
          <p:cNvCxnSpPr>
            <a:cxnSpLocks/>
          </p:cNvCxnSpPr>
          <p:nvPr/>
        </p:nvCxnSpPr>
        <p:spPr>
          <a:xfrm>
            <a:off x="7555579" y="8664911"/>
            <a:ext cx="2560320" cy="0"/>
          </a:xfrm>
          <a:prstGeom prst="line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9F87AF0A-851D-4F3F-A7C7-7D495A4DBCD3}"/>
              </a:ext>
            </a:extLst>
          </p:cNvPr>
          <p:cNvSpPr txBox="1"/>
          <p:nvPr/>
        </p:nvSpPr>
        <p:spPr>
          <a:xfrm>
            <a:off x="7570828" y="8312819"/>
            <a:ext cx="1958845" cy="338865"/>
          </a:xfrm>
          <a:prstGeom prst="rect">
            <a:avLst/>
          </a:prstGeom>
          <a:noFill/>
        </p:spPr>
        <p:txBody>
          <a:bodyPr wrap="square" lIns="0" tIns="0" rIns="0" bIns="35995" rtlCol="0">
            <a:spAutoFit/>
          </a:bodyPr>
          <a:lstStyle/>
          <a:p>
            <a:pPr marL="0" marR="0" lvl="0" indent="0" algn="ctr" defTabSz="878391" eaLnBrk="1" fontAlgn="auto" latinLnBrk="0" hangingPunct="1">
              <a:lnSpc>
                <a:spcPts val="2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cs typeface="Segoe UI Light"/>
              </a:rPr>
              <a:t>Events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4D10DE12-0F2E-44D5-A4B8-D6875BECE7BE}"/>
              </a:ext>
            </a:extLst>
          </p:cNvPr>
          <p:cNvSpPr txBox="1"/>
          <p:nvPr/>
        </p:nvSpPr>
        <p:spPr>
          <a:xfrm>
            <a:off x="7824055" y="9004573"/>
            <a:ext cx="2088813" cy="1329008"/>
          </a:xfrm>
          <a:prstGeom prst="rect">
            <a:avLst/>
          </a:prstGeom>
          <a:solidFill>
            <a:srgbClr val="0078D7"/>
          </a:solidFill>
        </p:spPr>
        <p:txBody>
          <a:bodyPr wrap="square" lIns="0" tIns="0" rIns="0" bIns="35995" rtlCol="0">
            <a:spAutoFit/>
          </a:bodyPr>
          <a:lstStyle/>
          <a:p>
            <a:pPr algn="ctr" defTabSz="878391">
              <a:defRPr/>
            </a:pPr>
            <a:r>
              <a:rPr lang="en-US" sz="2800" kern="0" dirty="0">
                <a:solidFill>
                  <a:schemeClr val="bg1"/>
                </a:solidFill>
                <a:cs typeface="Segoe UI Light"/>
              </a:rPr>
              <a:t>Alerts notifications to SIEM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E8901939-932F-4F27-9843-8E04345084E7}"/>
              </a:ext>
            </a:extLst>
          </p:cNvPr>
          <p:cNvSpPr txBox="1"/>
          <p:nvPr/>
        </p:nvSpPr>
        <p:spPr>
          <a:xfrm>
            <a:off x="7909233" y="5634879"/>
            <a:ext cx="1771468" cy="633818"/>
          </a:xfrm>
          <a:prstGeom prst="rect">
            <a:avLst/>
          </a:prstGeom>
          <a:noFill/>
        </p:spPr>
        <p:txBody>
          <a:bodyPr wrap="square" lIns="0" tIns="0" rIns="0" bIns="35995" rtlCol="0">
            <a:spAutoFit/>
          </a:bodyPr>
          <a:lstStyle/>
          <a:p>
            <a:pPr marL="0" marR="0" lvl="0" indent="0" algn="ctr" defTabSz="878391" eaLnBrk="1" fontAlgn="auto" latinLnBrk="0" hangingPunct="1">
              <a:lnSpc>
                <a:spcPts val="2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cs typeface="Segoe UI Light"/>
              </a:rPr>
              <a:t>Port mirroring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2229942-4758-418D-9BCA-5A68BFF0222F}"/>
              </a:ext>
            </a:extLst>
          </p:cNvPr>
          <p:cNvSpPr/>
          <p:nvPr/>
        </p:nvSpPr>
        <p:spPr bwMode="auto">
          <a:xfrm>
            <a:off x="8292869" y="6422425"/>
            <a:ext cx="948258" cy="317824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82991A3-6778-4A24-94FF-234F4C538B12}"/>
              </a:ext>
            </a:extLst>
          </p:cNvPr>
          <p:cNvGrpSpPr/>
          <p:nvPr/>
        </p:nvGrpSpPr>
        <p:grpSpPr>
          <a:xfrm>
            <a:off x="6839924" y="6959196"/>
            <a:ext cx="3865759" cy="890133"/>
            <a:chOff x="285514" y="3723076"/>
            <a:chExt cx="3943277" cy="907983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27A14B7-2D29-4DBF-94E3-0F9C8B9DD906}"/>
                </a:ext>
              </a:extLst>
            </p:cNvPr>
            <p:cNvCxnSpPr>
              <a:cxnSpLocks/>
            </p:cNvCxnSpPr>
            <p:nvPr/>
          </p:nvCxnSpPr>
          <p:spPr>
            <a:xfrm>
              <a:off x="997449" y="3723076"/>
              <a:ext cx="2611661" cy="1"/>
            </a:xfrm>
            <a:prstGeom prst="line">
              <a:avLst/>
            </a:prstGeom>
            <a:noFill/>
            <a:ln w="28575" cap="flat" cmpd="sng" algn="ctr">
              <a:solidFill>
                <a:srgbClr val="353535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B5F25BBF-5A5B-443D-BD1C-38E1101C0003}"/>
                </a:ext>
              </a:extLst>
            </p:cNvPr>
            <p:cNvSpPr txBox="1"/>
            <p:nvPr/>
          </p:nvSpPr>
          <p:spPr>
            <a:xfrm>
              <a:off x="285514" y="3984532"/>
              <a:ext cx="3943277" cy="646527"/>
            </a:xfrm>
            <a:prstGeom prst="rect">
              <a:avLst/>
            </a:prstGeom>
            <a:noFill/>
          </p:spPr>
          <p:txBody>
            <a:bodyPr wrap="square" lIns="0" tIns="0" rIns="0" bIns="35995" rtlCol="0">
              <a:spAutoFit/>
            </a:bodyPr>
            <a:lstStyle/>
            <a:p>
              <a:pPr marL="0" marR="0" lvl="0" indent="0" algn="ctr" defTabSz="878391" eaLnBrk="1" fontAlgn="auto" latinLnBrk="0" hangingPunct="1">
                <a:lnSpc>
                  <a:spcPts val="23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cs typeface="Segoe UI Light"/>
                </a:rPr>
                <a:t>Windows Event Forwarding</a:t>
              </a:r>
            </a:p>
          </p:txBody>
        </p:sp>
      </p:grp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2E9DD201-1C2B-4EBC-83E4-304E785B30DE}"/>
              </a:ext>
            </a:extLst>
          </p:cNvPr>
          <p:cNvCxnSpPr>
            <a:cxnSpLocks/>
          </p:cNvCxnSpPr>
          <p:nvPr/>
        </p:nvCxnSpPr>
        <p:spPr>
          <a:xfrm flipH="1">
            <a:off x="7331241" y="6568843"/>
            <a:ext cx="1005840" cy="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B1AF4662-9510-4440-9993-7E9640F27076}"/>
              </a:ext>
            </a:extLst>
          </p:cNvPr>
          <p:cNvCxnSpPr>
            <a:cxnSpLocks/>
          </p:cNvCxnSpPr>
          <p:nvPr/>
        </p:nvCxnSpPr>
        <p:spPr>
          <a:xfrm flipH="1" flipV="1">
            <a:off x="9243114" y="6591478"/>
            <a:ext cx="868215" cy="0"/>
          </a:xfrm>
          <a:prstGeom prst="line">
            <a:avLst/>
          </a:prstGeom>
          <a:ln w="28575">
            <a:solidFill>
              <a:schemeClr val="accent6">
                <a:lumMod val="1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2" name="Picture 611">
            <a:extLst>
              <a:ext uri="{FF2B5EF4-FFF2-40B4-BE49-F238E27FC236}">
                <a16:creationId xmlns:a16="http://schemas.microsoft.com/office/drawing/2014/main" id="{AA463A70-0DFB-4339-8633-4918EE0976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604" y="6412081"/>
            <a:ext cx="952500" cy="314325"/>
          </a:xfrm>
          <a:prstGeom prst="rect">
            <a:avLst/>
          </a:prstGeom>
        </p:spPr>
      </p:pic>
      <p:grpSp>
        <p:nvGrpSpPr>
          <p:cNvPr id="3" name="Graphic 405" descr="User">
            <a:extLst>
              <a:ext uri="{FF2B5EF4-FFF2-40B4-BE49-F238E27FC236}">
                <a16:creationId xmlns:a16="http://schemas.microsoft.com/office/drawing/2014/main" id="{73E5DE29-70DA-4249-ADBD-DB65A1BABEF9}"/>
              </a:ext>
            </a:extLst>
          </p:cNvPr>
          <p:cNvGrpSpPr/>
          <p:nvPr/>
        </p:nvGrpSpPr>
        <p:grpSpPr>
          <a:xfrm>
            <a:off x="17600957" y="9716743"/>
            <a:ext cx="986850" cy="986850"/>
            <a:chOff x="17600957" y="9716743"/>
            <a:chExt cx="986850" cy="986850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B55EC6F-1E40-499A-A415-5564A1AB4F16}"/>
                </a:ext>
              </a:extLst>
            </p:cNvPr>
            <p:cNvSpPr/>
            <p:nvPr/>
          </p:nvSpPr>
          <p:spPr>
            <a:xfrm>
              <a:off x="17922197" y="9852949"/>
              <a:ext cx="339230" cy="339230"/>
            </a:xfrm>
            <a:custGeom>
              <a:avLst/>
              <a:gdLst>
                <a:gd name="connsiteX0" fmla="*/ 336660 w 339229"/>
                <a:gd name="connsiteY0" fmla="*/ 172185 h 339229"/>
                <a:gd name="connsiteX1" fmla="*/ 172185 w 339229"/>
                <a:gd name="connsiteY1" fmla="*/ 336660 h 339229"/>
                <a:gd name="connsiteX2" fmla="*/ 7710 w 339229"/>
                <a:gd name="connsiteY2" fmla="*/ 172185 h 339229"/>
                <a:gd name="connsiteX3" fmla="*/ 172185 w 339229"/>
                <a:gd name="connsiteY3" fmla="*/ 7710 h 339229"/>
                <a:gd name="connsiteX4" fmla="*/ 336660 w 339229"/>
                <a:gd name="connsiteY4" fmla="*/ 172185 h 33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29" h="339229">
                  <a:moveTo>
                    <a:pt x="336660" y="172185"/>
                  </a:moveTo>
                  <a:cubicBezTo>
                    <a:pt x="336660" y="263022"/>
                    <a:pt x="263022" y="336660"/>
                    <a:pt x="172185" y="336660"/>
                  </a:cubicBezTo>
                  <a:cubicBezTo>
                    <a:pt x="81348" y="336660"/>
                    <a:pt x="7710" y="263022"/>
                    <a:pt x="7710" y="172185"/>
                  </a:cubicBezTo>
                  <a:cubicBezTo>
                    <a:pt x="7710" y="81348"/>
                    <a:pt x="81348" y="7710"/>
                    <a:pt x="172185" y="7710"/>
                  </a:cubicBezTo>
                  <a:cubicBezTo>
                    <a:pt x="263022" y="7710"/>
                    <a:pt x="336660" y="81348"/>
                    <a:pt x="336660" y="172185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1C6F2554-31B2-4CB8-8B9C-CA5396A04C67}"/>
                </a:ext>
              </a:extLst>
            </p:cNvPr>
            <p:cNvSpPr/>
            <p:nvPr/>
          </p:nvSpPr>
          <p:spPr>
            <a:xfrm>
              <a:off x="17757722" y="10223018"/>
              <a:ext cx="668180" cy="339230"/>
            </a:xfrm>
            <a:custGeom>
              <a:avLst/>
              <a:gdLst>
                <a:gd name="connsiteX0" fmla="*/ 665610 w 668179"/>
                <a:gd name="connsiteY0" fmla="*/ 336660 h 339229"/>
                <a:gd name="connsiteX1" fmla="*/ 665610 w 668179"/>
                <a:gd name="connsiteY1" fmla="*/ 172185 h 339229"/>
                <a:gd name="connsiteX2" fmla="*/ 632715 w 668179"/>
                <a:gd name="connsiteY2" fmla="*/ 106395 h 339229"/>
                <a:gd name="connsiteX3" fmla="*/ 472352 w 668179"/>
                <a:gd name="connsiteY3" fmla="*/ 28269 h 339229"/>
                <a:gd name="connsiteX4" fmla="*/ 336660 w 668179"/>
                <a:gd name="connsiteY4" fmla="*/ 7710 h 339229"/>
                <a:gd name="connsiteX5" fmla="*/ 200968 w 668179"/>
                <a:gd name="connsiteY5" fmla="*/ 28269 h 339229"/>
                <a:gd name="connsiteX6" fmla="*/ 40605 w 668179"/>
                <a:gd name="connsiteY6" fmla="*/ 106395 h 339229"/>
                <a:gd name="connsiteX7" fmla="*/ 7710 w 668179"/>
                <a:gd name="connsiteY7" fmla="*/ 172185 h 339229"/>
                <a:gd name="connsiteX8" fmla="*/ 7710 w 668179"/>
                <a:gd name="connsiteY8" fmla="*/ 336660 h 339229"/>
                <a:gd name="connsiteX9" fmla="*/ 665610 w 668179"/>
                <a:gd name="connsiteY9" fmla="*/ 336660 h 33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179" h="339229">
                  <a:moveTo>
                    <a:pt x="665610" y="336660"/>
                  </a:moveTo>
                  <a:lnTo>
                    <a:pt x="665610" y="172185"/>
                  </a:lnTo>
                  <a:cubicBezTo>
                    <a:pt x="665610" y="147514"/>
                    <a:pt x="653274" y="122842"/>
                    <a:pt x="632715" y="106395"/>
                  </a:cubicBezTo>
                  <a:cubicBezTo>
                    <a:pt x="587484" y="69388"/>
                    <a:pt x="529918" y="44717"/>
                    <a:pt x="472352" y="28269"/>
                  </a:cubicBezTo>
                  <a:cubicBezTo>
                    <a:pt x="431233" y="15934"/>
                    <a:pt x="386002" y="7710"/>
                    <a:pt x="336660" y="7710"/>
                  </a:cubicBezTo>
                  <a:cubicBezTo>
                    <a:pt x="291429" y="7710"/>
                    <a:pt x="246199" y="15934"/>
                    <a:pt x="200968" y="28269"/>
                  </a:cubicBezTo>
                  <a:cubicBezTo>
                    <a:pt x="143402" y="44717"/>
                    <a:pt x="85835" y="73500"/>
                    <a:pt x="40605" y="106395"/>
                  </a:cubicBezTo>
                  <a:cubicBezTo>
                    <a:pt x="20045" y="122842"/>
                    <a:pt x="7710" y="147514"/>
                    <a:pt x="7710" y="172185"/>
                  </a:cubicBezTo>
                  <a:lnTo>
                    <a:pt x="7710" y="336660"/>
                  </a:lnTo>
                  <a:lnTo>
                    <a:pt x="665610" y="336660"/>
                  </a:ln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aphic 401" descr="Laptop">
            <a:extLst>
              <a:ext uri="{FF2B5EF4-FFF2-40B4-BE49-F238E27FC236}">
                <a16:creationId xmlns:a16="http://schemas.microsoft.com/office/drawing/2014/main" id="{3CD8358B-6A51-43F6-AB7C-A5160CC25A4E}"/>
              </a:ext>
            </a:extLst>
          </p:cNvPr>
          <p:cNvGrpSpPr/>
          <p:nvPr/>
        </p:nvGrpSpPr>
        <p:grpSpPr>
          <a:xfrm>
            <a:off x="17786357" y="10405544"/>
            <a:ext cx="1032881" cy="1055673"/>
            <a:chOff x="17786357" y="10405544"/>
            <a:chExt cx="1032881" cy="1055673"/>
          </a:xfrm>
          <a:solidFill>
            <a:srgbClr val="0078D7"/>
          </a:solidFill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CF930D-A121-4463-BAE7-3160B5A024C9}"/>
                </a:ext>
              </a:extLst>
            </p:cNvPr>
            <p:cNvSpPr/>
            <p:nvPr/>
          </p:nvSpPr>
          <p:spPr>
            <a:xfrm>
              <a:off x="17927907" y="10616197"/>
              <a:ext cx="742383" cy="516840"/>
            </a:xfrm>
            <a:custGeom>
              <a:avLst/>
              <a:gdLst>
                <a:gd name="connsiteX0" fmla="*/ 676147 w 742383"/>
                <a:gd name="connsiteY0" fmla="*/ 449142 h 516839"/>
                <a:gd name="connsiteX1" fmla="*/ 73633 w 742383"/>
                <a:gd name="connsiteY1" fmla="*/ 449142 h 516839"/>
                <a:gd name="connsiteX2" fmla="*/ 73633 w 742383"/>
                <a:gd name="connsiteY2" fmla="*/ 75258 h 516839"/>
                <a:gd name="connsiteX3" fmla="*/ 676147 w 742383"/>
                <a:gd name="connsiteY3" fmla="*/ 75258 h 516839"/>
                <a:gd name="connsiteX4" fmla="*/ 676147 w 742383"/>
                <a:gd name="connsiteY4" fmla="*/ 449142 h 516839"/>
                <a:gd name="connsiteX5" fmla="*/ 740702 w 742383"/>
                <a:gd name="connsiteY5" fmla="*/ 53265 h 516839"/>
                <a:gd name="connsiteX6" fmla="*/ 697665 w 742383"/>
                <a:gd name="connsiteY6" fmla="*/ 9278 h 516839"/>
                <a:gd name="connsiteX7" fmla="*/ 52115 w 742383"/>
                <a:gd name="connsiteY7" fmla="*/ 9278 h 516839"/>
                <a:gd name="connsiteX8" fmla="*/ 9078 w 742383"/>
                <a:gd name="connsiteY8" fmla="*/ 53265 h 516839"/>
                <a:gd name="connsiteX9" fmla="*/ 9078 w 742383"/>
                <a:gd name="connsiteY9" fmla="*/ 515122 h 516839"/>
                <a:gd name="connsiteX10" fmla="*/ 740702 w 742383"/>
                <a:gd name="connsiteY10" fmla="*/ 515122 h 516839"/>
                <a:gd name="connsiteX11" fmla="*/ 740702 w 742383"/>
                <a:gd name="connsiteY11" fmla="*/ 53265 h 51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383" h="516839">
                  <a:moveTo>
                    <a:pt x="676147" y="449142"/>
                  </a:moveTo>
                  <a:lnTo>
                    <a:pt x="73633" y="449142"/>
                  </a:lnTo>
                  <a:lnTo>
                    <a:pt x="73633" y="75258"/>
                  </a:lnTo>
                  <a:lnTo>
                    <a:pt x="676147" y="75258"/>
                  </a:lnTo>
                  <a:lnTo>
                    <a:pt x="676147" y="449142"/>
                  </a:lnTo>
                  <a:close/>
                  <a:moveTo>
                    <a:pt x="740702" y="53265"/>
                  </a:moveTo>
                  <a:cubicBezTo>
                    <a:pt x="740702" y="29072"/>
                    <a:pt x="721336" y="9278"/>
                    <a:pt x="697665" y="9278"/>
                  </a:cubicBezTo>
                  <a:lnTo>
                    <a:pt x="52115" y="9278"/>
                  </a:lnTo>
                  <a:cubicBezTo>
                    <a:pt x="28445" y="9278"/>
                    <a:pt x="9078" y="29072"/>
                    <a:pt x="9078" y="53265"/>
                  </a:cubicBezTo>
                  <a:lnTo>
                    <a:pt x="9078" y="515122"/>
                  </a:lnTo>
                  <a:lnTo>
                    <a:pt x="740702" y="515122"/>
                  </a:lnTo>
                  <a:lnTo>
                    <a:pt x="740702" y="53265"/>
                  </a:lnTo>
                  <a:close/>
                </a:path>
              </a:pathLst>
            </a:custGeom>
            <a:grpFill/>
            <a:ln w="10716" cap="flat">
              <a:solidFill>
                <a:srgbClr val="0078D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A1CBC168-A7F6-4C9B-B308-119E27FDBF1D}"/>
                </a:ext>
              </a:extLst>
            </p:cNvPr>
            <p:cNvSpPr/>
            <p:nvPr/>
          </p:nvSpPr>
          <p:spPr>
            <a:xfrm>
              <a:off x="17798797" y="11166027"/>
              <a:ext cx="1000603" cy="76976"/>
            </a:xfrm>
            <a:custGeom>
              <a:avLst/>
              <a:gdLst>
                <a:gd name="connsiteX0" fmla="*/ 568555 w 1000603"/>
                <a:gd name="connsiteY0" fmla="*/ 9278 h 76976"/>
                <a:gd name="connsiteX1" fmla="*/ 568555 w 1000603"/>
                <a:gd name="connsiteY1" fmla="*/ 20275 h 76976"/>
                <a:gd name="connsiteX2" fmla="*/ 557796 w 1000603"/>
                <a:gd name="connsiteY2" fmla="*/ 31272 h 76976"/>
                <a:gd name="connsiteX3" fmla="*/ 450204 w 1000603"/>
                <a:gd name="connsiteY3" fmla="*/ 31272 h 76976"/>
                <a:gd name="connsiteX4" fmla="*/ 439445 w 1000603"/>
                <a:gd name="connsiteY4" fmla="*/ 20275 h 76976"/>
                <a:gd name="connsiteX5" fmla="*/ 439445 w 1000603"/>
                <a:gd name="connsiteY5" fmla="*/ 9278 h 76976"/>
                <a:gd name="connsiteX6" fmla="*/ 9078 w 1000603"/>
                <a:gd name="connsiteY6" fmla="*/ 9278 h 76976"/>
                <a:gd name="connsiteX7" fmla="*/ 9078 w 1000603"/>
                <a:gd name="connsiteY7" fmla="*/ 31272 h 76976"/>
                <a:gd name="connsiteX8" fmla="*/ 52115 w 1000603"/>
                <a:gd name="connsiteY8" fmla="*/ 75258 h 76976"/>
                <a:gd name="connsiteX9" fmla="*/ 955886 w 1000603"/>
                <a:gd name="connsiteY9" fmla="*/ 75258 h 76976"/>
                <a:gd name="connsiteX10" fmla="*/ 998922 w 1000603"/>
                <a:gd name="connsiteY10" fmla="*/ 31272 h 76976"/>
                <a:gd name="connsiteX11" fmla="*/ 998922 w 1000603"/>
                <a:gd name="connsiteY11" fmla="*/ 9278 h 76976"/>
                <a:gd name="connsiteX12" fmla="*/ 568555 w 1000603"/>
                <a:gd name="connsiteY12" fmla="*/ 9278 h 7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603" h="76976">
                  <a:moveTo>
                    <a:pt x="568555" y="9278"/>
                  </a:moveTo>
                  <a:lnTo>
                    <a:pt x="568555" y="20275"/>
                  </a:lnTo>
                  <a:cubicBezTo>
                    <a:pt x="568555" y="26873"/>
                    <a:pt x="564252" y="31272"/>
                    <a:pt x="557796" y="31272"/>
                  </a:cubicBezTo>
                  <a:lnTo>
                    <a:pt x="450204" y="31272"/>
                  </a:lnTo>
                  <a:cubicBezTo>
                    <a:pt x="443749" y="31272"/>
                    <a:pt x="439445" y="26873"/>
                    <a:pt x="439445" y="20275"/>
                  </a:cubicBezTo>
                  <a:lnTo>
                    <a:pt x="439445" y="9278"/>
                  </a:lnTo>
                  <a:lnTo>
                    <a:pt x="9078" y="9278"/>
                  </a:lnTo>
                  <a:lnTo>
                    <a:pt x="9078" y="31272"/>
                  </a:lnTo>
                  <a:cubicBezTo>
                    <a:pt x="9078" y="55464"/>
                    <a:pt x="28445" y="75258"/>
                    <a:pt x="52115" y="75258"/>
                  </a:cubicBezTo>
                  <a:lnTo>
                    <a:pt x="955886" y="75258"/>
                  </a:lnTo>
                  <a:cubicBezTo>
                    <a:pt x="979556" y="75258"/>
                    <a:pt x="998922" y="55464"/>
                    <a:pt x="998922" y="31272"/>
                  </a:cubicBezTo>
                  <a:lnTo>
                    <a:pt x="998922" y="9278"/>
                  </a:lnTo>
                  <a:lnTo>
                    <a:pt x="568555" y="9278"/>
                  </a:lnTo>
                  <a:close/>
                </a:path>
              </a:pathLst>
            </a:custGeom>
            <a:grpFill/>
            <a:ln w="10716" cap="flat">
              <a:solidFill>
                <a:srgbClr val="0078D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0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EB9-D4F2-4193-AFDE-5052D5FC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ATP or 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EF457B-B0EF-45B2-BB8B-EDA04F0A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07080"/>
              </p:ext>
            </p:extLst>
          </p:nvPr>
        </p:nvGraphicFramePr>
        <p:xfrm>
          <a:off x="5524901" y="4622503"/>
          <a:ext cx="12923519" cy="816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637">
                  <a:extLst>
                    <a:ext uri="{9D8B030D-6E8A-4147-A177-3AD203B41FA5}">
                      <a16:colId xmlns:a16="http://schemas.microsoft.com/office/drawing/2014/main" val="3866195097"/>
                    </a:ext>
                  </a:extLst>
                </a:gridCol>
                <a:gridCol w="3976943">
                  <a:extLst>
                    <a:ext uri="{9D8B030D-6E8A-4147-A177-3AD203B41FA5}">
                      <a16:colId xmlns:a16="http://schemas.microsoft.com/office/drawing/2014/main" val="3885523025"/>
                    </a:ext>
                  </a:extLst>
                </a:gridCol>
                <a:gridCol w="4571939">
                  <a:extLst>
                    <a:ext uri="{9D8B030D-6E8A-4147-A177-3AD203B41FA5}">
                      <a16:colId xmlns:a16="http://schemas.microsoft.com/office/drawing/2014/main" val="3673639278"/>
                    </a:ext>
                  </a:extLst>
                </a:gridCol>
              </a:tblGrid>
              <a:tr h="104222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/>
                        <a:t>Azure ATP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  <a:p>
                      <a:pPr algn="ctr"/>
                      <a:r>
                        <a:rPr lang="en-US" sz="3600" dirty="0"/>
                        <a:t>ATA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66720968"/>
                  </a:ext>
                </a:extLst>
              </a:tr>
              <a:tr h="11014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Environment coverage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On-premises + Cloud data sources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Only on-premises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834370314"/>
                  </a:ext>
                </a:extLst>
              </a:tr>
              <a:tr h="10422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Storage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Sent to Azure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Stays on on-premises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821478725"/>
                  </a:ext>
                </a:extLst>
              </a:tr>
              <a:tr h="11014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Deployment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Azure Cloud Service</a:t>
                      </a:r>
                    </a:p>
                    <a:p>
                      <a:pPr algn="ctr"/>
                      <a:r>
                        <a:rPr lang="en-US" sz="2800" dirty="0"/>
                        <a:t>New Sensor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ATA Center</a:t>
                      </a:r>
                    </a:p>
                    <a:p>
                      <a:pPr algn="ctr"/>
                      <a:r>
                        <a:rPr lang="en-US" sz="2800" dirty="0"/>
                        <a:t>Gateway 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350397556"/>
                  </a:ext>
                </a:extLst>
              </a:tr>
              <a:tr h="10422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DC agent 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Sensor: Up to ~50K </a:t>
                      </a:r>
                      <a:r>
                        <a:rPr lang="en-US" sz="2800" dirty="0" err="1"/>
                        <a:t>pps</a:t>
                      </a:r>
                      <a:r>
                        <a:rPr lang="en-US" sz="2800" dirty="0"/>
                        <a:t>*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LWGW: Up to 10K </a:t>
                      </a:r>
                      <a:r>
                        <a:rPr lang="en-US" sz="2800" dirty="0" err="1"/>
                        <a:t>pps</a:t>
                      </a:r>
                      <a:endParaRPr lang="en-US" sz="28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105781016"/>
                  </a:ext>
                </a:extLst>
              </a:tr>
              <a:tr h="104222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Licensing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EMS E5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EMS E3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790502461"/>
                  </a:ext>
                </a:extLst>
              </a:tr>
              <a:tr h="11014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Update cadence/Release Date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GA - Q1 CY18</a:t>
                      </a:r>
                    </a:p>
                    <a:p>
                      <a:pPr algn="ctr"/>
                      <a:r>
                        <a:rPr lang="en-US" sz="2800" dirty="0"/>
                        <a:t>(Weekly Updates)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V1.9 GA – H1 CY18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69941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4D66-2D20-4BF3-8C5B-DF0577D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A6E3914-2BC7-4015-9F81-7F8FF743A743}"/>
              </a:ext>
            </a:extLst>
          </p:cNvPr>
          <p:cNvSpPr txBox="1"/>
          <p:nvPr/>
        </p:nvSpPr>
        <p:spPr>
          <a:xfrm>
            <a:off x="5252720" y="4185276"/>
            <a:ext cx="13019237" cy="6643357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Azure ATP Tech Community: 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2"/>
              </a:rPr>
              <a:t>http://aka.ms/azureatpcommunity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ATA SA Simulation Playbook: 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3"/>
              </a:rPr>
              <a:t>http://aka.ms/ataplaybook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Suspicious Activity Guide: 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  <a:hlinkClick r:id="rId4"/>
              </a:rPr>
              <a:t>https://aka.ms/atasaguidedocs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7C3C-F3A4-46FB-9E87-7C1ADE9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Enterprise Mobility + Security (EMS)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7D4CCB-6E11-4B84-B6EB-F6893FDE510D}"/>
              </a:ext>
            </a:extLst>
          </p:cNvPr>
          <p:cNvSpPr/>
          <p:nvPr/>
        </p:nvSpPr>
        <p:spPr bwMode="auto">
          <a:xfrm>
            <a:off x="5692344" y="5699564"/>
            <a:ext cx="3108960" cy="2651127"/>
          </a:xfrm>
          <a:prstGeom prst="rect">
            <a:avLst/>
          </a:prstGeom>
          <a:solidFill>
            <a:srgbClr val="505050">
              <a:lumMod val="75000"/>
              <a:alpha val="88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70948-6261-4896-9363-8A5E8C2F90BC}"/>
              </a:ext>
            </a:extLst>
          </p:cNvPr>
          <p:cNvSpPr/>
          <p:nvPr/>
        </p:nvSpPr>
        <p:spPr bwMode="auto">
          <a:xfrm>
            <a:off x="9123678" y="5699565"/>
            <a:ext cx="2977195" cy="2648070"/>
          </a:xfrm>
          <a:prstGeom prst="rect">
            <a:avLst/>
          </a:prstGeom>
          <a:solidFill>
            <a:srgbClr val="505050">
              <a:lumMod val="75000"/>
              <a:alpha val="88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53001B-1BD4-4A04-BF6D-AE39345AE8A4}"/>
              </a:ext>
            </a:extLst>
          </p:cNvPr>
          <p:cNvSpPr/>
          <p:nvPr/>
        </p:nvSpPr>
        <p:spPr bwMode="auto">
          <a:xfrm>
            <a:off x="12407530" y="5699564"/>
            <a:ext cx="2977194" cy="2651127"/>
          </a:xfrm>
          <a:prstGeom prst="rect">
            <a:avLst/>
          </a:prstGeom>
          <a:solidFill>
            <a:srgbClr val="505050">
              <a:lumMod val="75000"/>
              <a:alpha val="88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B54A3-9730-41FE-BEDB-98489CB59227}"/>
              </a:ext>
            </a:extLst>
          </p:cNvPr>
          <p:cNvSpPr/>
          <p:nvPr/>
        </p:nvSpPr>
        <p:spPr bwMode="auto">
          <a:xfrm>
            <a:off x="15673149" y="5696508"/>
            <a:ext cx="3092938" cy="2651126"/>
          </a:xfrm>
          <a:prstGeom prst="rect">
            <a:avLst/>
          </a:prstGeom>
          <a:solidFill>
            <a:srgbClr val="505050">
              <a:lumMod val="75000"/>
              <a:alpha val="88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8B073-CF6A-4CB6-BF28-B85AD9DD0CCC}"/>
              </a:ext>
            </a:extLst>
          </p:cNvPr>
          <p:cNvGrpSpPr/>
          <p:nvPr/>
        </p:nvGrpSpPr>
        <p:grpSpPr>
          <a:xfrm>
            <a:off x="9409225" y="6089270"/>
            <a:ext cx="2406099" cy="1838547"/>
            <a:chOff x="3241545" y="1642719"/>
            <a:chExt cx="2100143" cy="1376707"/>
          </a:xfrm>
        </p:grpSpPr>
        <p:sp>
          <p:nvSpPr>
            <p:cNvPr id="54" name="Freeform 182">
              <a:extLst>
                <a:ext uri="{FF2B5EF4-FFF2-40B4-BE49-F238E27FC236}">
                  <a16:creationId xmlns:a16="http://schemas.microsoft.com/office/drawing/2014/main" id="{FCB4B57E-FA8E-4250-95CC-4965D0714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181" y="1642719"/>
              <a:ext cx="750872" cy="495860"/>
            </a:xfrm>
            <a:custGeom>
              <a:avLst/>
              <a:gdLst>
                <a:gd name="T0" fmla="*/ 2726 w 2756"/>
                <a:gd name="T1" fmla="*/ 1683 h 1819"/>
                <a:gd name="T2" fmla="*/ 2726 w 2756"/>
                <a:gd name="T3" fmla="*/ 1683 h 1819"/>
                <a:gd name="T4" fmla="*/ 2718 w 2756"/>
                <a:gd name="T5" fmla="*/ 1692 h 1819"/>
                <a:gd name="T6" fmla="*/ 2496 w 2756"/>
                <a:gd name="T7" fmla="*/ 1792 h 1819"/>
                <a:gd name="T8" fmla="*/ 260 w 2756"/>
                <a:gd name="T9" fmla="*/ 1792 h 1819"/>
                <a:gd name="T10" fmla="*/ 38 w 2756"/>
                <a:gd name="T11" fmla="*/ 1692 h 1819"/>
                <a:gd name="T12" fmla="*/ 32 w 2756"/>
                <a:gd name="T13" fmla="*/ 1686 h 1819"/>
                <a:gd name="T14" fmla="*/ 26 w 2756"/>
                <a:gd name="T15" fmla="*/ 1668 h 1819"/>
                <a:gd name="T16" fmla="*/ 43 w 2756"/>
                <a:gd name="T17" fmla="*/ 1641 h 1819"/>
                <a:gd name="T18" fmla="*/ 51 w 2756"/>
                <a:gd name="T19" fmla="*/ 1640 h 1819"/>
                <a:gd name="T20" fmla="*/ 208 w 2756"/>
                <a:gd name="T21" fmla="*/ 1640 h 1819"/>
                <a:gd name="T22" fmla="*/ 222 w 2756"/>
                <a:gd name="T23" fmla="*/ 1640 h 1819"/>
                <a:gd name="T24" fmla="*/ 2534 w 2756"/>
                <a:gd name="T25" fmla="*/ 1640 h 1819"/>
                <a:gd name="T26" fmla="*/ 2712 w 2756"/>
                <a:gd name="T27" fmla="*/ 1640 h 1819"/>
                <a:gd name="T28" fmla="*/ 2729 w 2756"/>
                <a:gd name="T29" fmla="*/ 1668 h 1819"/>
                <a:gd name="T30" fmla="*/ 2726 w 2756"/>
                <a:gd name="T31" fmla="*/ 1683 h 1819"/>
                <a:gd name="T32" fmla="*/ 2534 w 2756"/>
                <a:gd name="T33" fmla="*/ 1613 h 1819"/>
                <a:gd name="T34" fmla="*/ 2534 w 2756"/>
                <a:gd name="T35" fmla="*/ 1613 h 1819"/>
                <a:gd name="T36" fmla="*/ 222 w 2756"/>
                <a:gd name="T37" fmla="*/ 1613 h 1819"/>
                <a:gd name="T38" fmla="*/ 222 w 2756"/>
                <a:gd name="T39" fmla="*/ 27 h 1819"/>
                <a:gd name="T40" fmla="*/ 2534 w 2756"/>
                <a:gd name="T41" fmla="*/ 27 h 1819"/>
                <a:gd name="T42" fmla="*/ 2534 w 2756"/>
                <a:gd name="T43" fmla="*/ 1613 h 1819"/>
                <a:gd name="T44" fmla="*/ 2720 w 2756"/>
                <a:gd name="T45" fmla="*/ 1615 h 1819"/>
                <a:gd name="T46" fmla="*/ 2720 w 2756"/>
                <a:gd name="T47" fmla="*/ 1615 h 1819"/>
                <a:gd name="T48" fmla="*/ 2715 w 2756"/>
                <a:gd name="T49" fmla="*/ 1613 h 1819"/>
                <a:gd name="T50" fmla="*/ 2595 w 2756"/>
                <a:gd name="T51" fmla="*/ 1613 h 1819"/>
                <a:gd name="T52" fmla="*/ 2561 w 2756"/>
                <a:gd name="T53" fmla="*/ 1613 h 1819"/>
                <a:gd name="T54" fmla="*/ 2561 w 2756"/>
                <a:gd name="T55" fmla="*/ 0 h 1819"/>
                <a:gd name="T56" fmla="*/ 195 w 2756"/>
                <a:gd name="T57" fmla="*/ 0 h 1819"/>
                <a:gd name="T58" fmla="*/ 195 w 2756"/>
                <a:gd name="T59" fmla="*/ 1613 h 1819"/>
                <a:gd name="T60" fmla="*/ 51 w 2756"/>
                <a:gd name="T61" fmla="*/ 1613 h 1819"/>
                <a:gd name="T62" fmla="*/ 37 w 2756"/>
                <a:gd name="T63" fmla="*/ 1615 h 1819"/>
                <a:gd name="T64" fmla="*/ 35 w 2756"/>
                <a:gd name="T65" fmla="*/ 1615 h 1819"/>
                <a:gd name="T66" fmla="*/ 0 w 2756"/>
                <a:gd name="T67" fmla="*/ 1668 h 1819"/>
                <a:gd name="T68" fmla="*/ 11 w 2756"/>
                <a:gd name="T69" fmla="*/ 1701 h 1819"/>
                <a:gd name="T70" fmla="*/ 19 w 2756"/>
                <a:gd name="T71" fmla="*/ 1711 h 1819"/>
                <a:gd name="T72" fmla="*/ 260 w 2756"/>
                <a:gd name="T73" fmla="*/ 1819 h 1819"/>
                <a:gd name="T74" fmla="*/ 2496 w 2756"/>
                <a:gd name="T75" fmla="*/ 1819 h 1819"/>
                <a:gd name="T76" fmla="*/ 2738 w 2756"/>
                <a:gd name="T77" fmla="*/ 1710 h 1819"/>
                <a:gd name="T78" fmla="*/ 2744 w 2756"/>
                <a:gd name="T79" fmla="*/ 1703 h 1819"/>
                <a:gd name="T80" fmla="*/ 2749 w 2756"/>
                <a:gd name="T81" fmla="*/ 1697 h 1819"/>
                <a:gd name="T82" fmla="*/ 2756 w 2756"/>
                <a:gd name="T83" fmla="*/ 1668 h 1819"/>
                <a:gd name="T84" fmla="*/ 2720 w 2756"/>
                <a:gd name="T85" fmla="*/ 1615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6" h="1819">
                  <a:moveTo>
                    <a:pt x="2726" y="1683"/>
                  </a:moveTo>
                  <a:lnTo>
                    <a:pt x="2726" y="1683"/>
                  </a:lnTo>
                  <a:lnTo>
                    <a:pt x="2718" y="1692"/>
                  </a:lnTo>
                  <a:cubicBezTo>
                    <a:pt x="2656" y="1757"/>
                    <a:pt x="2577" y="1792"/>
                    <a:pt x="2496" y="1792"/>
                  </a:cubicBezTo>
                  <a:lnTo>
                    <a:pt x="260" y="1792"/>
                  </a:lnTo>
                  <a:cubicBezTo>
                    <a:pt x="180" y="1792"/>
                    <a:pt x="101" y="1757"/>
                    <a:pt x="38" y="1692"/>
                  </a:cubicBezTo>
                  <a:lnTo>
                    <a:pt x="32" y="1686"/>
                  </a:lnTo>
                  <a:cubicBezTo>
                    <a:pt x="27" y="1677"/>
                    <a:pt x="26" y="1672"/>
                    <a:pt x="26" y="1668"/>
                  </a:cubicBezTo>
                  <a:cubicBezTo>
                    <a:pt x="26" y="1655"/>
                    <a:pt x="33" y="1645"/>
                    <a:pt x="43" y="1641"/>
                  </a:cubicBezTo>
                  <a:cubicBezTo>
                    <a:pt x="46" y="1640"/>
                    <a:pt x="49" y="1640"/>
                    <a:pt x="51" y="1640"/>
                  </a:cubicBezTo>
                  <a:lnTo>
                    <a:pt x="208" y="1640"/>
                  </a:lnTo>
                  <a:lnTo>
                    <a:pt x="222" y="1640"/>
                  </a:lnTo>
                  <a:lnTo>
                    <a:pt x="2534" y="1640"/>
                  </a:lnTo>
                  <a:lnTo>
                    <a:pt x="2712" y="1640"/>
                  </a:lnTo>
                  <a:cubicBezTo>
                    <a:pt x="2722" y="1643"/>
                    <a:pt x="2730" y="1655"/>
                    <a:pt x="2729" y="1668"/>
                  </a:cubicBezTo>
                  <a:cubicBezTo>
                    <a:pt x="2729" y="1673"/>
                    <a:pt x="2728" y="1678"/>
                    <a:pt x="2726" y="1683"/>
                  </a:cubicBezTo>
                  <a:close/>
                  <a:moveTo>
                    <a:pt x="2534" y="1613"/>
                  </a:moveTo>
                  <a:lnTo>
                    <a:pt x="2534" y="1613"/>
                  </a:lnTo>
                  <a:lnTo>
                    <a:pt x="222" y="1613"/>
                  </a:lnTo>
                  <a:lnTo>
                    <a:pt x="222" y="27"/>
                  </a:lnTo>
                  <a:lnTo>
                    <a:pt x="2534" y="27"/>
                  </a:lnTo>
                  <a:lnTo>
                    <a:pt x="2534" y="1613"/>
                  </a:lnTo>
                  <a:close/>
                  <a:moveTo>
                    <a:pt x="2720" y="1615"/>
                  </a:moveTo>
                  <a:lnTo>
                    <a:pt x="2720" y="1615"/>
                  </a:lnTo>
                  <a:lnTo>
                    <a:pt x="2715" y="1613"/>
                  </a:lnTo>
                  <a:lnTo>
                    <a:pt x="2595" y="1613"/>
                  </a:lnTo>
                  <a:lnTo>
                    <a:pt x="2561" y="1613"/>
                  </a:lnTo>
                  <a:lnTo>
                    <a:pt x="2561" y="0"/>
                  </a:lnTo>
                  <a:lnTo>
                    <a:pt x="195" y="0"/>
                  </a:lnTo>
                  <a:lnTo>
                    <a:pt x="195" y="1613"/>
                  </a:lnTo>
                  <a:lnTo>
                    <a:pt x="51" y="1613"/>
                  </a:lnTo>
                  <a:cubicBezTo>
                    <a:pt x="49" y="1613"/>
                    <a:pt x="45" y="1613"/>
                    <a:pt x="37" y="1615"/>
                  </a:cubicBezTo>
                  <a:lnTo>
                    <a:pt x="35" y="1615"/>
                  </a:lnTo>
                  <a:cubicBezTo>
                    <a:pt x="14" y="1623"/>
                    <a:pt x="0" y="1644"/>
                    <a:pt x="0" y="1668"/>
                  </a:cubicBezTo>
                  <a:cubicBezTo>
                    <a:pt x="0" y="1679"/>
                    <a:pt x="3" y="1690"/>
                    <a:pt x="11" y="1701"/>
                  </a:cubicBezTo>
                  <a:lnTo>
                    <a:pt x="19" y="1711"/>
                  </a:lnTo>
                  <a:cubicBezTo>
                    <a:pt x="87" y="1781"/>
                    <a:pt x="173" y="1819"/>
                    <a:pt x="260" y="1819"/>
                  </a:cubicBezTo>
                  <a:lnTo>
                    <a:pt x="2496" y="1819"/>
                  </a:lnTo>
                  <a:cubicBezTo>
                    <a:pt x="2585" y="1819"/>
                    <a:pt x="2670" y="1780"/>
                    <a:pt x="2738" y="1710"/>
                  </a:cubicBezTo>
                  <a:lnTo>
                    <a:pt x="2744" y="1703"/>
                  </a:lnTo>
                  <a:lnTo>
                    <a:pt x="2749" y="1697"/>
                  </a:lnTo>
                  <a:cubicBezTo>
                    <a:pt x="2754" y="1688"/>
                    <a:pt x="2756" y="1678"/>
                    <a:pt x="2756" y="1668"/>
                  </a:cubicBezTo>
                  <a:cubicBezTo>
                    <a:pt x="2756" y="1643"/>
                    <a:pt x="2742" y="1622"/>
                    <a:pt x="2720" y="16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-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F5E37D-CDA0-4D42-A81B-DE672BA54BB2}"/>
                </a:ext>
              </a:extLst>
            </p:cNvPr>
            <p:cNvSpPr/>
            <p:nvPr/>
          </p:nvSpPr>
          <p:spPr>
            <a:xfrm>
              <a:off x="3241545" y="2333626"/>
              <a:ext cx="2100143" cy="6858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89617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Mobile device &amp; app management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88CD7C-9BCB-452B-8050-16CCF8E0C971}"/>
              </a:ext>
            </a:extLst>
          </p:cNvPr>
          <p:cNvGrpSpPr/>
          <p:nvPr/>
        </p:nvGrpSpPr>
        <p:grpSpPr>
          <a:xfrm>
            <a:off x="12689300" y="6089270"/>
            <a:ext cx="2461742" cy="1921271"/>
            <a:chOff x="6869762" y="1604127"/>
            <a:chExt cx="1428120" cy="14152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893D6F3-424B-4A62-B853-5ABB915B06E0}"/>
                </a:ext>
              </a:extLst>
            </p:cNvPr>
            <p:cNvGrpSpPr/>
            <p:nvPr/>
          </p:nvGrpSpPr>
          <p:grpSpPr>
            <a:xfrm>
              <a:off x="7369641" y="1604127"/>
              <a:ext cx="432572" cy="573042"/>
              <a:chOff x="7063209" y="2163774"/>
              <a:chExt cx="658103" cy="834116"/>
            </a:xfrm>
          </p:grpSpPr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E7D629D9-B8FE-4937-ACF0-EEF665422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3209" y="2163774"/>
                <a:ext cx="658103" cy="834116"/>
              </a:xfrm>
              <a:custGeom>
                <a:avLst/>
                <a:gdLst>
                  <a:gd name="T0" fmla="*/ 13 w 172"/>
                  <a:gd name="T1" fmla="*/ 0 h 228"/>
                  <a:gd name="T2" fmla="*/ 0 w 172"/>
                  <a:gd name="T3" fmla="*/ 12 h 228"/>
                  <a:gd name="T4" fmla="*/ 0 w 172"/>
                  <a:gd name="T5" fmla="*/ 216 h 228"/>
                  <a:gd name="T6" fmla="*/ 13 w 172"/>
                  <a:gd name="T7" fmla="*/ 228 h 228"/>
                  <a:gd name="T8" fmla="*/ 159 w 172"/>
                  <a:gd name="T9" fmla="*/ 228 h 228"/>
                  <a:gd name="T10" fmla="*/ 172 w 172"/>
                  <a:gd name="T11" fmla="*/ 216 h 228"/>
                  <a:gd name="T12" fmla="*/ 172 w 172"/>
                  <a:gd name="T13" fmla="*/ 59 h 228"/>
                  <a:gd name="T14" fmla="*/ 110 w 172"/>
                  <a:gd name="T15" fmla="*/ 0 h 228"/>
                  <a:gd name="T16" fmla="*/ 13 w 172"/>
                  <a:gd name="T1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228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3"/>
                      <a:pt x="6" y="228"/>
                      <a:pt x="13" y="228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6" y="228"/>
                      <a:pt x="172" y="223"/>
                      <a:pt x="172" y="216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10" y="0"/>
                      <a:pt x="110" y="0"/>
                      <a:pt x="110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5BD7215-0CE7-4BC3-A2EC-82A105C95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4904" y="2163776"/>
                <a:ext cx="225224" cy="213129"/>
              </a:xfrm>
              <a:custGeom>
                <a:avLst/>
                <a:gdLst>
                  <a:gd name="T0" fmla="*/ 59 w 59"/>
                  <a:gd name="T1" fmla="*/ 58 h 58"/>
                  <a:gd name="T2" fmla="*/ 13 w 59"/>
                  <a:gd name="T3" fmla="*/ 58 h 58"/>
                  <a:gd name="T4" fmla="*/ 0 w 59"/>
                  <a:gd name="T5" fmla="*/ 45 h 58"/>
                  <a:gd name="T6" fmla="*/ 0 w 59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58">
                    <a:moveTo>
                      <a:pt x="59" y="58"/>
                    </a:moveTo>
                    <a:cubicBezTo>
                      <a:pt x="13" y="58"/>
                      <a:pt x="13" y="58"/>
                      <a:pt x="13" y="58"/>
                    </a:cubicBezTo>
                    <a:cubicBezTo>
                      <a:pt x="6" y="58"/>
                      <a:pt x="0" y="52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F6FE8780-DDF4-4A90-9965-D9192BBFB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5849" y="2376905"/>
                <a:ext cx="102229" cy="243795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ECDDED6E-3888-4CEE-A636-4FA86CCB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2388" y="2448970"/>
                <a:ext cx="76671" cy="171731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6F120F4D-38E6-4899-AD05-2174C7073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1772" y="2501103"/>
                <a:ext cx="65491" cy="119599"/>
              </a:xfrm>
              <a:prstGeom prst="rect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C53E558B-EBE5-4596-9B13-D683D619C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9976" y="2573168"/>
                <a:ext cx="62297" cy="47533"/>
              </a:xfrm>
              <a:custGeom>
                <a:avLst/>
                <a:gdLst>
                  <a:gd name="T0" fmla="*/ 36 w 39"/>
                  <a:gd name="T1" fmla="*/ 0 h 31"/>
                  <a:gd name="T2" fmla="*/ 39 w 39"/>
                  <a:gd name="T3" fmla="*/ 0 h 31"/>
                  <a:gd name="T4" fmla="*/ 39 w 39"/>
                  <a:gd name="T5" fmla="*/ 31 h 31"/>
                  <a:gd name="T6" fmla="*/ 0 w 39"/>
                  <a:gd name="T7" fmla="*/ 31 h 31"/>
                  <a:gd name="T8" fmla="*/ 0 w 39"/>
                  <a:gd name="T9" fmla="*/ 0 h 31"/>
                  <a:gd name="T10" fmla="*/ 36 w 39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1">
                    <a:moveTo>
                      <a:pt x="36" y="0"/>
                    </a:moveTo>
                    <a:lnTo>
                      <a:pt x="39" y="0"/>
                    </a:lnTo>
                    <a:lnTo>
                      <a:pt x="39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5" name="Line 35">
                <a:extLst>
                  <a:ext uri="{FF2B5EF4-FFF2-40B4-BE49-F238E27FC236}">
                    <a16:creationId xmlns:a16="http://schemas.microsoft.com/office/drawing/2014/main" id="{08992C64-7BB9-4F50-8F36-FAE7AD25D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55849" y="2709631"/>
                <a:ext cx="175708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6" name="Line 36">
                <a:extLst>
                  <a:ext uri="{FF2B5EF4-FFF2-40B4-BE49-F238E27FC236}">
                    <a16:creationId xmlns:a16="http://schemas.microsoft.com/office/drawing/2014/main" id="{CBF387CA-39F7-49FF-B15E-4B45AAA8F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55849" y="2800098"/>
                <a:ext cx="132579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7" name="Line 37">
                <a:extLst>
                  <a:ext uri="{FF2B5EF4-FFF2-40B4-BE49-F238E27FC236}">
                    <a16:creationId xmlns:a16="http://schemas.microsoft.com/office/drawing/2014/main" id="{62C13509-0CD4-4D99-AF2E-929F6971F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55849" y="2884430"/>
                <a:ext cx="175708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8" name="Line 38">
                <a:extLst>
                  <a:ext uri="{FF2B5EF4-FFF2-40B4-BE49-F238E27FC236}">
                    <a16:creationId xmlns:a16="http://schemas.microsoft.com/office/drawing/2014/main" id="{885822F9-5A55-4A24-ABA4-9E29ADEFF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49759" y="2709631"/>
                <a:ext cx="175708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9" name="Line 39">
                <a:extLst>
                  <a:ext uri="{FF2B5EF4-FFF2-40B4-BE49-F238E27FC236}">
                    <a16:creationId xmlns:a16="http://schemas.microsoft.com/office/drawing/2014/main" id="{AF2375CC-47EF-4F65-8578-EEB7824F1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49759" y="2800098"/>
                <a:ext cx="134177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0" name="Line 40">
                <a:extLst>
                  <a:ext uri="{FF2B5EF4-FFF2-40B4-BE49-F238E27FC236}">
                    <a16:creationId xmlns:a16="http://schemas.microsoft.com/office/drawing/2014/main" id="{C723DC79-BB1D-4E4C-B464-AD5374F19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49759" y="2884430"/>
                <a:ext cx="175708" cy="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-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3B58B1-91B3-49B1-98A1-83B5633BED27}"/>
                </a:ext>
              </a:extLst>
            </p:cNvPr>
            <p:cNvSpPr/>
            <p:nvPr/>
          </p:nvSpPr>
          <p:spPr>
            <a:xfrm>
              <a:off x="6869762" y="2333626"/>
              <a:ext cx="1428120" cy="6858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89617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Information </a:t>
              </a:r>
            </a:p>
            <a:p>
              <a:pPr marL="0" marR="0" lvl="0" indent="0" defTabSz="89617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protection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4A81A-B5FF-46C9-9F8A-305A483B27DC}"/>
              </a:ext>
            </a:extLst>
          </p:cNvPr>
          <p:cNvSpPr/>
          <p:nvPr/>
        </p:nvSpPr>
        <p:spPr bwMode="auto">
          <a:xfrm>
            <a:off x="5692344" y="8421425"/>
            <a:ext cx="13063196" cy="1797395"/>
          </a:xfrm>
          <a:prstGeom prst="rect">
            <a:avLst/>
          </a:prstGeom>
          <a:solidFill>
            <a:srgbClr val="D2D2D2">
              <a:alpha val="20000"/>
            </a:srgbClr>
          </a:solidFill>
          <a:ln w="63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5D2511-589D-4E88-94E9-4E8A99D9CC1C}"/>
              </a:ext>
            </a:extLst>
          </p:cNvPr>
          <p:cNvSpPr/>
          <p:nvPr/>
        </p:nvSpPr>
        <p:spPr>
          <a:xfrm>
            <a:off x="5945679" y="8901486"/>
            <a:ext cx="2548294" cy="640080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-3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cs typeface="Segoe UI Semibold" panose="020B0702040204020203" pitchFamily="34" charset="0"/>
              </a:rPr>
              <a:t>Azure Active Directory Premium</a:t>
            </a:r>
            <a:endParaRPr kumimoji="0" lang="en-US" sz="2800" b="0" i="0" u="none" strike="noStrike" kern="0" cap="none" spc="-3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C1A530-A939-45C3-B01F-68FDB560E1F3}"/>
              </a:ext>
            </a:extLst>
          </p:cNvPr>
          <p:cNvSpPr/>
          <p:nvPr/>
        </p:nvSpPr>
        <p:spPr>
          <a:xfrm>
            <a:off x="9002872" y="8901486"/>
            <a:ext cx="2039395" cy="640080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defTabSz="914400">
              <a:defRPr/>
            </a:pPr>
            <a: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  <a:t>Microsoft </a:t>
            </a:r>
            <a:b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</a:br>
            <a: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  <a:t>Intune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3B3B73-061E-4D9A-8DC1-1BA88925DCBB}"/>
              </a:ext>
            </a:extLst>
          </p:cNvPr>
          <p:cNvSpPr/>
          <p:nvPr/>
        </p:nvSpPr>
        <p:spPr>
          <a:xfrm>
            <a:off x="11501598" y="9000082"/>
            <a:ext cx="2194560" cy="640080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defTabSz="914400">
              <a:defRPr/>
            </a:pPr>
            <a: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  <a:t>Azure Information Protection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8432BE-C739-43E4-89F3-E89B18ED6E3A}"/>
              </a:ext>
            </a:extLst>
          </p:cNvPr>
          <p:cNvSpPr/>
          <p:nvPr/>
        </p:nvSpPr>
        <p:spPr>
          <a:xfrm>
            <a:off x="13997262" y="8901486"/>
            <a:ext cx="1920240" cy="640080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defTabSz="914400">
              <a:defRPr/>
            </a:pPr>
            <a: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  <a:t>Microsoft Cloud App Security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968D0-7F00-49F1-9DC3-50ECF7C81106}"/>
              </a:ext>
            </a:extLst>
          </p:cNvPr>
          <p:cNvSpPr/>
          <p:nvPr/>
        </p:nvSpPr>
        <p:spPr>
          <a:xfrm>
            <a:off x="16240767" y="8981696"/>
            <a:ext cx="2354439" cy="640080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 defTabSz="914225">
              <a:spcAft>
                <a:spcPts val="600"/>
              </a:spcAft>
              <a:defRPr/>
            </a:pPr>
            <a:r>
              <a:rPr lang="en-US" sz="2800" spc="-30" dirty="0">
                <a:solidFill>
                  <a:srgbClr val="505050"/>
                </a:solidFill>
                <a:cs typeface="Segoe UI Semibold" panose="020B0702040204020203" pitchFamily="34" charset="0"/>
              </a:rPr>
              <a:t>Microsoft Advanced Threat Analytics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0908E3-5154-4264-B535-F49071230F08}"/>
              </a:ext>
            </a:extLst>
          </p:cNvPr>
          <p:cNvCxnSpPr>
            <a:cxnSpLocks/>
          </p:cNvCxnSpPr>
          <p:nvPr/>
        </p:nvCxnSpPr>
        <p:spPr>
          <a:xfrm>
            <a:off x="8493973" y="8421426"/>
            <a:ext cx="0" cy="1797394"/>
          </a:xfrm>
          <a:prstGeom prst="line">
            <a:avLst/>
          </a:prstGeom>
          <a:noFill/>
          <a:ln w="6350" cap="flat" cmpd="sng" algn="ctr">
            <a:solidFill>
              <a:srgbClr val="505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37E13E-D660-4F2B-AF52-48B5DCE3EF35}"/>
              </a:ext>
            </a:extLst>
          </p:cNvPr>
          <p:cNvCxnSpPr>
            <a:cxnSpLocks/>
          </p:cNvCxnSpPr>
          <p:nvPr/>
        </p:nvCxnSpPr>
        <p:spPr>
          <a:xfrm>
            <a:off x="11280110" y="8421426"/>
            <a:ext cx="0" cy="1797394"/>
          </a:xfrm>
          <a:prstGeom prst="line">
            <a:avLst/>
          </a:prstGeom>
          <a:noFill/>
          <a:ln w="6350" cap="flat" cmpd="sng" algn="ctr">
            <a:solidFill>
              <a:srgbClr val="505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A82985-1FB8-4897-9A51-B60489288BBD}"/>
              </a:ext>
            </a:extLst>
          </p:cNvPr>
          <p:cNvCxnSpPr>
            <a:cxnSpLocks/>
          </p:cNvCxnSpPr>
          <p:nvPr/>
        </p:nvCxnSpPr>
        <p:spPr>
          <a:xfrm flipH="1">
            <a:off x="13792986" y="8405043"/>
            <a:ext cx="10546" cy="1813777"/>
          </a:xfrm>
          <a:prstGeom prst="line">
            <a:avLst/>
          </a:prstGeom>
          <a:noFill/>
          <a:ln w="6350" cap="flat" cmpd="sng" algn="ctr">
            <a:solidFill>
              <a:srgbClr val="505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DDA4BD-3895-4894-B41B-B6FEA4F91BE2}"/>
              </a:ext>
            </a:extLst>
          </p:cNvPr>
          <p:cNvCxnSpPr>
            <a:cxnSpLocks/>
          </p:cNvCxnSpPr>
          <p:nvPr/>
        </p:nvCxnSpPr>
        <p:spPr>
          <a:xfrm>
            <a:off x="16095175" y="8421426"/>
            <a:ext cx="0" cy="1797394"/>
          </a:xfrm>
          <a:prstGeom prst="line">
            <a:avLst/>
          </a:prstGeom>
          <a:noFill/>
          <a:ln w="6350" cap="flat" cmpd="sng" algn="ctr">
            <a:solidFill>
              <a:srgbClr val="505050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B147BD3-5157-44EF-8F06-6F2D26200D9B}"/>
              </a:ext>
            </a:extLst>
          </p:cNvPr>
          <p:cNvGrpSpPr/>
          <p:nvPr/>
        </p:nvGrpSpPr>
        <p:grpSpPr>
          <a:xfrm>
            <a:off x="6155405" y="6297353"/>
            <a:ext cx="2214726" cy="1370288"/>
            <a:chOff x="700780" y="2497382"/>
            <a:chExt cx="2214726" cy="137028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74E3D6-5EF9-46F5-A35E-559CC5441A22}"/>
                </a:ext>
              </a:extLst>
            </p:cNvPr>
            <p:cNvSpPr/>
            <p:nvPr/>
          </p:nvSpPr>
          <p:spPr>
            <a:xfrm>
              <a:off x="700780" y="3181870"/>
              <a:ext cx="2214726" cy="6858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89617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Identity and access </a:t>
              </a:r>
              <a:b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</a:b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management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7308422-86E1-467D-8F6A-7575917ECA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85508" y="2497382"/>
              <a:ext cx="948745" cy="457200"/>
              <a:chOff x="-2349501" y="1198563"/>
              <a:chExt cx="11664952" cy="5621338"/>
            </a:xfrm>
            <a:solidFill>
              <a:srgbClr val="FFFFFF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7631716C-1A66-471B-A9A4-2F6161F92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49501" y="5337176"/>
                <a:ext cx="2249488" cy="1054100"/>
              </a:xfrm>
              <a:custGeom>
                <a:avLst/>
                <a:gdLst>
                  <a:gd name="T0" fmla="*/ 207 w 210"/>
                  <a:gd name="T1" fmla="*/ 42 h 98"/>
                  <a:gd name="T2" fmla="*/ 191 w 210"/>
                  <a:gd name="T3" fmla="*/ 25 h 98"/>
                  <a:gd name="T4" fmla="*/ 92 w 210"/>
                  <a:gd name="T5" fmla="*/ 25 h 98"/>
                  <a:gd name="T6" fmla="*/ 49 w 210"/>
                  <a:gd name="T7" fmla="*/ 0 h 98"/>
                  <a:gd name="T8" fmla="*/ 0 w 210"/>
                  <a:gd name="T9" fmla="*/ 49 h 98"/>
                  <a:gd name="T10" fmla="*/ 49 w 210"/>
                  <a:gd name="T11" fmla="*/ 98 h 98"/>
                  <a:gd name="T12" fmla="*/ 92 w 210"/>
                  <a:gd name="T13" fmla="*/ 73 h 98"/>
                  <a:gd name="T14" fmla="*/ 112 w 210"/>
                  <a:gd name="T15" fmla="*/ 73 h 98"/>
                  <a:gd name="T16" fmla="*/ 127 w 210"/>
                  <a:gd name="T17" fmla="*/ 58 h 98"/>
                  <a:gd name="T18" fmla="*/ 139 w 210"/>
                  <a:gd name="T19" fmla="*/ 70 h 98"/>
                  <a:gd name="T20" fmla="*/ 151 w 210"/>
                  <a:gd name="T21" fmla="*/ 58 h 98"/>
                  <a:gd name="T22" fmla="*/ 162 w 210"/>
                  <a:gd name="T23" fmla="*/ 70 h 98"/>
                  <a:gd name="T24" fmla="*/ 174 w 210"/>
                  <a:gd name="T25" fmla="*/ 57 h 98"/>
                  <a:gd name="T26" fmla="*/ 187 w 210"/>
                  <a:gd name="T27" fmla="*/ 70 h 98"/>
                  <a:gd name="T28" fmla="*/ 187 w 210"/>
                  <a:gd name="T29" fmla="*/ 70 h 98"/>
                  <a:gd name="T30" fmla="*/ 207 w 210"/>
                  <a:gd name="T31" fmla="*/ 49 h 98"/>
                  <a:gd name="T32" fmla="*/ 207 w 210"/>
                  <a:gd name="T33" fmla="*/ 42 h 98"/>
                  <a:gd name="T34" fmla="*/ 28 w 210"/>
                  <a:gd name="T35" fmla="*/ 62 h 98"/>
                  <a:gd name="T36" fmla="*/ 15 w 210"/>
                  <a:gd name="T37" fmla="*/ 48 h 98"/>
                  <a:gd name="T38" fmla="*/ 28 w 210"/>
                  <a:gd name="T39" fmla="*/ 35 h 98"/>
                  <a:gd name="T40" fmla="*/ 41 w 210"/>
                  <a:gd name="T41" fmla="*/ 48 h 98"/>
                  <a:gd name="T42" fmla="*/ 28 w 210"/>
                  <a:gd name="T43" fmla="*/ 6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98">
                    <a:moveTo>
                      <a:pt x="207" y="42"/>
                    </a:moveTo>
                    <a:cubicBezTo>
                      <a:pt x="191" y="25"/>
                      <a:pt x="191" y="25"/>
                      <a:pt x="191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84" y="10"/>
                      <a:pt x="68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76"/>
                      <a:pt x="22" y="98"/>
                      <a:pt x="49" y="98"/>
                    </a:cubicBezTo>
                    <a:cubicBezTo>
                      <a:pt x="68" y="98"/>
                      <a:pt x="84" y="88"/>
                      <a:pt x="9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27" y="58"/>
                      <a:pt x="127" y="58"/>
                      <a:pt x="127" y="58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62" y="70"/>
                      <a:pt x="162" y="70"/>
                      <a:pt x="162" y="70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87" y="70"/>
                      <a:pt x="187" y="70"/>
                      <a:pt x="187" y="70"/>
                    </a:cubicBezTo>
                    <a:cubicBezTo>
                      <a:pt x="187" y="70"/>
                      <a:pt x="187" y="70"/>
                      <a:pt x="187" y="7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10" y="46"/>
                      <a:pt x="210" y="44"/>
                      <a:pt x="207" y="42"/>
                    </a:cubicBezTo>
                    <a:close/>
                    <a:moveTo>
                      <a:pt x="28" y="62"/>
                    </a:moveTo>
                    <a:cubicBezTo>
                      <a:pt x="21" y="62"/>
                      <a:pt x="15" y="56"/>
                      <a:pt x="15" y="48"/>
                    </a:cubicBezTo>
                    <a:cubicBezTo>
                      <a:pt x="15" y="41"/>
                      <a:pt x="21" y="35"/>
                      <a:pt x="28" y="35"/>
                    </a:cubicBezTo>
                    <a:cubicBezTo>
                      <a:pt x="35" y="35"/>
                      <a:pt x="41" y="41"/>
                      <a:pt x="41" y="48"/>
                    </a:cubicBezTo>
                    <a:cubicBezTo>
                      <a:pt x="41" y="56"/>
                      <a:pt x="35" y="62"/>
                      <a:pt x="28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4F3FA25B-2A5D-4343-8C34-62942077A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95525" y="1617663"/>
                <a:ext cx="1841500" cy="1806575"/>
              </a:xfrm>
              <a:custGeom>
                <a:avLst/>
                <a:gdLst>
                  <a:gd name="T0" fmla="*/ 147 w 172"/>
                  <a:gd name="T1" fmla="*/ 127 h 168"/>
                  <a:gd name="T2" fmla="*/ 112 w 172"/>
                  <a:gd name="T3" fmla="*/ 96 h 168"/>
                  <a:gd name="T4" fmla="*/ 86 w 172"/>
                  <a:gd name="T5" fmla="*/ 0 h 168"/>
                  <a:gd name="T6" fmla="*/ 59 w 172"/>
                  <a:gd name="T7" fmla="*/ 96 h 168"/>
                  <a:gd name="T8" fmla="*/ 24 w 172"/>
                  <a:gd name="T9" fmla="*/ 127 h 168"/>
                  <a:gd name="T10" fmla="*/ 1 w 172"/>
                  <a:gd name="T11" fmla="*/ 168 h 168"/>
                  <a:gd name="T12" fmla="*/ 170 w 172"/>
                  <a:gd name="T13" fmla="*/ 168 h 168"/>
                  <a:gd name="T14" fmla="*/ 147 w 172"/>
                  <a:gd name="T15" fmla="*/ 12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68">
                    <a:moveTo>
                      <a:pt x="147" y="127"/>
                    </a:moveTo>
                    <a:cubicBezTo>
                      <a:pt x="123" y="121"/>
                      <a:pt x="101" y="117"/>
                      <a:pt x="112" y="96"/>
                    </a:cubicBezTo>
                    <a:cubicBezTo>
                      <a:pt x="145" y="34"/>
                      <a:pt x="121" y="0"/>
                      <a:pt x="86" y="0"/>
                    </a:cubicBezTo>
                    <a:cubicBezTo>
                      <a:pt x="50" y="0"/>
                      <a:pt x="26" y="35"/>
                      <a:pt x="59" y="96"/>
                    </a:cubicBezTo>
                    <a:cubicBezTo>
                      <a:pt x="71" y="117"/>
                      <a:pt x="47" y="122"/>
                      <a:pt x="24" y="127"/>
                    </a:cubicBezTo>
                    <a:cubicBezTo>
                      <a:pt x="0" y="133"/>
                      <a:pt x="1" y="145"/>
                      <a:pt x="1" y="168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170" y="145"/>
                      <a:pt x="172" y="133"/>
                      <a:pt x="147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1F5EBAA3-2089-485E-88AA-9842C5DD44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275" y="4530726"/>
                <a:ext cx="9147176" cy="2289175"/>
              </a:xfrm>
              <a:custGeom>
                <a:avLst/>
                <a:gdLst>
                  <a:gd name="T0" fmla="*/ 0 w 854"/>
                  <a:gd name="T1" fmla="*/ 0 h 213"/>
                  <a:gd name="T2" fmla="*/ 0 w 854"/>
                  <a:gd name="T3" fmla="*/ 213 h 213"/>
                  <a:gd name="T4" fmla="*/ 854 w 854"/>
                  <a:gd name="T5" fmla="*/ 213 h 213"/>
                  <a:gd name="T6" fmla="*/ 854 w 854"/>
                  <a:gd name="T7" fmla="*/ 0 h 213"/>
                  <a:gd name="T8" fmla="*/ 0 w 854"/>
                  <a:gd name="T9" fmla="*/ 0 h 213"/>
                  <a:gd name="T10" fmla="*/ 148 w 854"/>
                  <a:gd name="T11" fmla="*/ 140 h 213"/>
                  <a:gd name="T12" fmla="*/ 118 w 854"/>
                  <a:gd name="T13" fmla="*/ 110 h 213"/>
                  <a:gd name="T14" fmla="*/ 148 w 854"/>
                  <a:gd name="T15" fmla="*/ 81 h 213"/>
                  <a:gd name="T16" fmla="*/ 178 w 854"/>
                  <a:gd name="T17" fmla="*/ 110 h 213"/>
                  <a:gd name="T18" fmla="*/ 148 w 854"/>
                  <a:gd name="T19" fmla="*/ 140 h 213"/>
                  <a:gd name="T20" fmla="*/ 262 w 854"/>
                  <a:gd name="T21" fmla="*/ 140 h 213"/>
                  <a:gd name="T22" fmla="*/ 232 w 854"/>
                  <a:gd name="T23" fmla="*/ 110 h 213"/>
                  <a:gd name="T24" fmla="*/ 262 w 854"/>
                  <a:gd name="T25" fmla="*/ 81 h 213"/>
                  <a:gd name="T26" fmla="*/ 291 w 854"/>
                  <a:gd name="T27" fmla="*/ 110 h 213"/>
                  <a:gd name="T28" fmla="*/ 262 w 854"/>
                  <a:gd name="T29" fmla="*/ 140 h 213"/>
                  <a:gd name="T30" fmla="*/ 375 w 854"/>
                  <a:gd name="T31" fmla="*/ 140 h 213"/>
                  <a:gd name="T32" fmla="*/ 346 w 854"/>
                  <a:gd name="T33" fmla="*/ 110 h 213"/>
                  <a:gd name="T34" fmla="*/ 375 w 854"/>
                  <a:gd name="T35" fmla="*/ 81 h 213"/>
                  <a:gd name="T36" fmla="*/ 405 w 854"/>
                  <a:gd name="T37" fmla="*/ 110 h 213"/>
                  <a:gd name="T38" fmla="*/ 375 w 854"/>
                  <a:gd name="T39" fmla="*/ 140 h 213"/>
                  <a:gd name="T40" fmla="*/ 489 w 854"/>
                  <a:gd name="T41" fmla="*/ 140 h 213"/>
                  <a:gd name="T42" fmla="*/ 459 w 854"/>
                  <a:gd name="T43" fmla="*/ 110 h 213"/>
                  <a:gd name="T44" fmla="*/ 489 w 854"/>
                  <a:gd name="T45" fmla="*/ 81 h 213"/>
                  <a:gd name="T46" fmla="*/ 519 w 854"/>
                  <a:gd name="T47" fmla="*/ 110 h 213"/>
                  <a:gd name="T48" fmla="*/ 489 w 854"/>
                  <a:gd name="T49" fmla="*/ 140 h 213"/>
                  <a:gd name="T50" fmla="*/ 603 w 854"/>
                  <a:gd name="T51" fmla="*/ 140 h 213"/>
                  <a:gd name="T52" fmla="*/ 573 w 854"/>
                  <a:gd name="T53" fmla="*/ 110 h 213"/>
                  <a:gd name="T54" fmla="*/ 603 w 854"/>
                  <a:gd name="T55" fmla="*/ 81 h 213"/>
                  <a:gd name="T56" fmla="*/ 632 w 854"/>
                  <a:gd name="T57" fmla="*/ 110 h 213"/>
                  <a:gd name="T58" fmla="*/ 603 w 854"/>
                  <a:gd name="T59" fmla="*/ 140 h 213"/>
                  <a:gd name="T60" fmla="*/ 716 w 854"/>
                  <a:gd name="T61" fmla="*/ 140 h 213"/>
                  <a:gd name="T62" fmla="*/ 687 w 854"/>
                  <a:gd name="T63" fmla="*/ 110 h 213"/>
                  <a:gd name="T64" fmla="*/ 716 w 854"/>
                  <a:gd name="T65" fmla="*/ 81 h 213"/>
                  <a:gd name="T66" fmla="*/ 746 w 854"/>
                  <a:gd name="T67" fmla="*/ 110 h 213"/>
                  <a:gd name="T68" fmla="*/ 716 w 854"/>
                  <a:gd name="T69" fmla="*/ 14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4" h="213">
                    <a:moveTo>
                      <a:pt x="0" y="0"/>
                    </a:moveTo>
                    <a:cubicBezTo>
                      <a:pt x="0" y="213"/>
                      <a:pt x="0" y="213"/>
                      <a:pt x="0" y="213"/>
                    </a:cubicBezTo>
                    <a:cubicBezTo>
                      <a:pt x="854" y="213"/>
                      <a:pt x="854" y="213"/>
                      <a:pt x="854" y="213"/>
                    </a:cubicBezTo>
                    <a:cubicBezTo>
                      <a:pt x="854" y="0"/>
                      <a:pt x="854" y="0"/>
                      <a:pt x="854" y="0"/>
                    </a:cubicBezTo>
                    <a:lnTo>
                      <a:pt x="0" y="0"/>
                    </a:lnTo>
                    <a:close/>
                    <a:moveTo>
                      <a:pt x="148" y="140"/>
                    </a:moveTo>
                    <a:cubicBezTo>
                      <a:pt x="132" y="140"/>
                      <a:pt x="118" y="127"/>
                      <a:pt x="118" y="110"/>
                    </a:cubicBezTo>
                    <a:cubicBezTo>
                      <a:pt x="118" y="94"/>
                      <a:pt x="132" y="81"/>
                      <a:pt x="148" y="81"/>
                    </a:cubicBezTo>
                    <a:cubicBezTo>
                      <a:pt x="164" y="81"/>
                      <a:pt x="178" y="94"/>
                      <a:pt x="178" y="110"/>
                    </a:cubicBezTo>
                    <a:cubicBezTo>
                      <a:pt x="178" y="127"/>
                      <a:pt x="165" y="140"/>
                      <a:pt x="148" y="140"/>
                    </a:cubicBezTo>
                    <a:close/>
                    <a:moveTo>
                      <a:pt x="262" y="140"/>
                    </a:moveTo>
                    <a:cubicBezTo>
                      <a:pt x="245" y="140"/>
                      <a:pt x="232" y="127"/>
                      <a:pt x="232" y="110"/>
                    </a:cubicBezTo>
                    <a:cubicBezTo>
                      <a:pt x="232" y="94"/>
                      <a:pt x="245" y="81"/>
                      <a:pt x="262" y="81"/>
                    </a:cubicBezTo>
                    <a:cubicBezTo>
                      <a:pt x="278" y="81"/>
                      <a:pt x="291" y="94"/>
                      <a:pt x="291" y="110"/>
                    </a:cubicBezTo>
                    <a:cubicBezTo>
                      <a:pt x="291" y="127"/>
                      <a:pt x="278" y="140"/>
                      <a:pt x="262" y="140"/>
                    </a:cubicBezTo>
                    <a:close/>
                    <a:moveTo>
                      <a:pt x="375" y="140"/>
                    </a:moveTo>
                    <a:cubicBezTo>
                      <a:pt x="359" y="140"/>
                      <a:pt x="346" y="127"/>
                      <a:pt x="346" y="110"/>
                    </a:cubicBezTo>
                    <a:cubicBezTo>
                      <a:pt x="345" y="94"/>
                      <a:pt x="359" y="81"/>
                      <a:pt x="375" y="81"/>
                    </a:cubicBezTo>
                    <a:cubicBezTo>
                      <a:pt x="392" y="81"/>
                      <a:pt x="405" y="94"/>
                      <a:pt x="405" y="110"/>
                    </a:cubicBezTo>
                    <a:cubicBezTo>
                      <a:pt x="405" y="127"/>
                      <a:pt x="392" y="140"/>
                      <a:pt x="375" y="140"/>
                    </a:cubicBezTo>
                    <a:close/>
                    <a:moveTo>
                      <a:pt x="489" y="140"/>
                    </a:moveTo>
                    <a:cubicBezTo>
                      <a:pt x="473" y="140"/>
                      <a:pt x="459" y="127"/>
                      <a:pt x="459" y="110"/>
                    </a:cubicBezTo>
                    <a:cubicBezTo>
                      <a:pt x="459" y="94"/>
                      <a:pt x="473" y="81"/>
                      <a:pt x="489" y="81"/>
                    </a:cubicBezTo>
                    <a:cubicBezTo>
                      <a:pt x="505" y="81"/>
                      <a:pt x="519" y="94"/>
                      <a:pt x="519" y="110"/>
                    </a:cubicBezTo>
                    <a:cubicBezTo>
                      <a:pt x="519" y="127"/>
                      <a:pt x="506" y="140"/>
                      <a:pt x="489" y="140"/>
                    </a:cubicBezTo>
                    <a:close/>
                    <a:moveTo>
                      <a:pt x="603" y="140"/>
                    </a:moveTo>
                    <a:cubicBezTo>
                      <a:pt x="586" y="140"/>
                      <a:pt x="573" y="127"/>
                      <a:pt x="573" y="110"/>
                    </a:cubicBezTo>
                    <a:cubicBezTo>
                      <a:pt x="573" y="94"/>
                      <a:pt x="586" y="81"/>
                      <a:pt x="603" y="81"/>
                    </a:cubicBezTo>
                    <a:cubicBezTo>
                      <a:pt x="619" y="81"/>
                      <a:pt x="632" y="94"/>
                      <a:pt x="632" y="110"/>
                    </a:cubicBezTo>
                    <a:cubicBezTo>
                      <a:pt x="632" y="127"/>
                      <a:pt x="619" y="140"/>
                      <a:pt x="603" y="140"/>
                    </a:cubicBezTo>
                    <a:close/>
                    <a:moveTo>
                      <a:pt x="716" y="140"/>
                    </a:moveTo>
                    <a:cubicBezTo>
                      <a:pt x="700" y="140"/>
                      <a:pt x="687" y="127"/>
                      <a:pt x="687" y="110"/>
                    </a:cubicBezTo>
                    <a:cubicBezTo>
                      <a:pt x="686" y="94"/>
                      <a:pt x="700" y="81"/>
                      <a:pt x="716" y="81"/>
                    </a:cubicBezTo>
                    <a:cubicBezTo>
                      <a:pt x="733" y="81"/>
                      <a:pt x="746" y="94"/>
                      <a:pt x="746" y="110"/>
                    </a:cubicBezTo>
                    <a:cubicBezTo>
                      <a:pt x="746" y="127"/>
                      <a:pt x="733" y="140"/>
                      <a:pt x="716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EC7D6589-F905-4FF5-9A54-93B2805C50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275" y="1198563"/>
                <a:ext cx="9147176" cy="2290763"/>
              </a:xfrm>
              <a:custGeom>
                <a:avLst/>
                <a:gdLst>
                  <a:gd name="T0" fmla="*/ 0 w 854"/>
                  <a:gd name="T1" fmla="*/ 0 h 213"/>
                  <a:gd name="T2" fmla="*/ 0 w 854"/>
                  <a:gd name="T3" fmla="*/ 213 h 213"/>
                  <a:gd name="T4" fmla="*/ 854 w 854"/>
                  <a:gd name="T5" fmla="*/ 213 h 213"/>
                  <a:gd name="T6" fmla="*/ 854 w 854"/>
                  <a:gd name="T7" fmla="*/ 0 h 213"/>
                  <a:gd name="T8" fmla="*/ 0 w 854"/>
                  <a:gd name="T9" fmla="*/ 0 h 213"/>
                  <a:gd name="T10" fmla="*/ 148 w 854"/>
                  <a:gd name="T11" fmla="*/ 146 h 213"/>
                  <a:gd name="T12" fmla="*/ 118 w 854"/>
                  <a:gd name="T13" fmla="*/ 116 h 213"/>
                  <a:gd name="T14" fmla="*/ 148 w 854"/>
                  <a:gd name="T15" fmla="*/ 87 h 213"/>
                  <a:gd name="T16" fmla="*/ 178 w 854"/>
                  <a:gd name="T17" fmla="*/ 116 h 213"/>
                  <a:gd name="T18" fmla="*/ 148 w 854"/>
                  <a:gd name="T19" fmla="*/ 146 h 213"/>
                  <a:gd name="T20" fmla="*/ 262 w 854"/>
                  <a:gd name="T21" fmla="*/ 146 h 213"/>
                  <a:gd name="T22" fmla="*/ 232 w 854"/>
                  <a:gd name="T23" fmla="*/ 116 h 213"/>
                  <a:gd name="T24" fmla="*/ 262 w 854"/>
                  <a:gd name="T25" fmla="*/ 87 h 213"/>
                  <a:gd name="T26" fmla="*/ 291 w 854"/>
                  <a:gd name="T27" fmla="*/ 116 h 213"/>
                  <a:gd name="T28" fmla="*/ 262 w 854"/>
                  <a:gd name="T29" fmla="*/ 146 h 213"/>
                  <a:gd name="T30" fmla="*/ 375 w 854"/>
                  <a:gd name="T31" fmla="*/ 146 h 213"/>
                  <a:gd name="T32" fmla="*/ 346 w 854"/>
                  <a:gd name="T33" fmla="*/ 116 h 213"/>
                  <a:gd name="T34" fmla="*/ 375 w 854"/>
                  <a:gd name="T35" fmla="*/ 87 h 213"/>
                  <a:gd name="T36" fmla="*/ 405 w 854"/>
                  <a:gd name="T37" fmla="*/ 116 h 213"/>
                  <a:gd name="T38" fmla="*/ 375 w 854"/>
                  <a:gd name="T39" fmla="*/ 146 h 213"/>
                  <a:gd name="T40" fmla="*/ 489 w 854"/>
                  <a:gd name="T41" fmla="*/ 146 h 213"/>
                  <a:gd name="T42" fmla="*/ 459 w 854"/>
                  <a:gd name="T43" fmla="*/ 116 h 213"/>
                  <a:gd name="T44" fmla="*/ 489 w 854"/>
                  <a:gd name="T45" fmla="*/ 87 h 213"/>
                  <a:gd name="T46" fmla="*/ 519 w 854"/>
                  <a:gd name="T47" fmla="*/ 116 h 213"/>
                  <a:gd name="T48" fmla="*/ 489 w 854"/>
                  <a:gd name="T49" fmla="*/ 146 h 213"/>
                  <a:gd name="T50" fmla="*/ 603 w 854"/>
                  <a:gd name="T51" fmla="*/ 146 h 213"/>
                  <a:gd name="T52" fmla="*/ 573 w 854"/>
                  <a:gd name="T53" fmla="*/ 116 h 213"/>
                  <a:gd name="T54" fmla="*/ 603 w 854"/>
                  <a:gd name="T55" fmla="*/ 87 h 213"/>
                  <a:gd name="T56" fmla="*/ 632 w 854"/>
                  <a:gd name="T57" fmla="*/ 116 h 213"/>
                  <a:gd name="T58" fmla="*/ 603 w 854"/>
                  <a:gd name="T59" fmla="*/ 146 h 213"/>
                  <a:gd name="T60" fmla="*/ 716 w 854"/>
                  <a:gd name="T61" fmla="*/ 146 h 213"/>
                  <a:gd name="T62" fmla="*/ 687 w 854"/>
                  <a:gd name="T63" fmla="*/ 116 h 213"/>
                  <a:gd name="T64" fmla="*/ 716 w 854"/>
                  <a:gd name="T65" fmla="*/ 87 h 213"/>
                  <a:gd name="T66" fmla="*/ 746 w 854"/>
                  <a:gd name="T67" fmla="*/ 116 h 213"/>
                  <a:gd name="T68" fmla="*/ 716 w 854"/>
                  <a:gd name="T69" fmla="*/ 14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4" h="213">
                    <a:moveTo>
                      <a:pt x="0" y="0"/>
                    </a:moveTo>
                    <a:cubicBezTo>
                      <a:pt x="0" y="213"/>
                      <a:pt x="0" y="213"/>
                      <a:pt x="0" y="213"/>
                    </a:cubicBezTo>
                    <a:cubicBezTo>
                      <a:pt x="854" y="213"/>
                      <a:pt x="854" y="213"/>
                      <a:pt x="854" y="213"/>
                    </a:cubicBezTo>
                    <a:cubicBezTo>
                      <a:pt x="854" y="0"/>
                      <a:pt x="854" y="0"/>
                      <a:pt x="854" y="0"/>
                    </a:cubicBezTo>
                    <a:lnTo>
                      <a:pt x="0" y="0"/>
                    </a:lnTo>
                    <a:close/>
                    <a:moveTo>
                      <a:pt x="148" y="146"/>
                    </a:moveTo>
                    <a:cubicBezTo>
                      <a:pt x="132" y="146"/>
                      <a:pt x="118" y="133"/>
                      <a:pt x="118" y="116"/>
                    </a:cubicBezTo>
                    <a:cubicBezTo>
                      <a:pt x="118" y="100"/>
                      <a:pt x="132" y="87"/>
                      <a:pt x="148" y="87"/>
                    </a:cubicBezTo>
                    <a:cubicBezTo>
                      <a:pt x="164" y="87"/>
                      <a:pt x="178" y="100"/>
                      <a:pt x="178" y="116"/>
                    </a:cubicBezTo>
                    <a:cubicBezTo>
                      <a:pt x="178" y="133"/>
                      <a:pt x="165" y="146"/>
                      <a:pt x="148" y="146"/>
                    </a:cubicBezTo>
                    <a:close/>
                    <a:moveTo>
                      <a:pt x="262" y="146"/>
                    </a:moveTo>
                    <a:cubicBezTo>
                      <a:pt x="245" y="146"/>
                      <a:pt x="232" y="133"/>
                      <a:pt x="232" y="116"/>
                    </a:cubicBezTo>
                    <a:cubicBezTo>
                      <a:pt x="232" y="100"/>
                      <a:pt x="245" y="87"/>
                      <a:pt x="262" y="87"/>
                    </a:cubicBezTo>
                    <a:cubicBezTo>
                      <a:pt x="278" y="87"/>
                      <a:pt x="291" y="100"/>
                      <a:pt x="291" y="116"/>
                    </a:cubicBezTo>
                    <a:cubicBezTo>
                      <a:pt x="291" y="133"/>
                      <a:pt x="278" y="146"/>
                      <a:pt x="262" y="146"/>
                    </a:cubicBezTo>
                    <a:close/>
                    <a:moveTo>
                      <a:pt x="375" y="146"/>
                    </a:moveTo>
                    <a:cubicBezTo>
                      <a:pt x="359" y="146"/>
                      <a:pt x="346" y="133"/>
                      <a:pt x="346" y="116"/>
                    </a:cubicBezTo>
                    <a:cubicBezTo>
                      <a:pt x="345" y="100"/>
                      <a:pt x="359" y="87"/>
                      <a:pt x="375" y="87"/>
                    </a:cubicBezTo>
                    <a:cubicBezTo>
                      <a:pt x="392" y="87"/>
                      <a:pt x="405" y="100"/>
                      <a:pt x="405" y="116"/>
                    </a:cubicBezTo>
                    <a:cubicBezTo>
                      <a:pt x="405" y="133"/>
                      <a:pt x="392" y="146"/>
                      <a:pt x="375" y="146"/>
                    </a:cubicBezTo>
                    <a:close/>
                    <a:moveTo>
                      <a:pt x="489" y="146"/>
                    </a:moveTo>
                    <a:cubicBezTo>
                      <a:pt x="473" y="146"/>
                      <a:pt x="459" y="133"/>
                      <a:pt x="459" y="116"/>
                    </a:cubicBezTo>
                    <a:cubicBezTo>
                      <a:pt x="459" y="100"/>
                      <a:pt x="473" y="87"/>
                      <a:pt x="489" y="87"/>
                    </a:cubicBezTo>
                    <a:cubicBezTo>
                      <a:pt x="505" y="87"/>
                      <a:pt x="519" y="100"/>
                      <a:pt x="519" y="116"/>
                    </a:cubicBezTo>
                    <a:cubicBezTo>
                      <a:pt x="519" y="133"/>
                      <a:pt x="506" y="146"/>
                      <a:pt x="489" y="146"/>
                    </a:cubicBezTo>
                    <a:close/>
                    <a:moveTo>
                      <a:pt x="603" y="146"/>
                    </a:moveTo>
                    <a:cubicBezTo>
                      <a:pt x="586" y="146"/>
                      <a:pt x="573" y="133"/>
                      <a:pt x="573" y="116"/>
                    </a:cubicBezTo>
                    <a:cubicBezTo>
                      <a:pt x="573" y="100"/>
                      <a:pt x="586" y="87"/>
                      <a:pt x="603" y="87"/>
                    </a:cubicBezTo>
                    <a:cubicBezTo>
                      <a:pt x="619" y="87"/>
                      <a:pt x="632" y="100"/>
                      <a:pt x="632" y="116"/>
                    </a:cubicBezTo>
                    <a:cubicBezTo>
                      <a:pt x="632" y="133"/>
                      <a:pt x="619" y="146"/>
                      <a:pt x="603" y="146"/>
                    </a:cubicBezTo>
                    <a:close/>
                    <a:moveTo>
                      <a:pt x="716" y="146"/>
                    </a:moveTo>
                    <a:cubicBezTo>
                      <a:pt x="700" y="146"/>
                      <a:pt x="687" y="133"/>
                      <a:pt x="687" y="116"/>
                    </a:cubicBezTo>
                    <a:cubicBezTo>
                      <a:pt x="686" y="100"/>
                      <a:pt x="700" y="87"/>
                      <a:pt x="716" y="87"/>
                    </a:cubicBezTo>
                    <a:cubicBezTo>
                      <a:pt x="733" y="87"/>
                      <a:pt x="746" y="100"/>
                      <a:pt x="746" y="116"/>
                    </a:cubicBezTo>
                    <a:cubicBezTo>
                      <a:pt x="746" y="133"/>
                      <a:pt x="733" y="146"/>
                      <a:pt x="716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49A5D1E-8766-426D-BC6A-111683A1C80D}"/>
              </a:ext>
            </a:extLst>
          </p:cNvPr>
          <p:cNvGrpSpPr/>
          <p:nvPr/>
        </p:nvGrpSpPr>
        <p:grpSpPr>
          <a:xfrm>
            <a:off x="16256132" y="6239116"/>
            <a:ext cx="1729340" cy="1484771"/>
            <a:chOff x="9490268" y="2379451"/>
            <a:chExt cx="1729340" cy="148477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A075DD1-1C8F-415E-96F3-378208E2BCB2}"/>
                </a:ext>
              </a:extLst>
            </p:cNvPr>
            <p:cNvSpPr/>
            <p:nvPr/>
          </p:nvSpPr>
          <p:spPr>
            <a:xfrm>
              <a:off x="9490268" y="3178422"/>
              <a:ext cx="1729340" cy="6858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defTabSz="896178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-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Segoe UI" pitchFamily="34" charset="0"/>
                  <a:cs typeface="Segoe UI Semilight" panose="020B0402040204020203" pitchFamily="34" charset="0"/>
                </a:rPr>
                <a:t>Threat protection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17DAE83-3820-4DD4-BA42-8B32C764DA7E}"/>
                </a:ext>
              </a:extLst>
            </p:cNvPr>
            <p:cNvGrpSpPr/>
            <p:nvPr/>
          </p:nvGrpSpPr>
          <p:grpSpPr>
            <a:xfrm>
              <a:off x="10202554" y="2379451"/>
              <a:ext cx="627605" cy="1103598"/>
              <a:chOff x="10231124" y="2379451"/>
              <a:chExt cx="627605" cy="110359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9B697EB-8843-4900-9B70-EF59EF91D1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10016348" y="2640668"/>
                <a:ext cx="1103598" cy="581164"/>
                <a:chOff x="10051371" y="2412067"/>
                <a:chExt cx="1103598" cy="581164"/>
              </a:xfrm>
              <a:solidFill>
                <a:srgbClr val="FFFFFF"/>
              </a:solidFill>
            </p:grpSpPr>
            <p:sp>
              <p:nvSpPr>
                <p:cNvPr id="93" name="Circle: Hollow 92">
                  <a:extLst>
                    <a:ext uri="{FF2B5EF4-FFF2-40B4-BE49-F238E27FC236}">
                      <a16:creationId xmlns:a16="http://schemas.microsoft.com/office/drawing/2014/main" id="{29D6A044-1219-40DC-97A2-B15B5D3F6224}"/>
                    </a:ext>
                  </a:extLst>
                </p:cNvPr>
                <p:cNvSpPr/>
                <p:nvPr/>
              </p:nvSpPr>
              <p:spPr bwMode="auto">
                <a:xfrm>
                  <a:off x="10051371" y="2412067"/>
                  <a:ext cx="581166" cy="581164"/>
                </a:xfrm>
                <a:prstGeom prst="donut">
                  <a:avLst>
                    <a:gd name="adj" fmla="val 5093"/>
                  </a:avLst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AD2E2CB-D426-4ABC-8464-A4A1F848E573}"/>
                    </a:ext>
                  </a:extLst>
                </p:cNvPr>
                <p:cNvSpPr/>
                <p:nvPr/>
              </p:nvSpPr>
              <p:spPr bwMode="auto">
                <a:xfrm>
                  <a:off x="10613999" y="2679789"/>
                  <a:ext cx="540970" cy="4572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92" name="Freeform 73">
                <a:extLst>
                  <a:ext uri="{FF2B5EF4-FFF2-40B4-BE49-F238E27FC236}">
                    <a16:creationId xmlns:a16="http://schemas.microsoft.com/office/drawing/2014/main" id="{B31E87BC-8518-4BC6-9B9E-61CA355813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31124" y="2576750"/>
                <a:ext cx="311162" cy="257238"/>
              </a:xfrm>
              <a:custGeom>
                <a:avLst/>
                <a:gdLst>
                  <a:gd name="T0" fmla="*/ 352 w 352"/>
                  <a:gd name="T1" fmla="*/ 291 h 291"/>
                  <a:gd name="T2" fmla="*/ 0 w 352"/>
                  <a:gd name="T3" fmla="*/ 291 h 291"/>
                  <a:gd name="T4" fmla="*/ 177 w 352"/>
                  <a:gd name="T5" fmla="*/ 0 h 291"/>
                  <a:gd name="T6" fmla="*/ 352 w 352"/>
                  <a:gd name="T7" fmla="*/ 291 h 291"/>
                  <a:gd name="T8" fmla="*/ 35 w 352"/>
                  <a:gd name="T9" fmla="*/ 272 h 291"/>
                  <a:gd name="T10" fmla="*/ 319 w 352"/>
                  <a:gd name="T11" fmla="*/ 272 h 291"/>
                  <a:gd name="T12" fmla="*/ 177 w 352"/>
                  <a:gd name="T13" fmla="*/ 38 h 291"/>
                  <a:gd name="T14" fmla="*/ 35 w 352"/>
                  <a:gd name="T15" fmla="*/ 272 h 291"/>
                  <a:gd name="T16" fmla="*/ 187 w 352"/>
                  <a:gd name="T17" fmla="*/ 95 h 291"/>
                  <a:gd name="T18" fmla="*/ 168 w 352"/>
                  <a:gd name="T19" fmla="*/ 95 h 291"/>
                  <a:gd name="T20" fmla="*/ 168 w 352"/>
                  <a:gd name="T21" fmla="*/ 211 h 291"/>
                  <a:gd name="T22" fmla="*/ 187 w 352"/>
                  <a:gd name="T23" fmla="*/ 211 h 291"/>
                  <a:gd name="T24" fmla="*/ 187 w 352"/>
                  <a:gd name="T25" fmla="*/ 95 h 291"/>
                  <a:gd name="T26" fmla="*/ 187 w 352"/>
                  <a:gd name="T27" fmla="*/ 234 h 291"/>
                  <a:gd name="T28" fmla="*/ 168 w 352"/>
                  <a:gd name="T29" fmla="*/ 234 h 291"/>
                  <a:gd name="T30" fmla="*/ 168 w 352"/>
                  <a:gd name="T31" fmla="*/ 251 h 291"/>
                  <a:gd name="T32" fmla="*/ 187 w 352"/>
                  <a:gd name="T33" fmla="*/ 251 h 291"/>
                  <a:gd name="T34" fmla="*/ 187 w 352"/>
                  <a:gd name="T35" fmla="*/ 2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2" h="291">
                    <a:moveTo>
                      <a:pt x="352" y="291"/>
                    </a:moveTo>
                    <a:lnTo>
                      <a:pt x="0" y="291"/>
                    </a:lnTo>
                    <a:lnTo>
                      <a:pt x="177" y="0"/>
                    </a:lnTo>
                    <a:lnTo>
                      <a:pt x="352" y="291"/>
                    </a:lnTo>
                    <a:close/>
                    <a:moveTo>
                      <a:pt x="35" y="272"/>
                    </a:moveTo>
                    <a:lnTo>
                      <a:pt x="319" y="272"/>
                    </a:lnTo>
                    <a:lnTo>
                      <a:pt x="177" y="38"/>
                    </a:lnTo>
                    <a:lnTo>
                      <a:pt x="35" y="272"/>
                    </a:lnTo>
                    <a:close/>
                    <a:moveTo>
                      <a:pt x="187" y="95"/>
                    </a:moveTo>
                    <a:lnTo>
                      <a:pt x="168" y="95"/>
                    </a:lnTo>
                    <a:lnTo>
                      <a:pt x="168" y="211"/>
                    </a:lnTo>
                    <a:lnTo>
                      <a:pt x="187" y="211"/>
                    </a:lnTo>
                    <a:lnTo>
                      <a:pt x="187" y="95"/>
                    </a:lnTo>
                    <a:close/>
                    <a:moveTo>
                      <a:pt x="187" y="234"/>
                    </a:moveTo>
                    <a:lnTo>
                      <a:pt x="168" y="234"/>
                    </a:lnTo>
                    <a:lnTo>
                      <a:pt x="168" y="251"/>
                    </a:lnTo>
                    <a:lnTo>
                      <a:pt x="187" y="251"/>
                    </a:lnTo>
                    <a:lnTo>
                      <a:pt x="187" y="2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7042-7729-481B-882F-DD933A69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Directory in 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E00D0-BA68-413C-856D-5A14F7EA8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20"/>
          <a:stretch/>
        </p:blipFill>
        <p:spPr>
          <a:xfrm>
            <a:off x="15244020" y="5827540"/>
            <a:ext cx="1039948" cy="16959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0C6802-361B-444C-A7A2-8BA059934543}"/>
              </a:ext>
            </a:extLst>
          </p:cNvPr>
          <p:cNvGrpSpPr/>
          <p:nvPr/>
        </p:nvGrpSpPr>
        <p:grpSpPr>
          <a:xfrm>
            <a:off x="14015837" y="7871883"/>
            <a:ext cx="1073261" cy="1060722"/>
            <a:chOff x="8447090" y="5807079"/>
            <a:chExt cx="679450" cy="671513"/>
          </a:xfrm>
        </p:grpSpPr>
        <p:sp>
          <p:nvSpPr>
            <p:cNvPr id="5" name="Rectangle 46">
              <a:extLst>
                <a:ext uri="{FF2B5EF4-FFF2-40B4-BE49-F238E27FC236}">
                  <a16:creationId xmlns:a16="http://schemas.microsoft.com/office/drawing/2014/main" id="{398A05F8-0586-4B2C-84B6-F00600EB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090" y="5807079"/>
              <a:ext cx="319088" cy="6715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" name="Rectangle 47">
              <a:extLst>
                <a:ext uri="{FF2B5EF4-FFF2-40B4-BE49-F238E27FC236}">
                  <a16:creationId xmlns:a16="http://schemas.microsoft.com/office/drawing/2014/main" id="{82AC677B-89CA-4E39-A4F4-C396081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5" y="5840417"/>
              <a:ext cx="260350" cy="5826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" name="Rectangle 48">
              <a:extLst>
                <a:ext uri="{FF2B5EF4-FFF2-40B4-BE49-F238E27FC236}">
                  <a16:creationId xmlns:a16="http://schemas.microsoft.com/office/drawing/2014/main" id="{B7C88A9B-AC6D-433C-B08E-81307E07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5857879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" name="Rectangle 49">
              <a:extLst>
                <a:ext uri="{FF2B5EF4-FFF2-40B4-BE49-F238E27FC236}">
                  <a16:creationId xmlns:a16="http://schemas.microsoft.com/office/drawing/2014/main" id="{D68D7E67-565A-4B8D-8FAA-F5E471B0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24C133CC-5028-4884-AF32-564789B8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" name="Rectangle 51">
              <a:extLst>
                <a:ext uri="{FF2B5EF4-FFF2-40B4-BE49-F238E27FC236}">
                  <a16:creationId xmlns:a16="http://schemas.microsoft.com/office/drawing/2014/main" id="{8EC56022-BF40-4DFB-AE93-2D06833E8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" name="Rectangle 52">
              <a:extLst>
                <a:ext uri="{FF2B5EF4-FFF2-40B4-BE49-F238E27FC236}">
                  <a16:creationId xmlns:a16="http://schemas.microsoft.com/office/drawing/2014/main" id="{2B2DD381-F316-4769-BD0F-1A31BF68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" name="Rectangle 53">
              <a:extLst>
                <a:ext uri="{FF2B5EF4-FFF2-40B4-BE49-F238E27FC236}">
                  <a16:creationId xmlns:a16="http://schemas.microsoft.com/office/drawing/2014/main" id="{BF723055-1724-40BE-834F-57DA3E202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" name="Rectangle 54">
              <a:extLst>
                <a:ext uri="{FF2B5EF4-FFF2-40B4-BE49-F238E27FC236}">
                  <a16:creationId xmlns:a16="http://schemas.microsoft.com/office/drawing/2014/main" id="{B233373C-6B9F-427C-872B-FE6EAC04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" name="Oval 55">
              <a:extLst>
                <a:ext uri="{FF2B5EF4-FFF2-40B4-BE49-F238E27FC236}">
                  <a16:creationId xmlns:a16="http://schemas.microsoft.com/office/drawing/2014/main" id="{8A967558-2D83-4196-B5C6-977D2620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5880104"/>
              <a:ext cx="15875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" name="Rectangle 56">
              <a:extLst>
                <a:ext uri="{FF2B5EF4-FFF2-40B4-BE49-F238E27FC236}">
                  <a16:creationId xmlns:a16="http://schemas.microsoft.com/office/drawing/2014/main" id="{B75A172B-3259-4346-BE84-273F660D6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5934079"/>
              <a:ext cx="230188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" name="Rectangle 57">
              <a:extLst>
                <a:ext uri="{FF2B5EF4-FFF2-40B4-BE49-F238E27FC236}">
                  <a16:creationId xmlns:a16="http://schemas.microsoft.com/office/drawing/2014/main" id="{E52C3E26-FD2F-4C4F-B8D8-EB867954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D802C22B-46D9-434A-82C3-657EF769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FB71348F-1FFC-4CF9-AE8B-CD217CA28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" name="Rectangle 60">
              <a:extLst>
                <a:ext uri="{FF2B5EF4-FFF2-40B4-BE49-F238E27FC236}">
                  <a16:creationId xmlns:a16="http://schemas.microsoft.com/office/drawing/2014/main" id="{60AC169E-35F0-4FE2-BC3D-89760312D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" name="Rectangle 61">
              <a:extLst>
                <a:ext uri="{FF2B5EF4-FFF2-40B4-BE49-F238E27FC236}">
                  <a16:creationId xmlns:a16="http://schemas.microsoft.com/office/drawing/2014/main" id="{4DDB2869-E6BA-4F59-917F-FD744EEF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06DB7D70-18DF-4109-9096-7CA0D5A75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" name="Oval 63">
              <a:extLst>
                <a:ext uri="{FF2B5EF4-FFF2-40B4-BE49-F238E27FC236}">
                  <a16:creationId xmlns:a16="http://schemas.microsoft.com/office/drawing/2014/main" id="{30187E63-41D4-4D20-8051-C96933467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5956304"/>
              <a:ext cx="15875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D5664435-9DB1-47CF-B7E4-42A41B65F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008692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4" name="Rectangle 65">
              <a:extLst>
                <a:ext uri="{FF2B5EF4-FFF2-40B4-BE49-F238E27FC236}">
                  <a16:creationId xmlns:a16="http://schemas.microsoft.com/office/drawing/2014/main" id="{4AC9D614-E4B8-42AC-9352-29FDF92D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777336F-2D48-435F-9E7E-82608AE5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6" name="Rectangle 67">
              <a:extLst>
                <a:ext uri="{FF2B5EF4-FFF2-40B4-BE49-F238E27FC236}">
                  <a16:creationId xmlns:a16="http://schemas.microsoft.com/office/drawing/2014/main" id="{DADE3F6E-90F9-4FED-8316-0924736F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7" name="Rectangle 68">
              <a:extLst>
                <a:ext uri="{FF2B5EF4-FFF2-40B4-BE49-F238E27FC236}">
                  <a16:creationId xmlns:a16="http://schemas.microsoft.com/office/drawing/2014/main" id="{D79A05FC-EC83-40B8-9249-C1D083536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8" name="Rectangle 69">
              <a:extLst>
                <a:ext uri="{FF2B5EF4-FFF2-40B4-BE49-F238E27FC236}">
                  <a16:creationId xmlns:a16="http://schemas.microsoft.com/office/drawing/2014/main" id="{2EC3104D-1A10-4883-AB89-F055B3EF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9" name="Rectangle 70">
              <a:extLst>
                <a:ext uri="{FF2B5EF4-FFF2-40B4-BE49-F238E27FC236}">
                  <a16:creationId xmlns:a16="http://schemas.microsoft.com/office/drawing/2014/main" id="{E584EDDB-008A-4005-AE6A-2280C0DF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0" name="Oval 71">
              <a:extLst>
                <a:ext uri="{FF2B5EF4-FFF2-40B4-BE49-F238E27FC236}">
                  <a16:creationId xmlns:a16="http://schemas.microsoft.com/office/drawing/2014/main" id="{1AA11AE1-EB0C-4433-85B8-7E2D5F97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030917"/>
              <a:ext cx="15875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1" name="Rectangle 72">
              <a:extLst>
                <a:ext uri="{FF2B5EF4-FFF2-40B4-BE49-F238E27FC236}">
                  <a16:creationId xmlns:a16="http://schemas.microsoft.com/office/drawing/2014/main" id="{828D3EA1-2FD0-45CA-852E-91A5F8F8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084892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2" name="Rectangle 73">
              <a:extLst>
                <a:ext uri="{FF2B5EF4-FFF2-40B4-BE49-F238E27FC236}">
                  <a16:creationId xmlns:a16="http://schemas.microsoft.com/office/drawing/2014/main" id="{72656793-FA62-4BF8-A34B-4A2B2BFB5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3" name="Rectangle 74">
              <a:extLst>
                <a:ext uri="{FF2B5EF4-FFF2-40B4-BE49-F238E27FC236}">
                  <a16:creationId xmlns:a16="http://schemas.microsoft.com/office/drawing/2014/main" id="{FAB87811-7C84-4B08-9D88-655C1601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4" name="Rectangle 75">
              <a:extLst>
                <a:ext uri="{FF2B5EF4-FFF2-40B4-BE49-F238E27FC236}">
                  <a16:creationId xmlns:a16="http://schemas.microsoft.com/office/drawing/2014/main" id="{7A46AF48-B8DC-4C30-81FB-0A5C973C3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5" name="Rectangle 76">
              <a:extLst>
                <a:ext uri="{FF2B5EF4-FFF2-40B4-BE49-F238E27FC236}">
                  <a16:creationId xmlns:a16="http://schemas.microsoft.com/office/drawing/2014/main" id="{3BC5608A-1C4A-4A06-AC8E-21DA7C1E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6" name="Rectangle 77">
              <a:extLst>
                <a:ext uri="{FF2B5EF4-FFF2-40B4-BE49-F238E27FC236}">
                  <a16:creationId xmlns:a16="http://schemas.microsoft.com/office/drawing/2014/main" id="{0DD40BF3-296C-481E-8DA1-36F77A94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7" name="Rectangle 78">
              <a:extLst>
                <a:ext uri="{FF2B5EF4-FFF2-40B4-BE49-F238E27FC236}">
                  <a16:creationId xmlns:a16="http://schemas.microsoft.com/office/drawing/2014/main" id="{48B588AF-6A34-4198-8C58-F2EA70D0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8" name="Oval 79">
              <a:extLst>
                <a:ext uri="{FF2B5EF4-FFF2-40B4-BE49-F238E27FC236}">
                  <a16:creationId xmlns:a16="http://schemas.microsoft.com/office/drawing/2014/main" id="{FB23D2C2-8413-454B-9954-FC160B76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107117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126BC266-076B-4883-B109-02C8B9BD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161092"/>
              <a:ext cx="230188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0" name="Rectangle 81">
              <a:extLst>
                <a:ext uri="{FF2B5EF4-FFF2-40B4-BE49-F238E27FC236}">
                  <a16:creationId xmlns:a16="http://schemas.microsoft.com/office/drawing/2014/main" id="{78B256FE-6A39-4EB7-B965-EBE5D80F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03EC1598-BAD8-4105-88F3-725EB316F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7BCE72D8-6ADE-4F65-9337-44D737A2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C4BD24F6-862C-4FE3-B6AD-AB032CCB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E28EA3A2-225A-46BD-B6E3-298383EF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56CC4727-0A4B-4652-9391-FDFB99D7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62638284-6CED-45EE-84E0-97A88D512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183317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44D39827-AE34-460F-BD5D-3F6B6E814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235704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BE9F023F-D3B8-4E08-BFC8-2D0D7016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F294872E-A02A-4935-8778-FBE3A69BE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E02B3381-E9AC-455A-8FDC-C6D64EBE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E46DD0E2-C920-4919-BDE3-9C07F5B7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5AD9047C-A83A-4462-839E-AAF73F92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9F085D1A-9EF9-4645-BBF6-96223189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4" name="Oval 95">
              <a:extLst>
                <a:ext uri="{FF2B5EF4-FFF2-40B4-BE49-F238E27FC236}">
                  <a16:creationId xmlns:a16="http://schemas.microsoft.com/office/drawing/2014/main" id="{2D0C95E3-52F7-49CC-A1E1-1145A16D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257929"/>
              <a:ext cx="15875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3492AEC8-375E-46F3-BEAC-EF7DCB52A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311904"/>
              <a:ext cx="230188" cy="571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6FC57238-DB8F-4C1F-9B3B-4E8A025DE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5BE38099-09FA-401F-8EBE-6471F305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8" name="Rectangle 99">
              <a:extLst>
                <a:ext uri="{FF2B5EF4-FFF2-40B4-BE49-F238E27FC236}">
                  <a16:creationId xmlns:a16="http://schemas.microsoft.com/office/drawing/2014/main" id="{F52CCA77-8488-49EB-B8F2-F7D8AB404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9" name="Rectangle 100">
              <a:extLst>
                <a:ext uri="{FF2B5EF4-FFF2-40B4-BE49-F238E27FC236}">
                  <a16:creationId xmlns:a16="http://schemas.microsoft.com/office/drawing/2014/main" id="{CA17E0BF-EE19-4DC1-855A-61918636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0" name="Rectangle 101">
              <a:extLst>
                <a:ext uri="{FF2B5EF4-FFF2-40B4-BE49-F238E27FC236}">
                  <a16:creationId xmlns:a16="http://schemas.microsoft.com/office/drawing/2014/main" id="{80F3E6C1-1A93-4605-B35F-60CA2829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" name="Rectangle 102">
              <a:extLst>
                <a:ext uri="{FF2B5EF4-FFF2-40B4-BE49-F238E27FC236}">
                  <a16:creationId xmlns:a16="http://schemas.microsoft.com/office/drawing/2014/main" id="{E240ADB5-9454-440D-B1BD-47AF9FDB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" name="Oval 103">
              <a:extLst>
                <a:ext uri="{FF2B5EF4-FFF2-40B4-BE49-F238E27FC236}">
                  <a16:creationId xmlns:a16="http://schemas.microsoft.com/office/drawing/2014/main" id="{386DCDC4-4076-45FA-8986-A8621495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334129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3" name="Rectangle 104">
              <a:extLst>
                <a:ext uri="{FF2B5EF4-FFF2-40B4-BE49-F238E27FC236}">
                  <a16:creationId xmlns:a16="http://schemas.microsoft.com/office/drawing/2014/main" id="{6F6A432D-CE9D-4B44-B8DF-9FD7B1AB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090" y="5807079"/>
              <a:ext cx="319088" cy="671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4" name="Rectangle 105">
              <a:extLst>
                <a:ext uri="{FF2B5EF4-FFF2-40B4-BE49-F238E27FC236}">
                  <a16:creationId xmlns:a16="http://schemas.microsoft.com/office/drawing/2014/main" id="{582508DA-14D0-4685-916B-0E67101E4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5" y="5840417"/>
              <a:ext cx="260350" cy="5826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5" name="Rectangle 106">
              <a:extLst>
                <a:ext uri="{FF2B5EF4-FFF2-40B4-BE49-F238E27FC236}">
                  <a16:creationId xmlns:a16="http://schemas.microsoft.com/office/drawing/2014/main" id="{E06892D6-9873-44A1-8A3E-9FDBB2BB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5857879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6" name="Rectangle 107">
              <a:extLst>
                <a:ext uri="{FF2B5EF4-FFF2-40B4-BE49-F238E27FC236}">
                  <a16:creationId xmlns:a16="http://schemas.microsoft.com/office/drawing/2014/main" id="{D6B23DAD-E93C-4A21-943B-7B2FB16B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7" name="Rectangle 108">
              <a:extLst>
                <a:ext uri="{FF2B5EF4-FFF2-40B4-BE49-F238E27FC236}">
                  <a16:creationId xmlns:a16="http://schemas.microsoft.com/office/drawing/2014/main" id="{9E3CD90D-AD04-4FE0-AD64-F93C9672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8" name="Rectangle 109">
              <a:extLst>
                <a:ext uri="{FF2B5EF4-FFF2-40B4-BE49-F238E27FC236}">
                  <a16:creationId xmlns:a16="http://schemas.microsoft.com/office/drawing/2014/main" id="{5AA86CB0-33FC-4F7E-A65D-7328D923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9" name="Rectangle 110">
              <a:extLst>
                <a:ext uri="{FF2B5EF4-FFF2-40B4-BE49-F238E27FC236}">
                  <a16:creationId xmlns:a16="http://schemas.microsoft.com/office/drawing/2014/main" id="{C98AD483-22C2-4B01-8F3C-7520FB4CC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0" name="Rectangle 111">
              <a:extLst>
                <a:ext uri="{FF2B5EF4-FFF2-40B4-BE49-F238E27FC236}">
                  <a16:creationId xmlns:a16="http://schemas.microsoft.com/office/drawing/2014/main" id="{CFCC8D55-8956-42D8-A258-DB4CE7AD2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1" name="Rectangle 112">
              <a:extLst>
                <a:ext uri="{FF2B5EF4-FFF2-40B4-BE49-F238E27FC236}">
                  <a16:creationId xmlns:a16="http://schemas.microsoft.com/office/drawing/2014/main" id="{B937B53A-59F6-40BE-B8DC-9DB26E7AD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2" name="Oval 113">
              <a:extLst>
                <a:ext uri="{FF2B5EF4-FFF2-40B4-BE49-F238E27FC236}">
                  <a16:creationId xmlns:a16="http://schemas.microsoft.com/office/drawing/2014/main" id="{84D6851E-7753-4BE9-AE71-6EDC8091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5880104"/>
              <a:ext cx="15875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3" name="Rectangle 114">
              <a:extLst>
                <a:ext uri="{FF2B5EF4-FFF2-40B4-BE49-F238E27FC236}">
                  <a16:creationId xmlns:a16="http://schemas.microsoft.com/office/drawing/2014/main" id="{C6189E31-FAF3-4A25-8586-5DB11AFE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5934079"/>
              <a:ext cx="230188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4" name="Rectangle 115">
              <a:extLst>
                <a:ext uri="{FF2B5EF4-FFF2-40B4-BE49-F238E27FC236}">
                  <a16:creationId xmlns:a16="http://schemas.microsoft.com/office/drawing/2014/main" id="{186AEAC0-7FF0-4A5A-8BC4-BF95219A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5" name="Rectangle 116">
              <a:extLst>
                <a:ext uri="{FF2B5EF4-FFF2-40B4-BE49-F238E27FC236}">
                  <a16:creationId xmlns:a16="http://schemas.microsoft.com/office/drawing/2014/main" id="{1FC73D78-07CC-4F70-A215-28B4E36C3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6" name="Rectangle 117">
              <a:extLst>
                <a:ext uri="{FF2B5EF4-FFF2-40B4-BE49-F238E27FC236}">
                  <a16:creationId xmlns:a16="http://schemas.microsoft.com/office/drawing/2014/main" id="{41C84D21-9FAA-4299-A53A-7D19F821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7" name="Rectangle 118">
              <a:extLst>
                <a:ext uri="{FF2B5EF4-FFF2-40B4-BE49-F238E27FC236}">
                  <a16:creationId xmlns:a16="http://schemas.microsoft.com/office/drawing/2014/main" id="{2479CC85-8FEA-44F6-B10B-05439136A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Rectangle 119">
              <a:extLst>
                <a:ext uri="{FF2B5EF4-FFF2-40B4-BE49-F238E27FC236}">
                  <a16:creationId xmlns:a16="http://schemas.microsoft.com/office/drawing/2014/main" id="{DDC51CFD-35BE-4924-B3F6-B63CC1D40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9" name="Rectangle 120">
              <a:extLst>
                <a:ext uri="{FF2B5EF4-FFF2-40B4-BE49-F238E27FC236}">
                  <a16:creationId xmlns:a16="http://schemas.microsoft.com/office/drawing/2014/main" id="{4F2F0AA1-7ACB-4696-A66C-1B7E96EF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0" name="Oval 121">
              <a:extLst>
                <a:ext uri="{FF2B5EF4-FFF2-40B4-BE49-F238E27FC236}">
                  <a16:creationId xmlns:a16="http://schemas.microsoft.com/office/drawing/2014/main" id="{0D71365E-12DC-46F9-BE4A-9F1C82070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5956304"/>
              <a:ext cx="15875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1" name="Rectangle 122">
              <a:extLst>
                <a:ext uri="{FF2B5EF4-FFF2-40B4-BE49-F238E27FC236}">
                  <a16:creationId xmlns:a16="http://schemas.microsoft.com/office/drawing/2014/main" id="{235B7281-15D4-4655-8E05-1D7A32B2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008692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2" name="Rectangle 123">
              <a:extLst>
                <a:ext uri="{FF2B5EF4-FFF2-40B4-BE49-F238E27FC236}">
                  <a16:creationId xmlns:a16="http://schemas.microsoft.com/office/drawing/2014/main" id="{7D982115-D589-4C71-827A-47C984CE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3" name="Rectangle 124">
              <a:extLst>
                <a:ext uri="{FF2B5EF4-FFF2-40B4-BE49-F238E27FC236}">
                  <a16:creationId xmlns:a16="http://schemas.microsoft.com/office/drawing/2014/main" id="{EA52E7FF-2471-496A-B61A-6042A898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4" name="Rectangle 125">
              <a:extLst>
                <a:ext uri="{FF2B5EF4-FFF2-40B4-BE49-F238E27FC236}">
                  <a16:creationId xmlns:a16="http://schemas.microsoft.com/office/drawing/2014/main" id="{F482C51F-A9E9-40AC-88F6-6E4B63489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5" name="Rectangle 126">
              <a:extLst>
                <a:ext uri="{FF2B5EF4-FFF2-40B4-BE49-F238E27FC236}">
                  <a16:creationId xmlns:a16="http://schemas.microsoft.com/office/drawing/2014/main" id="{9C1F1F5B-371F-43FA-92E9-1C0F46219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6" name="Rectangle 127">
              <a:extLst>
                <a:ext uri="{FF2B5EF4-FFF2-40B4-BE49-F238E27FC236}">
                  <a16:creationId xmlns:a16="http://schemas.microsoft.com/office/drawing/2014/main" id="{42332E2D-6258-4D55-B811-51337F61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7" name="Rectangle 128">
              <a:extLst>
                <a:ext uri="{FF2B5EF4-FFF2-40B4-BE49-F238E27FC236}">
                  <a16:creationId xmlns:a16="http://schemas.microsoft.com/office/drawing/2014/main" id="{11A5AC2F-AE1E-49B8-8EAC-EE5615D4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Oval 129">
              <a:extLst>
                <a:ext uri="{FF2B5EF4-FFF2-40B4-BE49-F238E27FC236}">
                  <a16:creationId xmlns:a16="http://schemas.microsoft.com/office/drawing/2014/main" id="{5A23CA09-01E0-4867-AA0F-2F57D4C4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030917"/>
              <a:ext cx="15875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9" name="Rectangle 130">
              <a:extLst>
                <a:ext uri="{FF2B5EF4-FFF2-40B4-BE49-F238E27FC236}">
                  <a16:creationId xmlns:a16="http://schemas.microsoft.com/office/drawing/2014/main" id="{F07AFD23-59A4-4266-9EF1-FAD522C4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084892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0" name="Rectangle 131">
              <a:extLst>
                <a:ext uri="{FF2B5EF4-FFF2-40B4-BE49-F238E27FC236}">
                  <a16:creationId xmlns:a16="http://schemas.microsoft.com/office/drawing/2014/main" id="{56F4DC8B-A1E2-4373-B74E-2FEA2ABE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1" name="Rectangle 132">
              <a:extLst>
                <a:ext uri="{FF2B5EF4-FFF2-40B4-BE49-F238E27FC236}">
                  <a16:creationId xmlns:a16="http://schemas.microsoft.com/office/drawing/2014/main" id="{4BD4AF23-4106-495F-9FC4-A2412E304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2" name="Rectangle 133">
              <a:extLst>
                <a:ext uri="{FF2B5EF4-FFF2-40B4-BE49-F238E27FC236}">
                  <a16:creationId xmlns:a16="http://schemas.microsoft.com/office/drawing/2014/main" id="{39D76743-63BE-4491-8706-33113966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3" name="Rectangle 134">
              <a:extLst>
                <a:ext uri="{FF2B5EF4-FFF2-40B4-BE49-F238E27FC236}">
                  <a16:creationId xmlns:a16="http://schemas.microsoft.com/office/drawing/2014/main" id="{DC197DCC-FBE4-4430-B927-321D5ADD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4" name="Rectangle 135">
              <a:extLst>
                <a:ext uri="{FF2B5EF4-FFF2-40B4-BE49-F238E27FC236}">
                  <a16:creationId xmlns:a16="http://schemas.microsoft.com/office/drawing/2014/main" id="{813ECCE8-F909-4927-8B66-51715B07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5" name="Rectangle 136">
              <a:extLst>
                <a:ext uri="{FF2B5EF4-FFF2-40B4-BE49-F238E27FC236}">
                  <a16:creationId xmlns:a16="http://schemas.microsoft.com/office/drawing/2014/main" id="{97E240EF-12C4-4DD6-AD04-A337EEFC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6" name="Oval 137">
              <a:extLst>
                <a:ext uri="{FF2B5EF4-FFF2-40B4-BE49-F238E27FC236}">
                  <a16:creationId xmlns:a16="http://schemas.microsoft.com/office/drawing/2014/main" id="{EE2ACCF0-1FA9-4127-9E7D-401C6778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107117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7" name="Rectangle 138">
              <a:extLst>
                <a:ext uri="{FF2B5EF4-FFF2-40B4-BE49-F238E27FC236}">
                  <a16:creationId xmlns:a16="http://schemas.microsoft.com/office/drawing/2014/main" id="{38FC79A4-0C93-4908-96A4-2F6A7483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161092"/>
              <a:ext cx="230188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8" name="Rectangle 139">
              <a:extLst>
                <a:ext uri="{FF2B5EF4-FFF2-40B4-BE49-F238E27FC236}">
                  <a16:creationId xmlns:a16="http://schemas.microsoft.com/office/drawing/2014/main" id="{2ACE8C58-B027-4D29-B6F0-0C2F10BB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9" name="Rectangle 140">
              <a:extLst>
                <a:ext uri="{FF2B5EF4-FFF2-40B4-BE49-F238E27FC236}">
                  <a16:creationId xmlns:a16="http://schemas.microsoft.com/office/drawing/2014/main" id="{2B0789C2-06C5-407C-8C7B-A135F9B3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0" name="Rectangle 141">
              <a:extLst>
                <a:ext uri="{FF2B5EF4-FFF2-40B4-BE49-F238E27FC236}">
                  <a16:creationId xmlns:a16="http://schemas.microsoft.com/office/drawing/2014/main" id="{62AEF5A4-EE72-4880-BCE9-D601E0D8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1" name="Rectangle 142">
              <a:extLst>
                <a:ext uri="{FF2B5EF4-FFF2-40B4-BE49-F238E27FC236}">
                  <a16:creationId xmlns:a16="http://schemas.microsoft.com/office/drawing/2014/main" id="{67A803E9-3040-48E6-BC78-AE8A5D9D4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2" name="Rectangle 143">
              <a:extLst>
                <a:ext uri="{FF2B5EF4-FFF2-40B4-BE49-F238E27FC236}">
                  <a16:creationId xmlns:a16="http://schemas.microsoft.com/office/drawing/2014/main" id="{2AC47020-D66E-45C3-AFAF-11325654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3" name="Rectangle 144">
              <a:extLst>
                <a:ext uri="{FF2B5EF4-FFF2-40B4-BE49-F238E27FC236}">
                  <a16:creationId xmlns:a16="http://schemas.microsoft.com/office/drawing/2014/main" id="{4082A671-9589-44F6-907E-1BECBE4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4" name="Oval 145">
              <a:extLst>
                <a:ext uri="{FF2B5EF4-FFF2-40B4-BE49-F238E27FC236}">
                  <a16:creationId xmlns:a16="http://schemas.microsoft.com/office/drawing/2014/main" id="{1F17E71A-2E85-476F-8C0D-40052D03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183317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5" name="Rectangle 146">
              <a:extLst>
                <a:ext uri="{FF2B5EF4-FFF2-40B4-BE49-F238E27FC236}">
                  <a16:creationId xmlns:a16="http://schemas.microsoft.com/office/drawing/2014/main" id="{D2B5AFB4-B003-4A43-BA5D-473CAC81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235704"/>
              <a:ext cx="230188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6" name="Rectangle 147">
              <a:extLst>
                <a:ext uri="{FF2B5EF4-FFF2-40B4-BE49-F238E27FC236}">
                  <a16:creationId xmlns:a16="http://schemas.microsoft.com/office/drawing/2014/main" id="{9173BF38-2460-4739-8631-0AFA7661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7" name="Rectangle 148">
              <a:extLst>
                <a:ext uri="{FF2B5EF4-FFF2-40B4-BE49-F238E27FC236}">
                  <a16:creationId xmlns:a16="http://schemas.microsoft.com/office/drawing/2014/main" id="{BF9E442C-C418-480A-8250-257D433AB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8" name="Rectangle 149">
              <a:extLst>
                <a:ext uri="{FF2B5EF4-FFF2-40B4-BE49-F238E27FC236}">
                  <a16:creationId xmlns:a16="http://schemas.microsoft.com/office/drawing/2014/main" id="{0BA6D1D2-E643-46C7-8C20-0BC8029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9" name="Rectangle 150">
              <a:extLst>
                <a:ext uri="{FF2B5EF4-FFF2-40B4-BE49-F238E27FC236}">
                  <a16:creationId xmlns:a16="http://schemas.microsoft.com/office/drawing/2014/main" id="{432EFC43-8D9E-4812-B841-FB194FA5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0" name="Rectangle 151">
              <a:extLst>
                <a:ext uri="{FF2B5EF4-FFF2-40B4-BE49-F238E27FC236}">
                  <a16:creationId xmlns:a16="http://schemas.microsoft.com/office/drawing/2014/main" id="{CA7C1CCE-21FD-4E71-A11C-96F042E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1" name="Rectangle 152">
              <a:extLst>
                <a:ext uri="{FF2B5EF4-FFF2-40B4-BE49-F238E27FC236}">
                  <a16:creationId xmlns:a16="http://schemas.microsoft.com/office/drawing/2014/main" id="{0DB00937-EDBB-4637-A448-EE3ADA8A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2" name="Oval 153">
              <a:extLst>
                <a:ext uri="{FF2B5EF4-FFF2-40B4-BE49-F238E27FC236}">
                  <a16:creationId xmlns:a16="http://schemas.microsoft.com/office/drawing/2014/main" id="{374CA71E-7EF0-4B76-8E52-4A41E69C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257929"/>
              <a:ext cx="15875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3" name="Rectangle 154">
              <a:extLst>
                <a:ext uri="{FF2B5EF4-FFF2-40B4-BE49-F238E27FC236}">
                  <a16:creationId xmlns:a16="http://schemas.microsoft.com/office/drawing/2014/main" id="{18ECB79B-AA8E-48B3-968E-3AE83932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540" y="6311904"/>
              <a:ext cx="230188" cy="571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4" name="Rectangle 155">
              <a:extLst>
                <a:ext uri="{FF2B5EF4-FFF2-40B4-BE49-F238E27FC236}">
                  <a16:creationId xmlns:a16="http://schemas.microsoft.com/office/drawing/2014/main" id="{D2A2CA10-B394-4A4C-A6E3-E355A55DE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8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5" name="Rectangle 156">
              <a:extLst>
                <a:ext uri="{FF2B5EF4-FFF2-40B4-BE49-F238E27FC236}">
                  <a16:creationId xmlns:a16="http://schemas.microsoft.com/office/drawing/2014/main" id="{0893D3F6-6FE0-4646-84BD-A9220724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76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6" name="Rectangle 157">
              <a:extLst>
                <a:ext uri="{FF2B5EF4-FFF2-40B4-BE49-F238E27FC236}">
                  <a16:creationId xmlns:a16="http://schemas.microsoft.com/office/drawing/2014/main" id="{E9F0F933-C41A-4BFB-A0B2-46872960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6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7" name="Rectangle 158">
              <a:extLst>
                <a:ext uri="{FF2B5EF4-FFF2-40B4-BE49-F238E27FC236}">
                  <a16:creationId xmlns:a16="http://schemas.microsoft.com/office/drawing/2014/main" id="{D861EF7D-1747-4B55-A362-B17C33CB3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3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8" name="Rectangle 159">
              <a:extLst>
                <a:ext uri="{FF2B5EF4-FFF2-40B4-BE49-F238E27FC236}">
                  <a16:creationId xmlns:a16="http://schemas.microsoft.com/office/drawing/2014/main" id="{A348F982-39BB-4E19-A45E-A3E9DBC1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453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9" name="Rectangle 160">
              <a:extLst>
                <a:ext uri="{FF2B5EF4-FFF2-40B4-BE49-F238E27FC236}">
                  <a16:creationId xmlns:a16="http://schemas.microsoft.com/office/drawing/2014/main" id="{C771AE64-89DE-449E-9C1E-B44D3C106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153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0" name="Oval 161">
              <a:extLst>
                <a:ext uri="{FF2B5EF4-FFF2-40B4-BE49-F238E27FC236}">
                  <a16:creationId xmlns:a16="http://schemas.microsoft.com/office/drawing/2014/main" id="{759EA87A-287D-48D1-83E6-2344A27B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3" y="6334129"/>
              <a:ext cx="15875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1" name="Rectangle 162">
              <a:extLst>
                <a:ext uri="{FF2B5EF4-FFF2-40B4-BE49-F238E27FC236}">
                  <a16:creationId xmlns:a16="http://schemas.microsoft.com/office/drawing/2014/main" id="{37ACF786-388B-4AAA-A7D8-E26F2CD6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865" y="5807079"/>
              <a:ext cx="320675" cy="67151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2" name="Rectangle 163">
              <a:extLst>
                <a:ext uri="{FF2B5EF4-FFF2-40B4-BE49-F238E27FC236}">
                  <a16:creationId xmlns:a16="http://schemas.microsoft.com/office/drawing/2014/main" id="{03C87A2B-453A-41F5-87BF-C60A120FA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5" y="5840417"/>
              <a:ext cx="260350" cy="5826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3" name="Rectangle 164">
              <a:extLst>
                <a:ext uri="{FF2B5EF4-FFF2-40B4-BE49-F238E27FC236}">
                  <a16:creationId xmlns:a16="http://schemas.microsoft.com/office/drawing/2014/main" id="{5F20EAED-A00E-4A5F-B4F4-88E00BAD2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5857879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4" name="Rectangle 165">
              <a:extLst>
                <a:ext uri="{FF2B5EF4-FFF2-40B4-BE49-F238E27FC236}">
                  <a16:creationId xmlns:a16="http://schemas.microsoft.com/office/drawing/2014/main" id="{3C6E9A49-B8D4-4620-896D-D1DC97E4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5867404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5" name="Rectangle 166">
              <a:extLst>
                <a:ext uri="{FF2B5EF4-FFF2-40B4-BE49-F238E27FC236}">
                  <a16:creationId xmlns:a16="http://schemas.microsoft.com/office/drawing/2014/main" id="{FF8B5CEE-1E9E-4B26-ACDA-CA987EA0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6" name="Rectangle 167">
              <a:extLst>
                <a:ext uri="{FF2B5EF4-FFF2-40B4-BE49-F238E27FC236}">
                  <a16:creationId xmlns:a16="http://schemas.microsoft.com/office/drawing/2014/main" id="{2B685CD6-4762-4210-8E77-079E2F3E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7" name="Rectangle 168">
              <a:extLst>
                <a:ext uri="{FF2B5EF4-FFF2-40B4-BE49-F238E27FC236}">
                  <a16:creationId xmlns:a16="http://schemas.microsoft.com/office/drawing/2014/main" id="{2FFF1E67-114D-4895-B2DC-D45094EC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8" name="Rectangle 169">
              <a:extLst>
                <a:ext uri="{FF2B5EF4-FFF2-40B4-BE49-F238E27FC236}">
                  <a16:creationId xmlns:a16="http://schemas.microsoft.com/office/drawing/2014/main" id="{7775C28F-E14A-4FE7-8210-A1308D97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9" name="Rectangle 170">
              <a:extLst>
                <a:ext uri="{FF2B5EF4-FFF2-40B4-BE49-F238E27FC236}">
                  <a16:creationId xmlns:a16="http://schemas.microsoft.com/office/drawing/2014/main" id="{EC10A5F3-617A-420D-ABBC-5EB942633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0" name="Oval 171">
              <a:extLst>
                <a:ext uri="{FF2B5EF4-FFF2-40B4-BE49-F238E27FC236}">
                  <a16:creationId xmlns:a16="http://schemas.microsoft.com/office/drawing/2014/main" id="{9BD3A32B-0F7B-46C3-BCC3-6092FF4E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5880104"/>
              <a:ext cx="14288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1" name="Rectangle 172">
              <a:extLst>
                <a:ext uri="{FF2B5EF4-FFF2-40B4-BE49-F238E27FC236}">
                  <a16:creationId xmlns:a16="http://schemas.microsoft.com/office/drawing/2014/main" id="{0FA9F928-5690-41E2-B8EA-E67240BE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5934079"/>
              <a:ext cx="231775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2" name="Rectangle 173">
              <a:extLst>
                <a:ext uri="{FF2B5EF4-FFF2-40B4-BE49-F238E27FC236}">
                  <a16:creationId xmlns:a16="http://schemas.microsoft.com/office/drawing/2014/main" id="{AB602C99-4298-44EE-A70F-833CE4FE6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59420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3" name="Rectangle 174">
              <a:extLst>
                <a:ext uri="{FF2B5EF4-FFF2-40B4-BE49-F238E27FC236}">
                  <a16:creationId xmlns:a16="http://schemas.microsoft.com/office/drawing/2014/main" id="{174DAC5A-7C6F-4E3C-B74B-A3801F6E2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4" name="Rectangle 175">
              <a:extLst>
                <a:ext uri="{FF2B5EF4-FFF2-40B4-BE49-F238E27FC236}">
                  <a16:creationId xmlns:a16="http://schemas.microsoft.com/office/drawing/2014/main" id="{AEC7CE5F-50C6-4DE3-94AC-E0F6A0AF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5" name="Rectangle 176">
              <a:extLst>
                <a:ext uri="{FF2B5EF4-FFF2-40B4-BE49-F238E27FC236}">
                  <a16:creationId xmlns:a16="http://schemas.microsoft.com/office/drawing/2014/main" id="{6EF6F264-EC9E-4930-9D78-6B278C883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6" name="Rectangle 177">
              <a:extLst>
                <a:ext uri="{FF2B5EF4-FFF2-40B4-BE49-F238E27FC236}">
                  <a16:creationId xmlns:a16="http://schemas.microsoft.com/office/drawing/2014/main" id="{DA2F4F1C-E3A9-4570-8777-C01F43CE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7" name="Rectangle 178">
              <a:extLst>
                <a:ext uri="{FF2B5EF4-FFF2-40B4-BE49-F238E27FC236}">
                  <a16:creationId xmlns:a16="http://schemas.microsoft.com/office/drawing/2014/main" id="{2E11080D-B3E8-4A44-8B31-4BD5D98D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8" name="Oval 179">
              <a:extLst>
                <a:ext uri="{FF2B5EF4-FFF2-40B4-BE49-F238E27FC236}">
                  <a16:creationId xmlns:a16="http://schemas.microsoft.com/office/drawing/2014/main" id="{10721C54-320C-4266-BCD7-48F4B693F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5956304"/>
              <a:ext cx="14288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9" name="Rectangle 180">
              <a:extLst>
                <a:ext uri="{FF2B5EF4-FFF2-40B4-BE49-F238E27FC236}">
                  <a16:creationId xmlns:a16="http://schemas.microsoft.com/office/drawing/2014/main" id="{0D03DE88-55B9-41B6-90DB-EE2ACE75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008692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0" name="Rectangle 181">
              <a:extLst>
                <a:ext uri="{FF2B5EF4-FFF2-40B4-BE49-F238E27FC236}">
                  <a16:creationId xmlns:a16="http://schemas.microsoft.com/office/drawing/2014/main" id="{13A8E091-99C0-4767-B7F7-89DFB029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0182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1" name="Rectangle 182">
              <a:extLst>
                <a:ext uri="{FF2B5EF4-FFF2-40B4-BE49-F238E27FC236}">
                  <a16:creationId xmlns:a16="http://schemas.microsoft.com/office/drawing/2014/main" id="{59326BF7-457A-4AC3-96A5-6E5E32247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2" name="Rectangle 183">
              <a:extLst>
                <a:ext uri="{FF2B5EF4-FFF2-40B4-BE49-F238E27FC236}">
                  <a16:creationId xmlns:a16="http://schemas.microsoft.com/office/drawing/2014/main" id="{69408703-516E-4EC3-9DA6-57A831C7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3" name="Rectangle 184">
              <a:extLst>
                <a:ext uri="{FF2B5EF4-FFF2-40B4-BE49-F238E27FC236}">
                  <a16:creationId xmlns:a16="http://schemas.microsoft.com/office/drawing/2014/main" id="{3B18C3F4-1B62-48A6-9D8B-E0588772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4" name="Rectangle 185">
              <a:extLst>
                <a:ext uri="{FF2B5EF4-FFF2-40B4-BE49-F238E27FC236}">
                  <a16:creationId xmlns:a16="http://schemas.microsoft.com/office/drawing/2014/main" id="{73E6C1B3-C653-46DA-8976-A9CB8E6F3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5" name="Rectangle 186">
              <a:extLst>
                <a:ext uri="{FF2B5EF4-FFF2-40B4-BE49-F238E27FC236}">
                  <a16:creationId xmlns:a16="http://schemas.microsoft.com/office/drawing/2014/main" id="{6535440E-10AA-4DF4-9911-C654DE30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6" name="Oval 187">
              <a:extLst>
                <a:ext uri="{FF2B5EF4-FFF2-40B4-BE49-F238E27FC236}">
                  <a16:creationId xmlns:a16="http://schemas.microsoft.com/office/drawing/2014/main" id="{2443FBCB-D5E4-4628-8389-238490689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030917"/>
              <a:ext cx="14288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7" name="Rectangle 188">
              <a:extLst>
                <a:ext uri="{FF2B5EF4-FFF2-40B4-BE49-F238E27FC236}">
                  <a16:creationId xmlns:a16="http://schemas.microsoft.com/office/drawing/2014/main" id="{1473E0D2-3897-403A-ADE3-CC7570BF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084892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8" name="Rectangle 189">
              <a:extLst>
                <a:ext uri="{FF2B5EF4-FFF2-40B4-BE49-F238E27FC236}">
                  <a16:creationId xmlns:a16="http://schemas.microsoft.com/office/drawing/2014/main" id="{F2AD389F-5C47-49D8-B397-1A90F0BD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0944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9" name="Rectangle 190">
              <a:extLst>
                <a:ext uri="{FF2B5EF4-FFF2-40B4-BE49-F238E27FC236}">
                  <a16:creationId xmlns:a16="http://schemas.microsoft.com/office/drawing/2014/main" id="{F0B39A41-00D5-4E60-9EB0-84DCD9B6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0" name="Rectangle 191">
              <a:extLst>
                <a:ext uri="{FF2B5EF4-FFF2-40B4-BE49-F238E27FC236}">
                  <a16:creationId xmlns:a16="http://schemas.microsoft.com/office/drawing/2014/main" id="{E0428A8A-4686-46FB-B54E-45CEBD0D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1" name="Rectangle 192">
              <a:extLst>
                <a:ext uri="{FF2B5EF4-FFF2-40B4-BE49-F238E27FC236}">
                  <a16:creationId xmlns:a16="http://schemas.microsoft.com/office/drawing/2014/main" id="{8F11377D-4188-4D20-8EC8-AABD333F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2" name="Rectangle 193">
              <a:extLst>
                <a:ext uri="{FF2B5EF4-FFF2-40B4-BE49-F238E27FC236}">
                  <a16:creationId xmlns:a16="http://schemas.microsoft.com/office/drawing/2014/main" id="{926BCFFB-8E64-4737-8FD0-75F3942B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3" name="Rectangle 194">
              <a:extLst>
                <a:ext uri="{FF2B5EF4-FFF2-40B4-BE49-F238E27FC236}">
                  <a16:creationId xmlns:a16="http://schemas.microsoft.com/office/drawing/2014/main" id="{CFA9A9A9-3DF6-4B27-B28C-84385B8B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4" name="Oval 195">
              <a:extLst>
                <a:ext uri="{FF2B5EF4-FFF2-40B4-BE49-F238E27FC236}">
                  <a16:creationId xmlns:a16="http://schemas.microsoft.com/office/drawing/2014/main" id="{7CFAE4E3-A4A5-428D-884B-90A6BA25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107117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5" name="Rectangle 196">
              <a:extLst>
                <a:ext uri="{FF2B5EF4-FFF2-40B4-BE49-F238E27FC236}">
                  <a16:creationId xmlns:a16="http://schemas.microsoft.com/office/drawing/2014/main" id="{DFED8F0B-F29C-47E1-872A-D06991B6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161092"/>
              <a:ext cx="231775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6" name="Rectangle 197">
              <a:extLst>
                <a:ext uri="{FF2B5EF4-FFF2-40B4-BE49-F238E27FC236}">
                  <a16:creationId xmlns:a16="http://schemas.microsoft.com/office/drawing/2014/main" id="{16345E61-4B3B-45B6-9CDB-B8DCBC8A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169029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7" name="Rectangle 198">
              <a:extLst>
                <a:ext uri="{FF2B5EF4-FFF2-40B4-BE49-F238E27FC236}">
                  <a16:creationId xmlns:a16="http://schemas.microsoft.com/office/drawing/2014/main" id="{2F63D36F-BE35-4931-826D-0929FEAE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8" name="Rectangle 199">
              <a:extLst>
                <a:ext uri="{FF2B5EF4-FFF2-40B4-BE49-F238E27FC236}">
                  <a16:creationId xmlns:a16="http://schemas.microsoft.com/office/drawing/2014/main" id="{D94DA566-CDF9-4EA9-B914-244BD572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9" name="Rectangle 200">
              <a:extLst>
                <a:ext uri="{FF2B5EF4-FFF2-40B4-BE49-F238E27FC236}">
                  <a16:creationId xmlns:a16="http://schemas.microsoft.com/office/drawing/2014/main" id="{165D572E-BC30-4ACA-A966-1EA44607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0" name="Rectangle 201">
              <a:extLst>
                <a:ext uri="{FF2B5EF4-FFF2-40B4-BE49-F238E27FC236}">
                  <a16:creationId xmlns:a16="http://schemas.microsoft.com/office/drawing/2014/main" id="{196295A2-1199-4DC9-A8BF-D469C7EFB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1" name="Rectangle 202">
              <a:extLst>
                <a:ext uri="{FF2B5EF4-FFF2-40B4-BE49-F238E27FC236}">
                  <a16:creationId xmlns:a16="http://schemas.microsoft.com/office/drawing/2014/main" id="{DC9FC018-1FC6-430F-BA60-5C873AE53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2" name="Oval 203">
              <a:extLst>
                <a:ext uri="{FF2B5EF4-FFF2-40B4-BE49-F238E27FC236}">
                  <a16:creationId xmlns:a16="http://schemas.microsoft.com/office/drawing/2014/main" id="{3FD2352F-2309-412D-B15E-D6E07795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183317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3" name="Rectangle 204">
              <a:extLst>
                <a:ext uri="{FF2B5EF4-FFF2-40B4-BE49-F238E27FC236}">
                  <a16:creationId xmlns:a16="http://schemas.microsoft.com/office/drawing/2014/main" id="{78B62866-5B41-40BC-B167-9B8B8851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235704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4" name="Rectangle 205">
              <a:extLst>
                <a:ext uri="{FF2B5EF4-FFF2-40B4-BE49-F238E27FC236}">
                  <a16:creationId xmlns:a16="http://schemas.microsoft.com/office/drawing/2014/main" id="{5628A151-A243-48C9-AEA1-C5F2D643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245229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5" name="Rectangle 206">
              <a:extLst>
                <a:ext uri="{FF2B5EF4-FFF2-40B4-BE49-F238E27FC236}">
                  <a16:creationId xmlns:a16="http://schemas.microsoft.com/office/drawing/2014/main" id="{403CE33B-2D66-4760-9211-2F4E9ED2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6" name="Rectangle 207">
              <a:extLst>
                <a:ext uri="{FF2B5EF4-FFF2-40B4-BE49-F238E27FC236}">
                  <a16:creationId xmlns:a16="http://schemas.microsoft.com/office/drawing/2014/main" id="{E2559CAE-3322-4401-907D-C7964F85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7" name="Rectangle 208">
              <a:extLst>
                <a:ext uri="{FF2B5EF4-FFF2-40B4-BE49-F238E27FC236}">
                  <a16:creationId xmlns:a16="http://schemas.microsoft.com/office/drawing/2014/main" id="{D1576836-2FCF-4DF2-AD6C-88913D6D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8" name="Rectangle 209">
              <a:extLst>
                <a:ext uri="{FF2B5EF4-FFF2-40B4-BE49-F238E27FC236}">
                  <a16:creationId xmlns:a16="http://schemas.microsoft.com/office/drawing/2014/main" id="{80080DBD-7C81-4FBB-AD80-F7E661F3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9" name="Rectangle 210">
              <a:extLst>
                <a:ext uri="{FF2B5EF4-FFF2-40B4-BE49-F238E27FC236}">
                  <a16:creationId xmlns:a16="http://schemas.microsoft.com/office/drawing/2014/main" id="{092DB6B9-5562-4CB3-A7B0-0848CD1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0" name="Oval 211">
              <a:extLst>
                <a:ext uri="{FF2B5EF4-FFF2-40B4-BE49-F238E27FC236}">
                  <a16:creationId xmlns:a16="http://schemas.microsoft.com/office/drawing/2014/main" id="{4584058B-0853-4C25-B134-0DE32CF4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257929"/>
              <a:ext cx="14288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1" name="Rectangle 212">
              <a:extLst>
                <a:ext uri="{FF2B5EF4-FFF2-40B4-BE49-F238E27FC236}">
                  <a16:creationId xmlns:a16="http://schemas.microsoft.com/office/drawing/2014/main" id="{7F7E1D05-65B0-4F6E-81CE-BCDEBC63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311904"/>
              <a:ext cx="231775" cy="571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2" name="Rectangle 213">
              <a:extLst>
                <a:ext uri="{FF2B5EF4-FFF2-40B4-BE49-F238E27FC236}">
                  <a16:creationId xmlns:a16="http://schemas.microsoft.com/office/drawing/2014/main" id="{FE1D0986-9514-430B-99F0-CE0A294B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319842"/>
              <a:ext cx="4763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3" name="Rectangle 214">
              <a:extLst>
                <a:ext uri="{FF2B5EF4-FFF2-40B4-BE49-F238E27FC236}">
                  <a16:creationId xmlns:a16="http://schemas.microsoft.com/office/drawing/2014/main" id="{98C3E355-9A69-44E4-92A5-87597C9C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4" name="Rectangle 215">
              <a:extLst>
                <a:ext uri="{FF2B5EF4-FFF2-40B4-BE49-F238E27FC236}">
                  <a16:creationId xmlns:a16="http://schemas.microsoft.com/office/drawing/2014/main" id="{3F155B5E-7224-45D6-9F8B-F951ABB9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5" name="Rectangle 216">
              <a:extLst>
                <a:ext uri="{FF2B5EF4-FFF2-40B4-BE49-F238E27FC236}">
                  <a16:creationId xmlns:a16="http://schemas.microsoft.com/office/drawing/2014/main" id="{528CB9A9-26D6-445D-81CA-F7D0AB9C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6" name="Rectangle 217">
              <a:extLst>
                <a:ext uri="{FF2B5EF4-FFF2-40B4-BE49-F238E27FC236}">
                  <a16:creationId xmlns:a16="http://schemas.microsoft.com/office/drawing/2014/main" id="{D232A9B0-934A-4A4B-8415-F7DCB58F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7" name="Rectangle 218">
              <a:extLst>
                <a:ext uri="{FF2B5EF4-FFF2-40B4-BE49-F238E27FC236}">
                  <a16:creationId xmlns:a16="http://schemas.microsoft.com/office/drawing/2014/main" id="{E1FF145A-9F58-4A04-8801-356D22E0E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8" name="Oval 219">
              <a:extLst>
                <a:ext uri="{FF2B5EF4-FFF2-40B4-BE49-F238E27FC236}">
                  <a16:creationId xmlns:a16="http://schemas.microsoft.com/office/drawing/2014/main" id="{8795A319-064E-4B8C-A02D-C0C0BF801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334129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9" name="Rectangle 220">
              <a:extLst>
                <a:ext uri="{FF2B5EF4-FFF2-40B4-BE49-F238E27FC236}">
                  <a16:creationId xmlns:a16="http://schemas.microsoft.com/office/drawing/2014/main" id="{1AF061C4-F3C0-4761-A313-F807B681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865" y="5807079"/>
              <a:ext cx="320675" cy="671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0" name="Rectangle 221">
              <a:extLst>
                <a:ext uri="{FF2B5EF4-FFF2-40B4-BE49-F238E27FC236}">
                  <a16:creationId xmlns:a16="http://schemas.microsoft.com/office/drawing/2014/main" id="{EB624A60-C4F1-4C56-A982-32FB81B2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5" y="5840417"/>
              <a:ext cx="260350" cy="58261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1" name="Rectangle 222">
              <a:extLst>
                <a:ext uri="{FF2B5EF4-FFF2-40B4-BE49-F238E27FC236}">
                  <a16:creationId xmlns:a16="http://schemas.microsoft.com/office/drawing/2014/main" id="{97EA5A07-A65B-4940-A7A8-F8D30211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5857879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2" name="Rectangle 223">
              <a:extLst>
                <a:ext uri="{FF2B5EF4-FFF2-40B4-BE49-F238E27FC236}">
                  <a16:creationId xmlns:a16="http://schemas.microsoft.com/office/drawing/2014/main" id="{57424269-931D-4838-88F6-7BC3FCE3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5867404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3" name="Rectangle 224">
              <a:extLst>
                <a:ext uri="{FF2B5EF4-FFF2-40B4-BE49-F238E27FC236}">
                  <a16:creationId xmlns:a16="http://schemas.microsoft.com/office/drawing/2014/main" id="{19B46F14-2E85-443A-B98B-70268790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5867404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4" name="Rectangle 225">
              <a:extLst>
                <a:ext uri="{FF2B5EF4-FFF2-40B4-BE49-F238E27FC236}">
                  <a16:creationId xmlns:a16="http://schemas.microsoft.com/office/drawing/2014/main" id="{2495CFA9-1F28-4921-836E-83B61A22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5" name="Rectangle 226">
              <a:extLst>
                <a:ext uri="{FF2B5EF4-FFF2-40B4-BE49-F238E27FC236}">
                  <a16:creationId xmlns:a16="http://schemas.microsoft.com/office/drawing/2014/main" id="{8BACEA32-F590-4499-86BA-E7B347CE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6" name="Rectangle 227">
              <a:extLst>
                <a:ext uri="{FF2B5EF4-FFF2-40B4-BE49-F238E27FC236}">
                  <a16:creationId xmlns:a16="http://schemas.microsoft.com/office/drawing/2014/main" id="{68ED5954-FB78-4DF2-AB06-B980A560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7" name="Rectangle 228">
              <a:extLst>
                <a:ext uri="{FF2B5EF4-FFF2-40B4-BE49-F238E27FC236}">
                  <a16:creationId xmlns:a16="http://schemas.microsoft.com/office/drawing/2014/main" id="{611E06EA-FD75-46F8-9139-30C34284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5867404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8" name="Oval 229">
              <a:extLst>
                <a:ext uri="{FF2B5EF4-FFF2-40B4-BE49-F238E27FC236}">
                  <a16:creationId xmlns:a16="http://schemas.microsoft.com/office/drawing/2014/main" id="{A6827554-F584-45C3-B4F0-697E709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5880104"/>
              <a:ext cx="14288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89" name="Rectangle 230">
              <a:extLst>
                <a:ext uri="{FF2B5EF4-FFF2-40B4-BE49-F238E27FC236}">
                  <a16:creationId xmlns:a16="http://schemas.microsoft.com/office/drawing/2014/main" id="{8319F211-01B2-4E25-84C1-F0E2E13E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5934079"/>
              <a:ext cx="231775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0" name="Rectangle 231">
              <a:extLst>
                <a:ext uri="{FF2B5EF4-FFF2-40B4-BE49-F238E27FC236}">
                  <a16:creationId xmlns:a16="http://schemas.microsoft.com/office/drawing/2014/main" id="{20DBD02E-FD68-4E11-B597-EC877076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59420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1" name="Rectangle 232">
              <a:extLst>
                <a:ext uri="{FF2B5EF4-FFF2-40B4-BE49-F238E27FC236}">
                  <a16:creationId xmlns:a16="http://schemas.microsoft.com/office/drawing/2014/main" id="{84236B8C-675B-4AEF-8A8B-403D4EE83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59420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2" name="Rectangle 233">
              <a:extLst>
                <a:ext uri="{FF2B5EF4-FFF2-40B4-BE49-F238E27FC236}">
                  <a16:creationId xmlns:a16="http://schemas.microsoft.com/office/drawing/2014/main" id="{E02197E9-8B3E-4249-ADB6-A79B3412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3" name="Rectangle 234">
              <a:extLst>
                <a:ext uri="{FF2B5EF4-FFF2-40B4-BE49-F238E27FC236}">
                  <a16:creationId xmlns:a16="http://schemas.microsoft.com/office/drawing/2014/main" id="{29908859-685F-4749-92BF-1CF8C5E8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4" name="Rectangle 235">
              <a:extLst>
                <a:ext uri="{FF2B5EF4-FFF2-40B4-BE49-F238E27FC236}">
                  <a16:creationId xmlns:a16="http://schemas.microsoft.com/office/drawing/2014/main" id="{555E2EDB-85E2-4803-B500-6FD9D0BE5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5" name="Rectangle 236">
              <a:extLst>
                <a:ext uri="{FF2B5EF4-FFF2-40B4-BE49-F238E27FC236}">
                  <a16:creationId xmlns:a16="http://schemas.microsoft.com/office/drawing/2014/main" id="{D35D5A17-6010-43B7-B6D5-C86C2647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59420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6" name="Oval 237">
              <a:extLst>
                <a:ext uri="{FF2B5EF4-FFF2-40B4-BE49-F238E27FC236}">
                  <a16:creationId xmlns:a16="http://schemas.microsoft.com/office/drawing/2014/main" id="{56EC1F43-25D0-465A-AD54-7438A85F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5956304"/>
              <a:ext cx="14288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7" name="Rectangle 238">
              <a:extLst>
                <a:ext uri="{FF2B5EF4-FFF2-40B4-BE49-F238E27FC236}">
                  <a16:creationId xmlns:a16="http://schemas.microsoft.com/office/drawing/2014/main" id="{1E1716E1-E0E1-4E89-B6B4-3DFA1520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008692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8" name="Rectangle 239">
              <a:extLst>
                <a:ext uri="{FF2B5EF4-FFF2-40B4-BE49-F238E27FC236}">
                  <a16:creationId xmlns:a16="http://schemas.microsoft.com/office/drawing/2014/main" id="{439297D6-591D-4B7E-8564-F4CE055F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0182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9" name="Rectangle 240">
              <a:extLst>
                <a:ext uri="{FF2B5EF4-FFF2-40B4-BE49-F238E27FC236}">
                  <a16:creationId xmlns:a16="http://schemas.microsoft.com/office/drawing/2014/main" id="{2F78EFE2-1AF9-4D9F-AF7C-30A038C0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0182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0" name="Rectangle 241">
              <a:extLst>
                <a:ext uri="{FF2B5EF4-FFF2-40B4-BE49-F238E27FC236}">
                  <a16:creationId xmlns:a16="http://schemas.microsoft.com/office/drawing/2014/main" id="{0DE13151-E5E9-4550-AA7A-8A8098565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1" name="Rectangle 242">
              <a:extLst>
                <a:ext uri="{FF2B5EF4-FFF2-40B4-BE49-F238E27FC236}">
                  <a16:creationId xmlns:a16="http://schemas.microsoft.com/office/drawing/2014/main" id="{1E26581F-BD93-4B05-802A-09B5A3F05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2" name="Rectangle 244">
              <a:extLst>
                <a:ext uri="{FF2B5EF4-FFF2-40B4-BE49-F238E27FC236}">
                  <a16:creationId xmlns:a16="http://schemas.microsoft.com/office/drawing/2014/main" id="{46DD2CA2-E7C9-4DB5-B281-BE4C4C00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3" name="Rectangle 245">
              <a:extLst>
                <a:ext uri="{FF2B5EF4-FFF2-40B4-BE49-F238E27FC236}">
                  <a16:creationId xmlns:a16="http://schemas.microsoft.com/office/drawing/2014/main" id="{EBDBF46F-00BE-47C6-A8A2-3069ABF14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0182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4" name="Oval 246">
              <a:extLst>
                <a:ext uri="{FF2B5EF4-FFF2-40B4-BE49-F238E27FC236}">
                  <a16:creationId xmlns:a16="http://schemas.microsoft.com/office/drawing/2014/main" id="{E47F4243-25E4-4645-B594-C19B9A93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030917"/>
              <a:ext cx="14288" cy="158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5" name="Rectangle 247">
              <a:extLst>
                <a:ext uri="{FF2B5EF4-FFF2-40B4-BE49-F238E27FC236}">
                  <a16:creationId xmlns:a16="http://schemas.microsoft.com/office/drawing/2014/main" id="{00D03559-C378-424A-9D5A-0C419593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084892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6" name="Rectangle 248">
              <a:extLst>
                <a:ext uri="{FF2B5EF4-FFF2-40B4-BE49-F238E27FC236}">
                  <a16:creationId xmlns:a16="http://schemas.microsoft.com/office/drawing/2014/main" id="{04D42EC1-60E0-4A7E-944E-67DEC8199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094417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7" name="Rectangle 249">
              <a:extLst>
                <a:ext uri="{FF2B5EF4-FFF2-40B4-BE49-F238E27FC236}">
                  <a16:creationId xmlns:a16="http://schemas.microsoft.com/office/drawing/2014/main" id="{AFAFA758-3A90-48BF-8D8F-7E3931729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094417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8" name="Rectangle 250">
              <a:extLst>
                <a:ext uri="{FF2B5EF4-FFF2-40B4-BE49-F238E27FC236}">
                  <a16:creationId xmlns:a16="http://schemas.microsoft.com/office/drawing/2014/main" id="{451E1167-C2AA-4587-A702-59F7CA64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9" name="Rectangle 251">
              <a:extLst>
                <a:ext uri="{FF2B5EF4-FFF2-40B4-BE49-F238E27FC236}">
                  <a16:creationId xmlns:a16="http://schemas.microsoft.com/office/drawing/2014/main" id="{FFDFA78C-C726-4EC0-A655-83F5A17D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0" name="Rectangle 252">
              <a:extLst>
                <a:ext uri="{FF2B5EF4-FFF2-40B4-BE49-F238E27FC236}">
                  <a16:creationId xmlns:a16="http://schemas.microsoft.com/office/drawing/2014/main" id="{E70E9788-D9A7-4509-BF48-348FCB75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1" name="Rectangle 253">
              <a:extLst>
                <a:ext uri="{FF2B5EF4-FFF2-40B4-BE49-F238E27FC236}">
                  <a16:creationId xmlns:a16="http://schemas.microsoft.com/office/drawing/2014/main" id="{C4A841ED-E365-4F4B-ABF2-6B805380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094417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2" name="Oval 254">
              <a:extLst>
                <a:ext uri="{FF2B5EF4-FFF2-40B4-BE49-F238E27FC236}">
                  <a16:creationId xmlns:a16="http://schemas.microsoft.com/office/drawing/2014/main" id="{F1226115-D2C9-4BF3-A542-5AC5DBB8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107117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3" name="Rectangle 255">
              <a:extLst>
                <a:ext uri="{FF2B5EF4-FFF2-40B4-BE49-F238E27FC236}">
                  <a16:creationId xmlns:a16="http://schemas.microsoft.com/office/drawing/2014/main" id="{F7C00FAD-B302-462A-9E5C-B1F0DA6DD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161092"/>
              <a:ext cx="231775" cy="587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4" name="Rectangle 256">
              <a:extLst>
                <a:ext uri="{FF2B5EF4-FFF2-40B4-BE49-F238E27FC236}">
                  <a16:creationId xmlns:a16="http://schemas.microsoft.com/office/drawing/2014/main" id="{43B78B46-BCB4-4A64-81AA-D68328C4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169029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5" name="Rectangle 257">
              <a:extLst>
                <a:ext uri="{FF2B5EF4-FFF2-40B4-BE49-F238E27FC236}">
                  <a16:creationId xmlns:a16="http://schemas.microsoft.com/office/drawing/2014/main" id="{D8B86285-6345-4CD0-AA48-92CAE6BA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1690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6" name="Rectangle 258">
              <a:extLst>
                <a:ext uri="{FF2B5EF4-FFF2-40B4-BE49-F238E27FC236}">
                  <a16:creationId xmlns:a16="http://schemas.microsoft.com/office/drawing/2014/main" id="{0FDEE0D6-1555-4496-85C6-D185379C2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7" name="Rectangle 259">
              <a:extLst>
                <a:ext uri="{FF2B5EF4-FFF2-40B4-BE49-F238E27FC236}">
                  <a16:creationId xmlns:a16="http://schemas.microsoft.com/office/drawing/2014/main" id="{1FC0C6BE-4EA3-47B1-AA53-B0A6B9A8B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8" name="Rectangle 260">
              <a:extLst>
                <a:ext uri="{FF2B5EF4-FFF2-40B4-BE49-F238E27FC236}">
                  <a16:creationId xmlns:a16="http://schemas.microsoft.com/office/drawing/2014/main" id="{8A3A80CC-888A-4AB1-BB64-27CBD04A7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19" name="Rectangle 261">
              <a:extLst>
                <a:ext uri="{FF2B5EF4-FFF2-40B4-BE49-F238E27FC236}">
                  <a16:creationId xmlns:a16="http://schemas.microsoft.com/office/drawing/2014/main" id="{86A27294-35B7-405E-85F3-042AEC3B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1690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0" name="Oval 262">
              <a:extLst>
                <a:ext uri="{FF2B5EF4-FFF2-40B4-BE49-F238E27FC236}">
                  <a16:creationId xmlns:a16="http://schemas.microsoft.com/office/drawing/2014/main" id="{E2CB21B9-7EF2-4A19-A13A-A084822D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183317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1" name="Rectangle 263">
              <a:extLst>
                <a:ext uri="{FF2B5EF4-FFF2-40B4-BE49-F238E27FC236}">
                  <a16:creationId xmlns:a16="http://schemas.microsoft.com/office/drawing/2014/main" id="{703E3F61-86C2-491A-9BE2-20D639712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235704"/>
              <a:ext cx="231775" cy="603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2" name="Rectangle 264">
              <a:extLst>
                <a:ext uri="{FF2B5EF4-FFF2-40B4-BE49-F238E27FC236}">
                  <a16:creationId xmlns:a16="http://schemas.microsoft.com/office/drawing/2014/main" id="{1260E560-8B21-4503-931C-0B21E8158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245229"/>
              <a:ext cx="4763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3" name="Rectangle 265">
              <a:extLst>
                <a:ext uri="{FF2B5EF4-FFF2-40B4-BE49-F238E27FC236}">
                  <a16:creationId xmlns:a16="http://schemas.microsoft.com/office/drawing/2014/main" id="{1B203E6C-C558-454B-9BF8-114172F7C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245229"/>
              <a:ext cx="7938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4" name="Rectangle 266">
              <a:extLst>
                <a:ext uri="{FF2B5EF4-FFF2-40B4-BE49-F238E27FC236}">
                  <a16:creationId xmlns:a16="http://schemas.microsoft.com/office/drawing/2014/main" id="{39E2AEB3-36BA-48EC-AC8B-564AAA77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5" name="Rectangle 267">
              <a:extLst>
                <a:ext uri="{FF2B5EF4-FFF2-40B4-BE49-F238E27FC236}">
                  <a16:creationId xmlns:a16="http://schemas.microsoft.com/office/drawing/2014/main" id="{85299EF8-B62B-4D21-8710-D920690E3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6" name="Rectangle 268">
              <a:extLst>
                <a:ext uri="{FF2B5EF4-FFF2-40B4-BE49-F238E27FC236}">
                  <a16:creationId xmlns:a16="http://schemas.microsoft.com/office/drawing/2014/main" id="{D57FD1AB-C67B-46FC-B352-39F63CD4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7" name="Rectangle 269">
              <a:extLst>
                <a:ext uri="{FF2B5EF4-FFF2-40B4-BE49-F238E27FC236}">
                  <a16:creationId xmlns:a16="http://schemas.microsoft.com/office/drawing/2014/main" id="{FEF433AD-104C-4DC9-B0A2-A130CF44A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245229"/>
              <a:ext cx="6350" cy="396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8" name="Oval 270">
              <a:extLst>
                <a:ext uri="{FF2B5EF4-FFF2-40B4-BE49-F238E27FC236}">
                  <a16:creationId xmlns:a16="http://schemas.microsoft.com/office/drawing/2014/main" id="{5EBD9F7D-D936-4FBF-B5FA-15C3C6FD4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257929"/>
              <a:ext cx="14288" cy="14288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9" name="Rectangle 271">
              <a:extLst>
                <a:ext uri="{FF2B5EF4-FFF2-40B4-BE49-F238E27FC236}">
                  <a16:creationId xmlns:a16="http://schemas.microsoft.com/office/drawing/2014/main" id="{0DF0A045-67E5-457C-AE61-91322413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15" y="6311904"/>
              <a:ext cx="231775" cy="571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0" name="Rectangle 272">
              <a:extLst>
                <a:ext uri="{FF2B5EF4-FFF2-40B4-BE49-F238E27FC236}">
                  <a16:creationId xmlns:a16="http://schemas.microsoft.com/office/drawing/2014/main" id="{91E64289-9BD2-4F24-AF38-6409B0B6A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428" y="6319842"/>
              <a:ext cx="4763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1" name="Rectangle 273">
              <a:extLst>
                <a:ext uri="{FF2B5EF4-FFF2-40B4-BE49-F238E27FC236}">
                  <a16:creationId xmlns:a16="http://schemas.microsoft.com/office/drawing/2014/main" id="{4BF7A0BD-EC62-4299-9601-AF66EFA0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540" y="6319842"/>
              <a:ext cx="7938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2" name="Rectangle 274">
              <a:extLst>
                <a:ext uri="{FF2B5EF4-FFF2-40B4-BE49-F238E27FC236}">
                  <a16:creationId xmlns:a16="http://schemas.microsoft.com/office/drawing/2014/main" id="{A48C19F8-063E-4352-9272-A78A7059B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828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3" name="Rectangle 275">
              <a:extLst>
                <a:ext uri="{FF2B5EF4-FFF2-40B4-BE49-F238E27FC236}">
                  <a16:creationId xmlns:a16="http://schemas.microsoft.com/office/drawing/2014/main" id="{297F1534-F1E7-4906-8A0F-F6654DB2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528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4" name="Rectangle 276">
              <a:extLst>
                <a:ext uri="{FF2B5EF4-FFF2-40B4-BE49-F238E27FC236}">
                  <a16:creationId xmlns:a16="http://schemas.microsoft.com/office/drawing/2014/main" id="{E0287F72-4A43-4251-A974-61BD025C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5" name="Rectangle 277">
              <a:extLst>
                <a:ext uri="{FF2B5EF4-FFF2-40B4-BE49-F238E27FC236}">
                  <a16:creationId xmlns:a16="http://schemas.microsoft.com/office/drawing/2014/main" id="{25A1E80F-9B1D-40B9-BF01-97CB7DF9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5" y="6319842"/>
              <a:ext cx="6350" cy="412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6" name="Oval 278">
              <a:extLst>
                <a:ext uri="{FF2B5EF4-FFF2-40B4-BE49-F238E27FC236}">
                  <a16:creationId xmlns:a16="http://schemas.microsoft.com/office/drawing/2014/main" id="{4C02EC4D-38E6-4B21-8251-C24AE6B3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5" y="6334129"/>
              <a:ext cx="14288" cy="12700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9CFD07D-5300-4385-B14B-0AE2C250DA24}"/>
              </a:ext>
            </a:extLst>
          </p:cNvPr>
          <p:cNvGrpSpPr/>
          <p:nvPr/>
        </p:nvGrpSpPr>
        <p:grpSpPr>
          <a:xfrm>
            <a:off x="16011963" y="8162067"/>
            <a:ext cx="1020783" cy="826818"/>
            <a:chOff x="8714674" y="5827142"/>
            <a:chExt cx="1041400" cy="843517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C7E9111-DC33-445C-810E-9385C2621679}"/>
                </a:ext>
              </a:extLst>
            </p:cNvPr>
            <p:cNvGrpSpPr/>
            <p:nvPr/>
          </p:nvGrpSpPr>
          <p:grpSpPr>
            <a:xfrm>
              <a:off x="8714674" y="5999146"/>
              <a:ext cx="1041400" cy="671513"/>
              <a:chOff x="9166228" y="5807079"/>
              <a:chExt cx="1041400" cy="671513"/>
            </a:xfrm>
          </p:grpSpPr>
          <p:sp>
            <p:nvSpPr>
              <p:cNvPr id="242" name="Rectangle 279">
                <a:extLst>
                  <a:ext uri="{FF2B5EF4-FFF2-40B4-BE49-F238E27FC236}">
                    <a16:creationId xmlns:a16="http://schemas.microsoft.com/office/drawing/2014/main" id="{6E1CFC36-737D-40FC-ACCA-34EAD891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6228" y="5807079"/>
                <a:ext cx="322263" cy="671513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3" name="Rectangle 280">
                <a:extLst>
                  <a:ext uri="{FF2B5EF4-FFF2-40B4-BE49-F238E27FC236}">
                    <a16:creationId xmlns:a16="http://schemas.microsoft.com/office/drawing/2014/main" id="{D9D2D6DF-0098-4141-B0A8-0803655EF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7978" y="5840417"/>
                <a:ext cx="258763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4" name="Rectangle 281">
                <a:extLst>
                  <a:ext uri="{FF2B5EF4-FFF2-40B4-BE49-F238E27FC236}">
                    <a16:creationId xmlns:a16="http://schemas.microsoft.com/office/drawing/2014/main" id="{A25976B8-BC72-4688-A624-D497D30D3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5857879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5" name="Rectangle 282">
                <a:extLst>
                  <a:ext uri="{FF2B5EF4-FFF2-40B4-BE49-F238E27FC236}">
                    <a16:creationId xmlns:a16="http://schemas.microsoft.com/office/drawing/2014/main" id="{7724F0DF-7347-49A9-AB67-290AD82DC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6" name="Rectangle 283">
                <a:extLst>
                  <a:ext uri="{FF2B5EF4-FFF2-40B4-BE49-F238E27FC236}">
                    <a16:creationId xmlns:a16="http://schemas.microsoft.com/office/drawing/2014/main" id="{5D031864-CCF7-47B7-A0F8-4EB69810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7" name="Rectangle 284">
                <a:extLst>
                  <a:ext uri="{FF2B5EF4-FFF2-40B4-BE49-F238E27FC236}">
                    <a16:creationId xmlns:a16="http://schemas.microsoft.com/office/drawing/2014/main" id="{175FD904-E4D6-4387-A1FA-B5A5E8B0C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8" name="Rectangle 285">
                <a:extLst>
                  <a:ext uri="{FF2B5EF4-FFF2-40B4-BE49-F238E27FC236}">
                    <a16:creationId xmlns:a16="http://schemas.microsoft.com/office/drawing/2014/main" id="{78E4E753-0554-4274-94E5-CE19E144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9" name="Rectangle 286">
                <a:extLst>
                  <a:ext uri="{FF2B5EF4-FFF2-40B4-BE49-F238E27FC236}">
                    <a16:creationId xmlns:a16="http://schemas.microsoft.com/office/drawing/2014/main" id="{0349B24E-16CF-4EF0-8C2F-6E9B89707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0" name="Rectangle 287">
                <a:extLst>
                  <a:ext uri="{FF2B5EF4-FFF2-40B4-BE49-F238E27FC236}">
                    <a16:creationId xmlns:a16="http://schemas.microsoft.com/office/drawing/2014/main" id="{1B8380D0-65AA-4BA5-899A-2671925C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1" name="Oval 288">
                <a:extLst>
                  <a:ext uri="{FF2B5EF4-FFF2-40B4-BE49-F238E27FC236}">
                    <a16:creationId xmlns:a16="http://schemas.microsoft.com/office/drawing/2014/main" id="{3284BE46-1880-4800-9C6F-023DD244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5880104"/>
                <a:ext cx="12700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2" name="Rectangle 289">
                <a:extLst>
                  <a:ext uri="{FF2B5EF4-FFF2-40B4-BE49-F238E27FC236}">
                    <a16:creationId xmlns:a16="http://schemas.microsoft.com/office/drawing/2014/main" id="{BFBF7D7C-58A0-4DF2-B5AA-589D84A67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5934079"/>
                <a:ext cx="228600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3" name="Rectangle 290">
                <a:extLst>
                  <a:ext uri="{FF2B5EF4-FFF2-40B4-BE49-F238E27FC236}">
                    <a16:creationId xmlns:a16="http://schemas.microsoft.com/office/drawing/2014/main" id="{FB13D9BC-33E6-4E19-BDDD-F26A244A9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4" name="Rectangle 291">
                <a:extLst>
                  <a:ext uri="{FF2B5EF4-FFF2-40B4-BE49-F238E27FC236}">
                    <a16:creationId xmlns:a16="http://schemas.microsoft.com/office/drawing/2014/main" id="{7F93D753-A3DA-4D3F-A7CE-96C35AAC9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5" name="Rectangle 292">
                <a:extLst>
                  <a:ext uri="{FF2B5EF4-FFF2-40B4-BE49-F238E27FC236}">
                    <a16:creationId xmlns:a16="http://schemas.microsoft.com/office/drawing/2014/main" id="{B3EBE236-9773-46EE-9DD9-E675EC5DD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6" name="Rectangle 293">
                <a:extLst>
                  <a:ext uri="{FF2B5EF4-FFF2-40B4-BE49-F238E27FC236}">
                    <a16:creationId xmlns:a16="http://schemas.microsoft.com/office/drawing/2014/main" id="{B8E2F73A-C3DA-4C76-9287-FA0D1748E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7" name="Rectangle 294">
                <a:extLst>
                  <a:ext uri="{FF2B5EF4-FFF2-40B4-BE49-F238E27FC236}">
                    <a16:creationId xmlns:a16="http://schemas.microsoft.com/office/drawing/2014/main" id="{085FB121-8F17-4D51-8489-63C0986E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8" name="Rectangle 295">
                <a:extLst>
                  <a:ext uri="{FF2B5EF4-FFF2-40B4-BE49-F238E27FC236}">
                    <a16:creationId xmlns:a16="http://schemas.microsoft.com/office/drawing/2014/main" id="{49183456-D56C-4DB5-A819-FAC8D259E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59" name="Oval 296">
                <a:extLst>
                  <a:ext uri="{FF2B5EF4-FFF2-40B4-BE49-F238E27FC236}">
                    <a16:creationId xmlns:a16="http://schemas.microsoft.com/office/drawing/2014/main" id="{7FD19E74-1E55-419A-BE00-2F600A832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5956304"/>
                <a:ext cx="12700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0" name="Rectangle 297">
                <a:extLst>
                  <a:ext uri="{FF2B5EF4-FFF2-40B4-BE49-F238E27FC236}">
                    <a16:creationId xmlns:a16="http://schemas.microsoft.com/office/drawing/2014/main" id="{B366068E-C6CA-49C4-9997-D550C4335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008692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1" name="Rectangle 298">
                <a:extLst>
                  <a:ext uri="{FF2B5EF4-FFF2-40B4-BE49-F238E27FC236}">
                    <a16:creationId xmlns:a16="http://schemas.microsoft.com/office/drawing/2014/main" id="{77E201BB-2F74-4E58-BBB5-1C1672DC3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2" name="Rectangle 299">
                <a:extLst>
                  <a:ext uri="{FF2B5EF4-FFF2-40B4-BE49-F238E27FC236}">
                    <a16:creationId xmlns:a16="http://schemas.microsoft.com/office/drawing/2014/main" id="{9D1ABEC5-8749-489B-A9BD-ACA51C286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3" name="Rectangle 300">
                <a:extLst>
                  <a:ext uri="{FF2B5EF4-FFF2-40B4-BE49-F238E27FC236}">
                    <a16:creationId xmlns:a16="http://schemas.microsoft.com/office/drawing/2014/main" id="{6F78631B-3DAB-44AB-970F-2C8319F5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4" name="Rectangle 301">
                <a:extLst>
                  <a:ext uri="{FF2B5EF4-FFF2-40B4-BE49-F238E27FC236}">
                    <a16:creationId xmlns:a16="http://schemas.microsoft.com/office/drawing/2014/main" id="{E41E127C-7A3B-41EA-A3AF-A7355BD1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5" name="Rectangle 302">
                <a:extLst>
                  <a:ext uri="{FF2B5EF4-FFF2-40B4-BE49-F238E27FC236}">
                    <a16:creationId xmlns:a16="http://schemas.microsoft.com/office/drawing/2014/main" id="{0BCC64D2-EB90-4014-B875-3DA9CD34F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6" name="Rectangle 303">
                <a:extLst>
                  <a:ext uri="{FF2B5EF4-FFF2-40B4-BE49-F238E27FC236}">
                    <a16:creationId xmlns:a16="http://schemas.microsoft.com/office/drawing/2014/main" id="{6244755C-CE66-44A2-9593-8E0E3EA5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7" name="Oval 304">
                <a:extLst>
                  <a:ext uri="{FF2B5EF4-FFF2-40B4-BE49-F238E27FC236}">
                    <a16:creationId xmlns:a16="http://schemas.microsoft.com/office/drawing/2014/main" id="{1019F7EF-7549-4725-BA35-137605DE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030917"/>
                <a:ext cx="12700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8" name="Rectangle 305">
                <a:extLst>
                  <a:ext uri="{FF2B5EF4-FFF2-40B4-BE49-F238E27FC236}">
                    <a16:creationId xmlns:a16="http://schemas.microsoft.com/office/drawing/2014/main" id="{C6D5ED4D-F35E-4896-9793-5896C2762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084892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69" name="Rectangle 306">
                <a:extLst>
                  <a:ext uri="{FF2B5EF4-FFF2-40B4-BE49-F238E27FC236}">
                    <a16:creationId xmlns:a16="http://schemas.microsoft.com/office/drawing/2014/main" id="{7CAFA019-BE4B-4009-B16B-13EE3A49C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0" name="Rectangle 307">
                <a:extLst>
                  <a:ext uri="{FF2B5EF4-FFF2-40B4-BE49-F238E27FC236}">
                    <a16:creationId xmlns:a16="http://schemas.microsoft.com/office/drawing/2014/main" id="{47FEDB58-94D5-4F50-9D45-BB5B1ABF7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1" name="Rectangle 308">
                <a:extLst>
                  <a:ext uri="{FF2B5EF4-FFF2-40B4-BE49-F238E27FC236}">
                    <a16:creationId xmlns:a16="http://schemas.microsoft.com/office/drawing/2014/main" id="{CE46230E-943F-48A0-9E86-0A9218099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2" name="Rectangle 309">
                <a:extLst>
                  <a:ext uri="{FF2B5EF4-FFF2-40B4-BE49-F238E27FC236}">
                    <a16:creationId xmlns:a16="http://schemas.microsoft.com/office/drawing/2014/main" id="{946E5793-BCA0-48BD-84A8-AC725CF53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3" name="Rectangle 310">
                <a:extLst>
                  <a:ext uri="{FF2B5EF4-FFF2-40B4-BE49-F238E27FC236}">
                    <a16:creationId xmlns:a16="http://schemas.microsoft.com/office/drawing/2014/main" id="{1B0104C0-D1F5-4AC1-921C-061616EE8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4" name="Rectangle 311">
                <a:extLst>
                  <a:ext uri="{FF2B5EF4-FFF2-40B4-BE49-F238E27FC236}">
                    <a16:creationId xmlns:a16="http://schemas.microsoft.com/office/drawing/2014/main" id="{052F6C8C-BA8B-45B6-8531-BA8117F94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5" name="Oval 312">
                <a:extLst>
                  <a:ext uri="{FF2B5EF4-FFF2-40B4-BE49-F238E27FC236}">
                    <a16:creationId xmlns:a16="http://schemas.microsoft.com/office/drawing/2014/main" id="{D80A78F3-6B11-4535-948C-20FDAF393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107117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6" name="Rectangle 313">
                <a:extLst>
                  <a:ext uri="{FF2B5EF4-FFF2-40B4-BE49-F238E27FC236}">
                    <a16:creationId xmlns:a16="http://schemas.microsoft.com/office/drawing/2014/main" id="{A5B25E2F-D9E5-4742-854A-343CE54D3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161092"/>
                <a:ext cx="228600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7" name="Rectangle 314">
                <a:extLst>
                  <a:ext uri="{FF2B5EF4-FFF2-40B4-BE49-F238E27FC236}">
                    <a16:creationId xmlns:a16="http://schemas.microsoft.com/office/drawing/2014/main" id="{1940799E-B068-46F6-A8C4-6C42DFC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8" name="Rectangle 315">
                <a:extLst>
                  <a:ext uri="{FF2B5EF4-FFF2-40B4-BE49-F238E27FC236}">
                    <a16:creationId xmlns:a16="http://schemas.microsoft.com/office/drawing/2014/main" id="{65D92D25-23EE-4C73-BAB0-5208590F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9" name="Rectangle 316">
                <a:extLst>
                  <a:ext uri="{FF2B5EF4-FFF2-40B4-BE49-F238E27FC236}">
                    <a16:creationId xmlns:a16="http://schemas.microsoft.com/office/drawing/2014/main" id="{1791DE25-3DAF-4723-971E-D779C6D61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0" name="Rectangle 317">
                <a:extLst>
                  <a:ext uri="{FF2B5EF4-FFF2-40B4-BE49-F238E27FC236}">
                    <a16:creationId xmlns:a16="http://schemas.microsoft.com/office/drawing/2014/main" id="{B384DD8E-74CA-455E-B2F4-B6A2CA02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1" name="Rectangle 318">
                <a:extLst>
                  <a:ext uri="{FF2B5EF4-FFF2-40B4-BE49-F238E27FC236}">
                    <a16:creationId xmlns:a16="http://schemas.microsoft.com/office/drawing/2014/main" id="{FD0614A2-1617-429B-AC86-38487C48E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2" name="Rectangle 319">
                <a:extLst>
                  <a:ext uri="{FF2B5EF4-FFF2-40B4-BE49-F238E27FC236}">
                    <a16:creationId xmlns:a16="http://schemas.microsoft.com/office/drawing/2014/main" id="{1D4D7141-627C-4B1E-ADF0-251228C14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3" name="Oval 320">
                <a:extLst>
                  <a:ext uri="{FF2B5EF4-FFF2-40B4-BE49-F238E27FC236}">
                    <a16:creationId xmlns:a16="http://schemas.microsoft.com/office/drawing/2014/main" id="{B390C745-29B2-46CA-889D-E26620AF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183317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4" name="Rectangle 321">
                <a:extLst>
                  <a:ext uri="{FF2B5EF4-FFF2-40B4-BE49-F238E27FC236}">
                    <a16:creationId xmlns:a16="http://schemas.microsoft.com/office/drawing/2014/main" id="{77E10FB3-53E9-463C-8E64-5B1E1970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235704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5" name="Rectangle 322">
                <a:extLst>
                  <a:ext uri="{FF2B5EF4-FFF2-40B4-BE49-F238E27FC236}">
                    <a16:creationId xmlns:a16="http://schemas.microsoft.com/office/drawing/2014/main" id="{B8E25DDC-29D5-4192-BC98-5978FCBA7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6" name="Rectangle 323">
                <a:extLst>
                  <a:ext uri="{FF2B5EF4-FFF2-40B4-BE49-F238E27FC236}">
                    <a16:creationId xmlns:a16="http://schemas.microsoft.com/office/drawing/2014/main" id="{6D422AF3-8B9A-4275-8BCE-FB243D3EB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7" name="Rectangle 324">
                <a:extLst>
                  <a:ext uri="{FF2B5EF4-FFF2-40B4-BE49-F238E27FC236}">
                    <a16:creationId xmlns:a16="http://schemas.microsoft.com/office/drawing/2014/main" id="{A478741A-7719-46B2-B1C1-F43184D7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8" name="Rectangle 325">
                <a:extLst>
                  <a:ext uri="{FF2B5EF4-FFF2-40B4-BE49-F238E27FC236}">
                    <a16:creationId xmlns:a16="http://schemas.microsoft.com/office/drawing/2014/main" id="{E3A4F321-B89A-46CB-AF28-74893B062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9" name="Rectangle 326">
                <a:extLst>
                  <a:ext uri="{FF2B5EF4-FFF2-40B4-BE49-F238E27FC236}">
                    <a16:creationId xmlns:a16="http://schemas.microsoft.com/office/drawing/2014/main" id="{499E510A-18D8-4EBC-9012-B67CA531E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0" name="Rectangle 327">
                <a:extLst>
                  <a:ext uri="{FF2B5EF4-FFF2-40B4-BE49-F238E27FC236}">
                    <a16:creationId xmlns:a16="http://schemas.microsoft.com/office/drawing/2014/main" id="{9399D293-A33E-4AB4-9DE4-0AEB0EDC4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1" name="Oval 328">
                <a:extLst>
                  <a:ext uri="{FF2B5EF4-FFF2-40B4-BE49-F238E27FC236}">
                    <a16:creationId xmlns:a16="http://schemas.microsoft.com/office/drawing/2014/main" id="{06B7C15A-6A69-43EB-8024-711D869C4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257929"/>
                <a:ext cx="12700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2" name="Rectangle 329">
                <a:extLst>
                  <a:ext uri="{FF2B5EF4-FFF2-40B4-BE49-F238E27FC236}">
                    <a16:creationId xmlns:a16="http://schemas.microsoft.com/office/drawing/2014/main" id="{B38A7B73-B793-42AB-814C-4F40C1554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311904"/>
                <a:ext cx="228600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3" name="Rectangle 330">
                <a:extLst>
                  <a:ext uri="{FF2B5EF4-FFF2-40B4-BE49-F238E27FC236}">
                    <a16:creationId xmlns:a16="http://schemas.microsoft.com/office/drawing/2014/main" id="{0DD3DF9F-522C-433A-9DC8-B6D65D53B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4" name="Rectangle 331">
                <a:extLst>
                  <a:ext uri="{FF2B5EF4-FFF2-40B4-BE49-F238E27FC236}">
                    <a16:creationId xmlns:a16="http://schemas.microsoft.com/office/drawing/2014/main" id="{8EA8E29E-5C37-4E20-BA71-1E360981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5" name="Rectangle 332">
                <a:extLst>
                  <a:ext uri="{FF2B5EF4-FFF2-40B4-BE49-F238E27FC236}">
                    <a16:creationId xmlns:a16="http://schemas.microsoft.com/office/drawing/2014/main" id="{B94F2A83-EF8A-4F44-AD02-93AB6176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6" name="Rectangle 333">
                <a:extLst>
                  <a:ext uri="{FF2B5EF4-FFF2-40B4-BE49-F238E27FC236}">
                    <a16:creationId xmlns:a16="http://schemas.microsoft.com/office/drawing/2014/main" id="{031AE15A-4CBD-4472-B91D-F21FBB80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7" name="Rectangle 334">
                <a:extLst>
                  <a:ext uri="{FF2B5EF4-FFF2-40B4-BE49-F238E27FC236}">
                    <a16:creationId xmlns:a16="http://schemas.microsoft.com/office/drawing/2014/main" id="{D7B792E6-D168-4E4D-A8F9-E9F5DC7D8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8" name="Rectangle 335">
                <a:extLst>
                  <a:ext uri="{FF2B5EF4-FFF2-40B4-BE49-F238E27FC236}">
                    <a16:creationId xmlns:a16="http://schemas.microsoft.com/office/drawing/2014/main" id="{4A46BA23-C4EA-43CB-9096-5CD596BF9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99" name="Oval 336">
                <a:extLst>
                  <a:ext uri="{FF2B5EF4-FFF2-40B4-BE49-F238E27FC236}">
                    <a16:creationId xmlns:a16="http://schemas.microsoft.com/office/drawing/2014/main" id="{30A631EA-7508-429C-A98D-0B28593C6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334129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0" name="Rectangle 337">
                <a:extLst>
                  <a:ext uri="{FF2B5EF4-FFF2-40B4-BE49-F238E27FC236}">
                    <a16:creationId xmlns:a16="http://schemas.microsoft.com/office/drawing/2014/main" id="{AB105172-097A-4EB2-8D10-10ED2205A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6228" y="5807079"/>
                <a:ext cx="322263" cy="6715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1" name="Rectangle 338">
                <a:extLst>
                  <a:ext uri="{FF2B5EF4-FFF2-40B4-BE49-F238E27FC236}">
                    <a16:creationId xmlns:a16="http://schemas.microsoft.com/office/drawing/2014/main" id="{DF1285B6-8D1A-4976-9957-602132BD0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7978" y="5840417"/>
                <a:ext cx="258763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2" name="Rectangle 339">
                <a:extLst>
                  <a:ext uri="{FF2B5EF4-FFF2-40B4-BE49-F238E27FC236}">
                    <a16:creationId xmlns:a16="http://schemas.microsoft.com/office/drawing/2014/main" id="{E87C5B2B-713F-4985-AD04-2245DA8E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5857879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3" name="Rectangle 340">
                <a:extLst>
                  <a:ext uri="{FF2B5EF4-FFF2-40B4-BE49-F238E27FC236}">
                    <a16:creationId xmlns:a16="http://schemas.microsoft.com/office/drawing/2014/main" id="{5FA3F565-37AC-4F11-979F-9EF5E0F61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4" name="Rectangle 341">
                <a:extLst>
                  <a:ext uri="{FF2B5EF4-FFF2-40B4-BE49-F238E27FC236}">
                    <a16:creationId xmlns:a16="http://schemas.microsoft.com/office/drawing/2014/main" id="{F52EEB82-DBCB-4DB3-84F4-6FB19CAA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5" name="Rectangle 342">
                <a:extLst>
                  <a:ext uri="{FF2B5EF4-FFF2-40B4-BE49-F238E27FC236}">
                    <a16:creationId xmlns:a16="http://schemas.microsoft.com/office/drawing/2014/main" id="{D8B7FD4F-B1A2-406E-BA27-CDEFFF116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6" name="Rectangle 343">
                <a:extLst>
                  <a:ext uri="{FF2B5EF4-FFF2-40B4-BE49-F238E27FC236}">
                    <a16:creationId xmlns:a16="http://schemas.microsoft.com/office/drawing/2014/main" id="{BEC9A4EF-BE7D-47CB-AE85-F692C7633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7" name="Rectangle 344">
                <a:extLst>
                  <a:ext uri="{FF2B5EF4-FFF2-40B4-BE49-F238E27FC236}">
                    <a16:creationId xmlns:a16="http://schemas.microsoft.com/office/drawing/2014/main" id="{AD74B1CD-300D-43D2-B9AB-55209762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8" name="Rectangle 345">
                <a:extLst>
                  <a:ext uri="{FF2B5EF4-FFF2-40B4-BE49-F238E27FC236}">
                    <a16:creationId xmlns:a16="http://schemas.microsoft.com/office/drawing/2014/main" id="{1960EB6A-ED2B-4892-AA3F-F4DA63C8D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09" name="Oval 346">
                <a:extLst>
                  <a:ext uri="{FF2B5EF4-FFF2-40B4-BE49-F238E27FC236}">
                    <a16:creationId xmlns:a16="http://schemas.microsoft.com/office/drawing/2014/main" id="{820FC11D-727A-4FD6-A3F1-17EEE1025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5880104"/>
                <a:ext cx="12700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0" name="Rectangle 347">
                <a:extLst>
                  <a:ext uri="{FF2B5EF4-FFF2-40B4-BE49-F238E27FC236}">
                    <a16:creationId xmlns:a16="http://schemas.microsoft.com/office/drawing/2014/main" id="{08D6086E-E01F-44ED-96D7-2EB8C611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5934079"/>
                <a:ext cx="228600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1" name="Rectangle 348">
                <a:extLst>
                  <a:ext uri="{FF2B5EF4-FFF2-40B4-BE49-F238E27FC236}">
                    <a16:creationId xmlns:a16="http://schemas.microsoft.com/office/drawing/2014/main" id="{E65AD7B9-A91B-45C7-AF6A-D281F8A0D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2" name="Rectangle 349">
                <a:extLst>
                  <a:ext uri="{FF2B5EF4-FFF2-40B4-BE49-F238E27FC236}">
                    <a16:creationId xmlns:a16="http://schemas.microsoft.com/office/drawing/2014/main" id="{A765B916-EE03-4EE9-814D-FD25D795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3" name="Rectangle 350">
                <a:extLst>
                  <a:ext uri="{FF2B5EF4-FFF2-40B4-BE49-F238E27FC236}">
                    <a16:creationId xmlns:a16="http://schemas.microsoft.com/office/drawing/2014/main" id="{F629F69B-01C6-4E97-941C-2D6595FF4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4" name="Rectangle 351">
                <a:extLst>
                  <a:ext uri="{FF2B5EF4-FFF2-40B4-BE49-F238E27FC236}">
                    <a16:creationId xmlns:a16="http://schemas.microsoft.com/office/drawing/2014/main" id="{EFC42602-83DB-4C21-8DF6-03355F6C8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5" name="Rectangle 352">
                <a:extLst>
                  <a:ext uri="{FF2B5EF4-FFF2-40B4-BE49-F238E27FC236}">
                    <a16:creationId xmlns:a16="http://schemas.microsoft.com/office/drawing/2014/main" id="{F324C490-76F4-4B04-BF2A-00824A71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6" name="Rectangle 353">
                <a:extLst>
                  <a:ext uri="{FF2B5EF4-FFF2-40B4-BE49-F238E27FC236}">
                    <a16:creationId xmlns:a16="http://schemas.microsoft.com/office/drawing/2014/main" id="{551CCBAE-2C5A-445B-9F8E-216F72090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7" name="Oval 354">
                <a:extLst>
                  <a:ext uri="{FF2B5EF4-FFF2-40B4-BE49-F238E27FC236}">
                    <a16:creationId xmlns:a16="http://schemas.microsoft.com/office/drawing/2014/main" id="{EC2C81DF-0578-479B-B8EC-8179DB003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5956304"/>
                <a:ext cx="12700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8" name="Rectangle 355">
                <a:extLst>
                  <a:ext uri="{FF2B5EF4-FFF2-40B4-BE49-F238E27FC236}">
                    <a16:creationId xmlns:a16="http://schemas.microsoft.com/office/drawing/2014/main" id="{EB35D595-BB6B-4B66-8A2C-42DCF96D1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008692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19" name="Rectangle 356">
                <a:extLst>
                  <a:ext uri="{FF2B5EF4-FFF2-40B4-BE49-F238E27FC236}">
                    <a16:creationId xmlns:a16="http://schemas.microsoft.com/office/drawing/2014/main" id="{1F81897E-1054-455F-9927-BB01FB98B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0" name="Rectangle 357">
                <a:extLst>
                  <a:ext uri="{FF2B5EF4-FFF2-40B4-BE49-F238E27FC236}">
                    <a16:creationId xmlns:a16="http://schemas.microsoft.com/office/drawing/2014/main" id="{1C75E555-64D0-4154-847E-597000DD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1" name="Rectangle 358">
                <a:extLst>
                  <a:ext uri="{FF2B5EF4-FFF2-40B4-BE49-F238E27FC236}">
                    <a16:creationId xmlns:a16="http://schemas.microsoft.com/office/drawing/2014/main" id="{08529D5B-3779-4C8D-A2DC-6D31F7EF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2" name="Rectangle 359">
                <a:extLst>
                  <a:ext uri="{FF2B5EF4-FFF2-40B4-BE49-F238E27FC236}">
                    <a16:creationId xmlns:a16="http://schemas.microsoft.com/office/drawing/2014/main" id="{78355C02-AFD5-46EF-9E65-26EFEAE89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3" name="Rectangle 360">
                <a:extLst>
                  <a:ext uri="{FF2B5EF4-FFF2-40B4-BE49-F238E27FC236}">
                    <a16:creationId xmlns:a16="http://schemas.microsoft.com/office/drawing/2014/main" id="{145BC79D-07C3-4E67-A273-5D6C6BEC0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4" name="Rectangle 361">
                <a:extLst>
                  <a:ext uri="{FF2B5EF4-FFF2-40B4-BE49-F238E27FC236}">
                    <a16:creationId xmlns:a16="http://schemas.microsoft.com/office/drawing/2014/main" id="{DE2393EA-2AAE-4D00-82B3-DDC7A72F1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5" name="Oval 362">
                <a:extLst>
                  <a:ext uri="{FF2B5EF4-FFF2-40B4-BE49-F238E27FC236}">
                    <a16:creationId xmlns:a16="http://schemas.microsoft.com/office/drawing/2014/main" id="{7069CE07-778E-467C-B970-DEC689B6E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030917"/>
                <a:ext cx="12700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6" name="Rectangle 363">
                <a:extLst>
                  <a:ext uri="{FF2B5EF4-FFF2-40B4-BE49-F238E27FC236}">
                    <a16:creationId xmlns:a16="http://schemas.microsoft.com/office/drawing/2014/main" id="{BC3F9E2D-E912-4E60-9F57-5ED5C361B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084892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7" name="Rectangle 364">
                <a:extLst>
                  <a:ext uri="{FF2B5EF4-FFF2-40B4-BE49-F238E27FC236}">
                    <a16:creationId xmlns:a16="http://schemas.microsoft.com/office/drawing/2014/main" id="{0CE975B6-88CF-49B5-9D8E-B82240EC0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8" name="Rectangle 365">
                <a:extLst>
                  <a:ext uri="{FF2B5EF4-FFF2-40B4-BE49-F238E27FC236}">
                    <a16:creationId xmlns:a16="http://schemas.microsoft.com/office/drawing/2014/main" id="{F63FB683-07EF-462C-B43C-2A3316D3A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29" name="Rectangle 366">
                <a:extLst>
                  <a:ext uri="{FF2B5EF4-FFF2-40B4-BE49-F238E27FC236}">
                    <a16:creationId xmlns:a16="http://schemas.microsoft.com/office/drawing/2014/main" id="{A444A1F9-1B8C-46A3-AC5C-8A0CCABE6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0" name="Rectangle 367">
                <a:extLst>
                  <a:ext uri="{FF2B5EF4-FFF2-40B4-BE49-F238E27FC236}">
                    <a16:creationId xmlns:a16="http://schemas.microsoft.com/office/drawing/2014/main" id="{212948BA-1329-4F65-9BFE-17E5CC39D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1" name="Rectangle 368">
                <a:extLst>
                  <a:ext uri="{FF2B5EF4-FFF2-40B4-BE49-F238E27FC236}">
                    <a16:creationId xmlns:a16="http://schemas.microsoft.com/office/drawing/2014/main" id="{C6AD863E-9170-4719-A52A-9B22A1C1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2" name="Rectangle 369">
                <a:extLst>
                  <a:ext uri="{FF2B5EF4-FFF2-40B4-BE49-F238E27FC236}">
                    <a16:creationId xmlns:a16="http://schemas.microsoft.com/office/drawing/2014/main" id="{DE364F0E-784C-407F-A945-21E172F1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3" name="Oval 370">
                <a:extLst>
                  <a:ext uri="{FF2B5EF4-FFF2-40B4-BE49-F238E27FC236}">
                    <a16:creationId xmlns:a16="http://schemas.microsoft.com/office/drawing/2014/main" id="{D61E8B9A-FDD4-45D2-AE77-4AD942B68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107117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4" name="Rectangle 371">
                <a:extLst>
                  <a:ext uri="{FF2B5EF4-FFF2-40B4-BE49-F238E27FC236}">
                    <a16:creationId xmlns:a16="http://schemas.microsoft.com/office/drawing/2014/main" id="{05053FC2-5C82-41FA-B46C-4718EC72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161092"/>
                <a:ext cx="228600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5" name="Rectangle 372">
                <a:extLst>
                  <a:ext uri="{FF2B5EF4-FFF2-40B4-BE49-F238E27FC236}">
                    <a16:creationId xmlns:a16="http://schemas.microsoft.com/office/drawing/2014/main" id="{B7743FC0-7A47-4311-A3D1-720930786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6" name="Rectangle 373">
                <a:extLst>
                  <a:ext uri="{FF2B5EF4-FFF2-40B4-BE49-F238E27FC236}">
                    <a16:creationId xmlns:a16="http://schemas.microsoft.com/office/drawing/2014/main" id="{02B040A1-F07F-4532-AAC9-FED4C722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7" name="Rectangle 374">
                <a:extLst>
                  <a:ext uri="{FF2B5EF4-FFF2-40B4-BE49-F238E27FC236}">
                    <a16:creationId xmlns:a16="http://schemas.microsoft.com/office/drawing/2014/main" id="{2AFCF322-107C-4AB6-BC54-00655E94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8" name="Rectangle 375">
                <a:extLst>
                  <a:ext uri="{FF2B5EF4-FFF2-40B4-BE49-F238E27FC236}">
                    <a16:creationId xmlns:a16="http://schemas.microsoft.com/office/drawing/2014/main" id="{955472DD-39AA-4497-BEF2-1EFDC6265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9" name="Rectangle 376">
                <a:extLst>
                  <a:ext uri="{FF2B5EF4-FFF2-40B4-BE49-F238E27FC236}">
                    <a16:creationId xmlns:a16="http://schemas.microsoft.com/office/drawing/2014/main" id="{2F5C2827-BBBC-48FB-920C-43C8191E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0" name="Rectangle 377">
                <a:extLst>
                  <a:ext uri="{FF2B5EF4-FFF2-40B4-BE49-F238E27FC236}">
                    <a16:creationId xmlns:a16="http://schemas.microsoft.com/office/drawing/2014/main" id="{0F79B58A-0642-476C-8CF6-993A98FC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1" name="Oval 378">
                <a:extLst>
                  <a:ext uri="{FF2B5EF4-FFF2-40B4-BE49-F238E27FC236}">
                    <a16:creationId xmlns:a16="http://schemas.microsoft.com/office/drawing/2014/main" id="{088EEE0E-4031-49DB-BAFD-79D3FCB6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183317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2" name="Rectangle 379">
                <a:extLst>
                  <a:ext uri="{FF2B5EF4-FFF2-40B4-BE49-F238E27FC236}">
                    <a16:creationId xmlns:a16="http://schemas.microsoft.com/office/drawing/2014/main" id="{E41D8064-F3D5-41F0-AD3B-3462AFC08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235704"/>
                <a:ext cx="228600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3" name="Rectangle 380">
                <a:extLst>
                  <a:ext uri="{FF2B5EF4-FFF2-40B4-BE49-F238E27FC236}">
                    <a16:creationId xmlns:a16="http://schemas.microsoft.com/office/drawing/2014/main" id="{CBC1F323-C132-436A-B479-DE4705DE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4" name="Rectangle 381">
                <a:extLst>
                  <a:ext uri="{FF2B5EF4-FFF2-40B4-BE49-F238E27FC236}">
                    <a16:creationId xmlns:a16="http://schemas.microsoft.com/office/drawing/2014/main" id="{00FB9748-2FAD-4332-ADD4-47D076308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5" name="Rectangle 382">
                <a:extLst>
                  <a:ext uri="{FF2B5EF4-FFF2-40B4-BE49-F238E27FC236}">
                    <a16:creationId xmlns:a16="http://schemas.microsoft.com/office/drawing/2014/main" id="{26DF34BD-46F5-44AA-BCAE-A32BA3634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6" name="Rectangle 383">
                <a:extLst>
                  <a:ext uri="{FF2B5EF4-FFF2-40B4-BE49-F238E27FC236}">
                    <a16:creationId xmlns:a16="http://schemas.microsoft.com/office/drawing/2014/main" id="{20A7D84A-0FC8-4D0B-947F-FC0AC5AD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7" name="Rectangle 384">
                <a:extLst>
                  <a:ext uri="{FF2B5EF4-FFF2-40B4-BE49-F238E27FC236}">
                    <a16:creationId xmlns:a16="http://schemas.microsoft.com/office/drawing/2014/main" id="{2ED296F2-49D5-4035-87BE-F45E5595F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8" name="Rectangle 385">
                <a:extLst>
                  <a:ext uri="{FF2B5EF4-FFF2-40B4-BE49-F238E27FC236}">
                    <a16:creationId xmlns:a16="http://schemas.microsoft.com/office/drawing/2014/main" id="{51B3A3D4-41AF-45E0-B918-DBE881B6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9" name="Oval 386">
                <a:extLst>
                  <a:ext uri="{FF2B5EF4-FFF2-40B4-BE49-F238E27FC236}">
                    <a16:creationId xmlns:a16="http://schemas.microsoft.com/office/drawing/2014/main" id="{C4FC1230-8AF5-4023-B9CE-D85E1891F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257929"/>
                <a:ext cx="12700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0" name="Rectangle 387">
                <a:extLst>
                  <a:ext uri="{FF2B5EF4-FFF2-40B4-BE49-F238E27FC236}">
                    <a16:creationId xmlns:a16="http://schemas.microsoft.com/office/drawing/2014/main" id="{26D70CD0-0A1D-40EF-AAAB-90B4CACD1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3853" y="6311904"/>
                <a:ext cx="228600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1" name="Rectangle 388">
                <a:extLst>
                  <a:ext uri="{FF2B5EF4-FFF2-40B4-BE49-F238E27FC236}">
                    <a16:creationId xmlns:a16="http://schemas.microsoft.com/office/drawing/2014/main" id="{4D80E0D6-9ABE-4F7B-BDE9-C4DF99492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179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2" name="Rectangle 389">
                <a:extLst>
                  <a:ext uri="{FF2B5EF4-FFF2-40B4-BE49-F238E27FC236}">
                    <a16:creationId xmlns:a16="http://schemas.microsoft.com/office/drawing/2014/main" id="{CD6578EA-CCC4-4935-9AA8-CBA06FD29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60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3" name="Rectangle 390">
                <a:extLst>
                  <a:ext uri="{FF2B5EF4-FFF2-40B4-BE49-F238E27FC236}">
                    <a16:creationId xmlns:a16="http://schemas.microsoft.com/office/drawing/2014/main" id="{9997C9EC-C674-40C4-ABC8-EE9A72874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87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4" name="Rectangle 391">
                <a:extLst>
                  <a:ext uri="{FF2B5EF4-FFF2-40B4-BE49-F238E27FC236}">
                    <a16:creationId xmlns:a16="http://schemas.microsoft.com/office/drawing/2014/main" id="{50ECF252-7CBF-4DED-9191-CFC04321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89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5" name="Rectangle 392">
                <a:extLst>
                  <a:ext uri="{FF2B5EF4-FFF2-40B4-BE49-F238E27FC236}">
                    <a16:creationId xmlns:a16="http://schemas.microsoft.com/office/drawing/2014/main" id="{C37DA3B1-7ECD-41A3-872D-0E6622F79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590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6" name="Rectangle 393">
                <a:extLst>
                  <a:ext uri="{FF2B5EF4-FFF2-40B4-BE49-F238E27FC236}">
                    <a16:creationId xmlns:a16="http://schemas.microsoft.com/office/drawing/2014/main" id="{2548A8A4-B232-41DE-96F6-AA96682F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878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7" name="Oval 394">
                <a:extLst>
                  <a:ext uri="{FF2B5EF4-FFF2-40B4-BE49-F238E27FC236}">
                    <a16:creationId xmlns:a16="http://schemas.microsoft.com/office/drawing/2014/main" id="{5578F690-095B-49D0-B641-6B1B6778F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115" y="6334129"/>
                <a:ext cx="12700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8" name="Rectangle 395">
                <a:extLst>
                  <a:ext uri="{FF2B5EF4-FFF2-40B4-BE49-F238E27FC236}">
                    <a16:creationId xmlns:a16="http://schemas.microsoft.com/office/drawing/2014/main" id="{9E3DFDF0-D6F2-464D-AAD9-40C3EA6C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178" y="5807079"/>
                <a:ext cx="320675" cy="671513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9" name="Rectangle 396">
                <a:extLst>
                  <a:ext uri="{FF2B5EF4-FFF2-40B4-BE49-F238E27FC236}">
                    <a16:creationId xmlns:a16="http://schemas.microsoft.com/office/drawing/2014/main" id="{EA40A94C-649C-4934-BDD6-D8FD91508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3" y="5840417"/>
                <a:ext cx="260350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0" name="Rectangle 397">
                <a:extLst>
                  <a:ext uri="{FF2B5EF4-FFF2-40B4-BE49-F238E27FC236}">
                    <a16:creationId xmlns:a16="http://schemas.microsoft.com/office/drawing/2014/main" id="{6CF4482E-F4A3-4E36-93BE-3479C95A0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5857879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1" name="Rectangle 398">
                <a:extLst>
                  <a:ext uri="{FF2B5EF4-FFF2-40B4-BE49-F238E27FC236}">
                    <a16:creationId xmlns:a16="http://schemas.microsoft.com/office/drawing/2014/main" id="{D27C75F5-62E6-4D96-BFA9-1BF4E7331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2" name="Rectangle 399">
                <a:extLst>
                  <a:ext uri="{FF2B5EF4-FFF2-40B4-BE49-F238E27FC236}">
                    <a16:creationId xmlns:a16="http://schemas.microsoft.com/office/drawing/2014/main" id="{A098ACEC-BAF7-4EF5-AFFC-BFC822AF4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3" name="Rectangle 400">
                <a:extLst>
                  <a:ext uri="{FF2B5EF4-FFF2-40B4-BE49-F238E27FC236}">
                    <a16:creationId xmlns:a16="http://schemas.microsoft.com/office/drawing/2014/main" id="{45A43655-A250-42E1-A331-EBF8EF5E8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4" name="Rectangle 401">
                <a:extLst>
                  <a:ext uri="{FF2B5EF4-FFF2-40B4-BE49-F238E27FC236}">
                    <a16:creationId xmlns:a16="http://schemas.microsoft.com/office/drawing/2014/main" id="{CB0EF63E-AB25-48B4-B667-AC3B38F4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5" name="Rectangle 402">
                <a:extLst>
                  <a:ext uri="{FF2B5EF4-FFF2-40B4-BE49-F238E27FC236}">
                    <a16:creationId xmlns:a16="http://schemas.microsoft.com/office/drawing/2014/main" id="{6D67FC92-0ABE-4138-9AE2-9F9F0B01C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6" name="Rectangle 403">
                <a:extLst>
                  <a:ext uri="{FF2B5EF4-FFF2-40B4-BE49-F238E27FC236}">
                    <a16:creationId xmlns:a16="http://schemas.microsoft.com/office/drawing/2014/main" id="{471A2842-BBC8-4497-ABD8-2D9BD290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5867404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7" name="Oval 404">
                <a:extLst>
                  <a:ext uri="{FF2B5EF4-FFF2-40B4-BE49-F238E27FC236}">
                    <a16:creationId xmlns:a16="http://schemas.microsoft.com/office/drawing/2014/main" id="{76710404-16F4-45B4-8C30-9112282CC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5880104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8" name="Rectangle 405">
                <a:extLst>
                  <a:ext uri="{FF2B5EF4-FFF2-40B4-BE49-F238E27FC236}">
                    <a16:creationId xmlns:a16="http://schemas.microsoft.com/office/drawing/2014/main" id="{2CEC6293-18DC-43BA-BDB7-E75C37ADA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5934079"/>
                <a:ext cx="231775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69" name="Rectangle 406">
                <a:extLst>
                  <a:ext uri="{FF2B5EF4-FFF2-40B4-BE49-F238E27FC236}">
                    <a16:creationId xmlns:a16="http://schemas.microsoft.com/office/drawing/2014/main" id="{23BB6C1B-4D5D-43FB-BA29-5B18093C2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0" name="Rectangle 407">
                <a:extLst>
                  <a:ext uri="{FF2B5EF4-FFF2-40B4-BE49-F238E27FC236}">
                    <a16:creationId xmlns:a16="http://schemas.microsoft.com/office/drawing/2014/main" id="{C22BCE0E-F1F1-4EE1-B36C-D19BF53C7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1" name="Rectangle 408">
                <a:extLst>
                  <a:ext uri="{FF2B5EF4-FFF2-40B4-BE49-F238E27FC236}">
                    <a16:creationId xmlns:a16="http://schemas.microsoft.com/office/drawing/2014/main" id="{515326D7-980B-4DCE-9F5C-09C2D212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2" name="Rectangle 409">
                <a:extLst>
                  <a:ext uri="{FF2B5EF4-FFF2-40B4-BE49-F238E27FC236}">
                    <a16:creationId xmlns:a16="http://schemas.microsoft.com/office/drawing/2014/main" id="{1E7CD57C-BEEE-44E0-9762-3BB31E422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3" name="Rectangle 410">
                <a:extLst>
                  <a:ext uri="{FF2B5EF4-FFF2-40B4-BE49-F238E27FC236}">
                    <a16:creationId xmlns:a16="http://schemas.microsoft.com/office/drawing/2014/main" id="{B309A7C6-44D0-40D7-B631-0381F8BB9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4" name="Rectangle 411">
                <a:extLst>
                  <a:ext uri="{FF2B5EF4-FFF2-40B4-BE49-F238E27FC236}">
                    <a16:creationId xmlns:a16="http://schemas.microsoft.com/office/drawing/2014/main" id="{C6AE122D-5162-45AB-8579-324C4157F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59420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5" name="Oval 412">
                <a:extLst>
                  <a:ext uri="{FF2B5EF4-FFF2-40B4-BE49-F238E27FC236}">
                    <a16:creationId xmlns:a16="http://schemas.microsoft.com/office/drawing/2014/main" id="{80595DC0-4DAF-47A4-BB38-8631B89E7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5956304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6" name="Rectangle 413">
                <a:extLst>
                  <a:ext uri="{FF2B5EF4-FFF2-40B4-BE49-F238E27FC236}">
                    <a16:creationId xmlns:a16="http://schemas.microsoft.com/office/drawing/2014/main" id="{73FA3348-9F4E-4248-99B9-63C457393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008692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7" name="Rectangle 414">
                <a:extLst>
                  <a:ext uri="{FF2B5EF4-FFF2-40B4-BE49-F238E27FC236}">
                    <a16:creationId xmlns:a16="http://schemas.microsoft.com/office/drawing/2014/main" id="{636127AD-9F76-408C-A044-FC1640961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8" name="Rectangle 415">
                <a:extLst>
                  <a:ext uri="{FF2B5EF4-FFF2-40B4-BE49-F238E27FC236}">
                    <a16:creationId xmlns:a16="http://schemas.microsoft.com/office/drawing/2014/main" id="{78163CF2-26C8-4A24-B6A2-43EF9310C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9" name="Rectangle 416">
                <a:extLst>
                  <a:ext uri="{FF2B5EF4-FFF2-40B4-BE49-F238E27FC236}">
                    <a16:creationId xmlns:a16="http://schemas.microsoft.com/office/drawing/2014/main" id="{F24BFB58-E043-4170-8ACE-BF9C2EDC3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0" name="Rectangle 417">
                <a:extLst>
                  <a:ext uri="{FF2B5EF4-FFF2-40B4-BE49-F238E27FC236}">
                    <a16:creationId xmlns:a16="http://schemas.microsoft.com/office/drawing/2014/main" id="{A19E76B1-EF93-4C84-AD00-44E1AB9E4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1" name="Rectangle 418">
                <a:extLst>
                  <a:ext uri="{FF2B5EF4-FFF2-40B4-BE49-F238E27FC236}">
                    <a16:creationId xmlns:a16="http://schemas.microsoft.com/office/drawing/2014/main" id="{16C3D829-8D57-451A-9996-1442B2EAA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2" name="Rectangle 419">
                <a:extLst>
                  <a:ext uri="{FF2B5EF4-FFF2-40B4-BE49-F238E27FC236}">
                    <a16:creationId xmlns:a16="http://schemas.microsoft.com/office/drawing/2014/main" id="{E17D24BC-1FD7-4CE9-B462-A9B5E44F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0182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3" name="Oval 420">
                <a:extLst>
                  <a:ext uri="{FF2B5EF4-FFF2-40B4-BE49-F238E27FC236}">
                    <a16:creationId xmlns:a16="http://schemas.microsoft.com/office/drawing/2014/main" id="{05FCE371-7FDF-41E9-BBFB-5DF9D59C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030917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4" name="Rectangle 421">
                <a:extLst>
                  <a:ext uri="{FF2B5EF4-FFF2-40B4-BE49-F238E27FC236}">
                    <a16:creationId xmlns:a16="http://schemas.microsoft.com/office/drawing/2014/main" id="{D1C4DBA6-32F9-4B5B-B5D1-54F6EAC1F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084892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5" name="Rectangle 422">
                <a:extLst>
                  <a:ext uri="{FF2B5EF4-FFF2-40B4-BE49-F238E27FC236}">
                    <a16:creationId xmlns:a16="http://schemas.microsoft.com/office/drawing/2014/main" id="{E8A5C168-15C5-40E1-990B-09A5B909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6" name="Rectangle 423">
                <a:extLst>
                  <a:ext uri="{FF2B5EF4-FFF2-40B4-BE49-F238E27FC236}">
                    <a16:creationId xmlns:a16="http://schemas.microsoft.com/office/drawing/2014/main" id="{8A137D18-86EE-4289-A4EB-F6E66771B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7" name="Rectangle 424">
                <a:extLst>
                  <a:ext uri="{FF2B5EF4-FFF2-40B4-BE49-F238E27FC236}">
                    <a16:creationId xmlns:a16="http://schemas.microsoft.com/office/drawing/2014/main" id="{A9C2F19A-EA8C-460B-B6CB-7FA3ECDDB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8" name="Rectangle 425">
                <a:extLst>
                  <a:ext uri="{FF2B5EF4-FFF2-40B4-BE49-F238E27FC236}">
                    <a16:creationId xmlns:a16="http://schemas.microsoft.com/office/drawing/2014/main" id="{A426778B-71BE-480A-AD5C-27388B9BD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9" name="Rectangle 426">
                <a:extLst>
                  <a:ext uri="{FF2B5EF4-FFF2-40B4-BE49-F238E27FC236}">
                    <a16:creationId xmlns:a16="http://schemas.microsoft.com/office/drawing/2014/main" id="{53C3ADC8-E90E-4A46-B1C9-C54C18D9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0" name="Rectangle 427">
                <a:extLst>
                  <a:ext uri="{FF2B5EF4-FFF2-40B4-BE49-F238E27FC236}">
                    <a16:creationId xmlns:a16="http://schemas.microsoft.com/office/drawing/2014/main" id="{1AF439FC-D54E-4F87-9D4E-61CED9DC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0944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1" name="Oval 428">
                <a:extLst>
                  <a:ext uri="{FF2B5EF4-FFF2-40B4-BE49-F238E27FC236}">
                    <a16:creationId xmlns:a16="http://schemas.microsoft.com/office/drawing/2014/main" id="{81C28461-89EC-47D5-AADF-69C43E1AB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1071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2" name="Rectangle 429">
                <a:extLst>
                  <a:ext uri="{FF2B5EF4-FFF2-40B4-BE49-F238E27FC236}">
                    <a16:creationId xmlns:a16="http://schemas.microsoft.com/office/drawing/2014/main" id="{79B44410-7AE8-4588-A71A-21AD5F809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161092"/>
                <a:ext cx="231775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3" name="Rectangle 430">
                <a:extLst>
                  <a:ext uri="{FF2B5EF4-FFF2-40B4-BE49-F238E27FC236}">
                    <a16:creationId xmlns:a16="http://schemas.microsoft.com/office/drawing/2014/main" id="{12BC2131-310D-41D7-A59D-AC40145F6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4" name="Rectangle 431">
                <a:extLst>
                  <a:ext uri="{FF2B5EF4-FFF2-40B4-BE49-F238E27FC236}">
                    <a16:creationId xmlns:a16="http://schemas.microsoft.com/office/drawing/2014/main" id="{CA37EC09-8426-41B6-BA44-F87C95C74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5" name="Rectangle 432">
                <a:extLst>
                  <a:ext uri="{FF2B5EF4-FFF2-40B4-BE49-F238E27FC236}">
                    <a16:creationId xmlns:a16="http://schemas.microsoft.com/office/drawing/2014/main" id="{DD7A9B70-43EF-4FF1-A780-35E277980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6" name="Rectangle 433">
                <a:extLst>
                  <a:ext uri="{FF2B5EF4-FFF2-40B4-BE49-F238E27FC236}">
                    <a16:creationId xmlns:a16="http://schemas.microsoft.com/office/drawing/2014/main" id="{B3115862-43A8-42E5-A1FE-57D2132E8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7" name="Rectangle 434">
                <a:extLst>
                  <a:ext uri="{FF2B5EF4-FFF2-40B4-BE49-F238E27FC236}">
                    <a16:creationId xmlns:a16="http://schemas.microsoft.com/office/drawing/2014/main" id="{20C0FF31-7250-48DE-8C0F-0135E6489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8" name="Rectangle 435">
                <a:extLst>
                  <a:ext uri="{FF2B5EF4-FFF2-40B4-BE49-F238E27FC236}">
                    <a16:creationId xmlns:a16="http://schemas.microsoft.com/office/drawing/2014/main" id="{3EE8E55B-2F40-45D8-95DA-4A79BE86F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169029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9" name="Oval 436">
                <a:extLst>
                  <a:ext uri="{FF2B5EF4-FFF2-40B4-BE49-F238E27FC236}">
                    <a16:creationId xmlns:a16="http://schemas.microsoft.com/office/drawing/2014/main" id="{136A4F8A-95D8-4072-80F9-BD754A017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1833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0" name="Rectangle 437">
                <a:extLst>
                  <a:ext uri="{FF2B5EF4-FFF2-40B4-BE49-F238E27FC236}">
                    <a16:creationId xmlns:a16="http://schemas.microsoft.com/office/drawing/2014/main" id="{9EE921B3-559A-410C-BA25-3AD892331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235704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1" name="Rectangle 438">
                <a:extLst>
                  <a:ext uri="{FF2B5EF4-FFF2-40B4-BE49-F238E27FC236}">
                    <a16:creationId xmlns:a16="http://schemas.microsoft.com/office/drawing/2014/main" id="{1D809A1A-E2EB-4377-9D79-779ECEF0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2" name="Rectangle 439">
                <a:extLst>
                  <a:ext uri="{FF2B5EF4-FFF2-40B4-BE49-F238E27FC236}">
                    <a16:creationId xmlns:a16="http://schemas.microsoft.com/office/drawing/2014/main" id="{64FA4633-81BC-4222-A133-52FA79CBD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3" name="Rectangle 440">
                <a:extLst>
                  <a:ext uri="{FF2B5EF4-FFF2-40B4-BE49-F238E27FC236}">
                    <a16:creationId xmlns:a16="http://schemas.microsoft.com/office/drawing/2014/main" id="{57ACB2B5-EF0E-43AA-8AD2-AAD289071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4" name="Rectangle 441">
                <a:extLst>
                  <a:ext uri="{FF2B5EF4-FFF2-40B4-BE49-F238E27FC236}">
                    <a16:creationId xmlns:a16="http://schemas.microsoft.com/office/drawing/2014/main" id="{68AB58BA-BED6-47BE-A100-23547D1B3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5" name="Rectangle 442">
                <a:extLst>
                  <a:ext uri="{FF2B5EF4-FFF2-40B4-BE49-F238E27FC236}">
                    <a16:creationId xmlns:a16="http://schemas.microsoft.com/office/drawing/2014/main" id="{0B139351-D1A2-437F-9AB9-F025366AA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6" name="Rectangle 443">
                <a:extLst>
                  <a:ext uri="{FF2B5EF4-FFF2-40B4-BE49-F238E27FC236}">
                    <a16:creationId xmlns:a16="http://schemas.microsoft.com/office/drawing/2014/main" id="{F19C094D-F5D7-486C-9576-DB3307516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245229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7" name="Oval 445">
                <a:extLst>
                  <a:ext uri="{FF2B5EF4-FFF2-40B4-BE49-F238E27FC236}">
                    <a16:creationId xmlns:a16="http://schemas.microsoft.com/office/drawing/2014/main" id="{D957652E-7E5B-4EAD-931A-C9D75A9E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257929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ACB1710D-2765-4CBE-8627-C5C87840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311904"/>
                <a:ext cx="231775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0EFE6E79-3E73-4532-9CC8-8631D31E8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932F60D3-ED78-41ED-A91F-E781E134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FF6DE71E-D706-488C-B97A-5C2CB3D21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313065BE-DC5B-4489-AF43-CE50B7720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F8316EA6-D160-48C3-A214-E0DEAB205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39B7083D-F71C-4C7F-8A55-628627E44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319842"/>
                <a:ext cx="4763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5" name="Oval 453">
                <a:extLst>
                  <a:ext uri="{FF2B5EF4-FFF2-40B4-BE49-F238E27FC236}">
                    <a16:creationId xmlns:a16="http://schemas.microsoft.com/office/drawing/2014/main" id="{869B8E70-FB1E-43EA-BAA3-C0C91B85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334129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BB40627A-08EA-43E5-8942-055B52F8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8178" y="5807079"/>
                <a:ext cx="320675" cy="6715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4D9342F3-5BE4-4ADD-BE07-B1766BE41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3" y="5840416"/>
                <a:ext cx="260350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02D91EEE-6FC8-4242-BC6E-D8FD41B7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5857879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2D501D5F-2F64-47A8-8955-24E2A0B9F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AE830FA9-17FA-4116-92DD-6DF4938E0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288C29D0-51A6-436B-9AB4-74DB8B09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01647D33-8F18-4992-8DFB-553BC604F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B234CE8F-F7F6-4AF7-B6E3-36BD82283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C7288D93-D158-47DD-A2C4-F52E78F0E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5867404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5" name="Oval 463">
                <a:extLst>
                  <a:ext uri="{FF2B5EF4-FFF2-40B4-BE49-F238E27FC236}">
                    <a16:creationId xmlns:a16="http://schemas.microsoft.com/office/drawing/2014/main" id="{6D411B7E-CBBF-40CC-A622-760B9EC6C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5880104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9EC85E08-8C8A-4118-AFE3-806F23DE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5934079"/>
                <a:ext cx="231775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C2346C86-83D7-4DAC-97D2-8FEBE0BE7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36EA6CF6-EB66-434B-A638-1BAF1FDBF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CBF8C645-EB84-4111-8F84-ABECF5EF4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9F055D9E-DE8F-4947-9962-FEECD81FB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F7756D8-134F-49C5-BB3E-9D8F65839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FD45880A-67D3-42AB-98A3-E3DB09FB5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59420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3" name="Oval 471">
                <a:extLst>
                  <a:ext uri="{FF2B5EF4-FFF2-40B4-BE49-F238E27FC236}">
                    <a16:creationId xmlns:a16="http://schemas.microsoft.com/office/drawing/2014/main" id="{48AB06A9-5738-4B94-B397-89571CE86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5956304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62D6679C-F6C1-4F43-89EB-4BCB63316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008692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B9238040-59C1-48E3-8319-98BFB0FD2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CBB0A4BB-FB5D-4441-BC35-DBD5161C7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585D3447-F320-472E-B2EA-36E8B28C7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21DF2F46-275C-4798-AF49-8A71C0DE6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51DB9733-11A9-43AA-A114-AE2DE0DC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C0626A8F-AD38-4D53-A956-F23203CEF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0182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1" name="Oval 479">
                <a:extLst>
                  <a:ext uri="{FF2B5EF4-FFF2-40B4-BE49-F238E27FC236}">
                    <a16:creationId xmlns:a16="http://schemas.microsoft.com/office/drawing/2014/main" id="{C4391947-EBF3-4E90-B234-348605775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030917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6EA4B0E6-2F28-45E3-9680-ED6A78E40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084892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88BC536D-8847-4D4F-8420-46DFA6C44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BAF76736-6893-4AD6-8015-BA93D656E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F60E7B77-9118-442B-BB81-177EBD70B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96F0626E-AF85-4871-B32A-50D4B206A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1E4F142-2F32-4968-AB22-3B39587DC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32570BEE-B6DC-4431-A0EE-44860F151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094417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49" name="Oval 487">
                <a:extLst>
                  <a:ext uri="{FF2B5EF4-FFF2-40B4-BE49-F238E27FC236}">
                    <a16:creationId xmlns:a16="http://schemas.microsoft.com/office/drawing/2014/main" id="{79CDE823-70DE-47F4-80E9-1406E56A8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1071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37236F34-B161-42BF-91E6-CE1C9829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161092"/>
                <a:ext cx="231775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74C7D7E2-ACFF-4365-8640-DCBEA6461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AC13F7B-70AE-42E6-B298-DD16E0533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A3B07A0C-D95C-4B01-9EC1-EAF17D60C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1B1C0E03-859C-4256-B6B8-3828200C5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9C8A9C81-B78B-469D-B3F2-CD91E983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6" name="Rectangle 494">
                <a:extLst>
                  <a:ext uri="{FF2B5EF4-FFF2-40B4-BE49-F238E27FC236}">
                    <a16:creationId xmlns:a16="http://schemas.microsoft.com/office/drawing/2014/main" id="{A7E03FC0-368A-4D6F-B40B-E49031685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169029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7" name="Oval 495">
                <a:extLst>
                  <a:ext uri="{FF2B5EF4-FFF2-40B4-BE49-F238E27FC236}">
                    <a16:creationId xmlns:a16="http://schemas.microsoft.com/office/drawing/2014/main" id="{A6E2AE50-A444-4EAC-98FB-BC02BCD32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1833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8" name="Rectangle 496">
                <a:extLst>
                  <a:ext uri="{FF2B5EF4-FFF2-40B4-BE49-F238E27FC236}">
                    <a16:creationId xmlns:a16="http://schemas.microsoft.com/office/drawing/2014/main" id="{4DCB1A18-AD3D-4A10-B453-04109811A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235704"/>
                <a:ext cx="231775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9" name="Rectangle 497">
                <a:extLst>
                  <a:ext uri="{FF2B5EF4-FFF2-40B4-BE49-F238E27FC236}">
                    <a16:creationId xmlns:a16="http://schemas.microsoft.com/office/drawing/2014/main" id="{2ADB6DBA-272E-4A95-B97B-F2E60648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0" name="Rectangle 498">
                <a:extLst>
                  <a:ext uri="{FF2B5EF4-FFF2-40B4-BE49-F238E27FC236}">
                    <a16:creationId xmlns:a16="http://schemas.microsoft.com/office/drawing/2014/main" id="{250926C8-D65B-46B1-9C79-C349E893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1" name="Rectangle 499">
                <a:extLst>
                  <a:ext uri="{FF2B5EF4-FFF2-40B4-BE49-F238E27FC236}">
                    <a16:creationId xmlns:a16="http://schemas.microsoft.com/office/drawing/2014/main" id="{DB424785-E586-4BB6-9FCE-082AE1F62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2" name="Rectangle 500">
                <a:extLst>
                  <a:ext uri="{FF2B5EF4-FFF2-40B4-BE49-F238E27FC236}">
                    <a16:creationId xmlns:a16="http://schemas.microsoft.com/office/drawing/2014/main" id="{B68D281E-7A29-4304-8706-5DA57152B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3" name="Rectangle 501">
                <a:extLst>
                  <a:ext uri="{FF2B5EF4-FFF2-40B4-BE49-F238E27FC236}">
                    <a16:creationId xmlns:a16="http://schemas.microsoft.com/office/drawing/2014/main" id="{F9FE39CA-71CA-431C-AFF2-E778A23E4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4" name="Rectangle 502">
                <a:extLst>
                  <a:ext uri="{FF2B5EF4-FFF2-40B4-BE49-F238E27FC236}">
                    <a16:creationId xmlns:a16="http://schemas.microsoft.com/office/drawing/2014/main" id="{45380AC6-00E2-4F4B-B560-560EE1F1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245229"/>
                <a:ext cx="4763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5" name="Oval 503">
                <a:extLst>
                  <a:ext uri="{FF2B5EF4-FFF2-40B4-BE49-F238E27FC236}">
                    <a16:creationId xmlns:a16="http://schemas.microsoft.com/office/drawing/2014/main" id="{F0614763-13B1-4459-B607-D4A68C69A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257929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6" name="Rectangle 504">
                <a:extLst>
                  <a:ext uri="{FF2B5EF4-FFF2-40B4-BE49-F238E27FC236}">
                    <a16:creationId xmlns:a16="http://schemas.microsoft.com/office/drawing/2014/main" id="{6826050D-0B95-410C-9653-175080A73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2628" y="6311904"/>
                <a:ext cx="231775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7" name="Rectangle 505">
                <a:extLst>
                  <a:ext uri="{FF2B5EF4-FFF2-40B4-BE49-F238E27FC236}">
                    <a16:creationId xmlns:a16="http://schemas.microsoft.com/office/drawing/2014/main" id="{AF885EBC-C6AC-46DF-8D1B-A5F00CE32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215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D66DE138-EBB3-4C79-BC68-21C17213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85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14C7E82-F540-4A07-B440-D994430A2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14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0" name="Rectangle 508">
                <a:extLst>
                  <a:ext uri="{FF2B5EF4-FFF2-40B4-BE49-F238E27FC236}">
                    <a16:creationId xmlns:a16="http://schemas.microsoft.com/office/drawing/2014/main" id="{B2A53A38-B24B-49BB-BB15-25F9B3130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840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1" name="Rectangle 509">
                <a:extLst>
                  <a:ext uri="{FF2B5EF4-FFF2-40B4-BE49-F238E27FC236}">
                    <a16:creationId xmlns:a16="http://schemas.microsoft.com/office/drawing/2014/main" id="{3400D08F-482A-4463-8493-2883938DA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4540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2" name="Rectangle 510">
                <a:extLst>
                  <a:ext uri="{FF2B5EF4-FFF2-40B4-BE49-F238E27FC236}">
                    <a16:creationId xmlns:a16="http://schemas.microsoft.com/office/drawing/2014/main" id="{1EF11658-E24B-4730-91CD-DF906AEB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8" y="6319842"/>
                <a:ext cx="4763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3" name="Oval 511">
                <a:extLst>
                  <a:ext uri="{FF2B5EF4-FFF2-40B4-BE49-F238E27FC236}">
                    <a16:creationId xmlns:a16="http://schemas.microsoft.com/office/drawing/2014/main" id="{984135BD-AED5-44A7-84BE-74ECD5004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7890" y="6334129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4" name="Rectangle 512">
                <a:extLst>
                  <a:ext uri="{FF2B5EF4-FFF2-40B4-BE49-F238E27FC236}">
                    <a16:creationId xmlns:a16="http://schemas.microsoft.com/office/drawing/2014/main" id="{2EC4F9A8-0651-4B8A-9040-213D0CEAB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540" y="5807079"/>
                <a:ext cx="319088" cy="671513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5" name="Rectangle 513">
                <a:extLst>
                  <a:ext uri="{FF2B5EF4-FFF2-40B4-BE49-F238E27FC236}">
                    <a16:creationId xmlns:a16="http://schemas.microsoft.com/office/drawing/2014/main" id="{4CD293B4-0452-4F7A-9597-898C56E1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0290" y="5840416"/>
                <a:ext cx="258763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6" name="Rectangle 514">
                <a:extLst>
                  <a:ext uri="{FF2B5EF4-FFF2-40B4-BE49-F238E27FC236}">
                    <a16:creationId xmlns:a16="http://schemas.microsoft.com/office/drawing/2014/main" id="{5B53599E-E3D5-4673-99D6-78F8C0F54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5857879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7" name="Rectangle 515">
                <a:extLst>
                  <a:ext uri="{FF2B5EF4-FFF2-40B4-BE49-F238E27FC236}">
                    <a16:creationId xmlns:a16="http://schemas.microsoft.com/office/drawing/2014/main" id="{18536969-C172-418A-9360-DECAD156E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8" name="Rectangle 516">
                <a:extLst>
                  <a:ext uri="{FF2B5EF4-FFF2-40B4-BE49-F238E27FC236}">
                    <a16:creationId xmlns:a16="http://schemas.microsoft.com/office/drawing/2014/main" id="{53AAE737-5835-4A06-88C5-E72189188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79" name="Rectangle 517">
                <a:extLst>
                  <a:ext uri="{FF2B5EF4-FFF2-40B4-BE49-F238E27FC236}">
                    <a16:creationId xmlns:a16="http://schemas.microsoft.com/office/drawing/2014/main" id="{FF35ADEF-BAF1-4682-B595-624CCFEEF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0" name="Rectangle 518">
                <a:extLst>
                  <a:ext uri="{FF2B5EF4-FFF2-40B4-BE49-F238E27FC236}">
                    <a16:creationId xmlns:a16="http://schemas.microsoft.com/office/drawing/2014/main" id="{93556195-41DF-4C9D-87E1-41F39DA9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1" name="Rectangle 519">
                <a:extLst>
                  <a:ext uri="{FF2B5EF4-FFF2-40B4-BE49-F238E27FC236}">
                    <a16:creationId xmlns:a16="http://schemas.microsoft.com/office/drawing/2014/main" id="{25350DCC-4B12-49D6-B421-B029D648F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2" name="Rectangle 520">
                <a:extLst>
                  <a:ext uri="{FF2B5EF4-FFF2-40B4-BE49-F238E27FC236}">
                    <a16:creationId xmlns:a16="http://schemas.microsoft.com/office/drawing/2014/main" id="{FF153EB3-EB0C-45AA-BCC6-682AB8BE5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3" name="Oval 521">
                <a:extLst>
                  <a:ext uri="{FF2B5EF4-FFF2-40B4-BE49-F238E27FC236}">
                    <a16:creationId xmlns:a16="http://schemas.microsoft.com/office/drawing/2014/main" id="{9B956500-98C9-4D19-BF76-9F45A396C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5880104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4" name="Rectangle 522">
                <a:extLst>
                  <a:ext uri="{FF2B5EF4-FFF2-40B4-BE49-F238E27FC236}">
                    <a16:creationId xmlns:a16="http://schemas.microsoft.com/office/drawing/2014/main" id="{21BB76D9-B616-4122-8B53-93271FEB2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5934079"/>
                <a:ext cx="230188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5" name="Rectangle 523">
                <a:extLst>
                  <a:ext uri="{FF2B5EF4-FFF2-40B4-BE49-F238E27FC236}">
                    <a16:creationId xmlns:a16="http://schemas.microsoft.com/office/drawing/2014/main" id="{914E34E5-180D-49B4-9677-567B119AA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6" name="Rectangle 524">
                <a:extLst>
                  <a:ext uri="{FF2B5EF4-FFF2-40B4-BE49-F238E27FC236}">
                    <a16:creationId xmlns:a16="http://schemas.microsoft.com/office/drawing/2014/main" id="{8D7D1837-104B-417D-9B72-F622B8BC0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7" name="Rectangle 525">
                <a:extLst>
                  <a:ext uri="{FF2B5EF4-FFF2-40B4-BE49-F238E27FC236}">
                    <a16:creationId xmlns:a16="http://schemas.microsoft.com/office/drawing/2014/main" id="{2135BEE4-265F-4F46-A343-A11123F6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8" name="Rectangle 526">
                <a:extLst>
                  <a:ext uri="{FF2B5EF4-FFF2-40B4-BE49-F238E27FC236}">
                    <a16:creationId xmlns:a16="http://schemas.microsoft.com/office/drawing/2014/main" id="{3CF9BAAA-5AEF-42C9-97BE-8EA5363B3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9" name="Rectangle 527">
                <a:extLst>
                  <a:ext uri="{FF2B5EF4-FFF2-40B4-BE49-F238E27FC236}">
                    <a16:creationId xmlns:a16="http://schemas.microsoft.com/office/drawing/2014/main" id="{AC1AB8C2-9AB2-4306-B34F-C9B808C08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0" name="Rectangle 528">
                <a:extLst>
                  <a:ext uri="{FF2B5EF4-FFF2-40B4-BE49-F238E27FC236}">
                    <a16:creationId xmlns:a16="http://schemas.microsoft.com/office/drawing/2014/main" id="{6744467C-CA37-4CC0-977B-8147E126C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1" name="Oval 529">
                <a:extLst>
                  <a:ext uri="{FF2B5EF4-FFF2-40B4-BE49-F238E27FC236}">
                    <a16:creationId xmlns:a16="http://schemas.microsoft.com/office/drawing/2014/main" id="{04C75CCE-98BB-47D7-92EB-6464FA72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5956304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2" name="Rectangle 530">
                <a:extLst>
                  <a:ext uri="{FF2B5EF4-FFF2-40B4-BE49-F238E27FC236}">
                    <a16:creationId xmlns:a16="http://schemas.microsoft.com/office/drawing/2014/main" id="{CE122B3A-1414-4DC4-9DAD-D18FB2203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008692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3" name="Rectangle 531">
                <a:extLst>
                  <a:ext uri="{FF2B5EF4-FFF2-40B4-BE49-F238E27FC236}">
                    <a16:creationId xmlns:a16="http://schemas.microsoft.com/office/drawing/2014/main" id="{A20BDBFA-EB1C-4C4E-8203-58D854FCE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4" name="Rectangle 532">
                <a:extLst>
                  <a:ext uri="{FF2B5EF4-FFF2-40B4-BE49-F238E27FC236}">
                    <a16:creationId xmlns:a16="http://schemas.microsoft.com/office/drawing/2014/main" id="{C46DFBE0-4E21-4625-AFF4-3D946C682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5" name="Rectangle 533">
                <a:extLst>
                  <a:ext uri="{FF2B5EF4-FFF2-40B4-BE49-F238E27FC236}">
                    <a16:creationId xmlns:a16="http://schemas.microsoft.com/office/drawing/2014/main" id="{FD9FEA10-FCA8-406B-9F64-8FB877BE3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6" name="Rectangle 534">
                <a:extLst>
                  <a:ext uri="{FF2B5EF4-FFF2-40B4-BE49-F238E27FC236}">
                    <a16:creationId xmlns:a16="http://schemas.microsoft.com/office/drawing/2014/main" id="{B24BB68C-8782-4773-9107-913AC26FA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7" name="Rectangle 535">
                <a:extLst>
                  <a:ext uri="{FF2B5EF4-FFF2-40B4-BE49-F238E27FC236}">
                    <a16:creationId xmlns:a16="http://schemas.microsoft.com/office/drawing/2014/main" id="{94D836C9-2D38-46FD-B036-400EEF6B8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8" name="Rectangle 536">
                <a:extLst>
                  <a:ext uri="{FF2B5EF4-FFF2-40B4-BE49-F238E27FC236}">
                    <a16:creationId xmlns:a16="http://schemas.microsoft.com/office/drawing/2014/main" id="{15D6F0E9-184B-459E-95F0-311E97241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9" name="Oval 537">
                <a:extLst>
                  <a:ext uri="{FF2B5EF4-FFF2-40B4-BE49-F238E27FC236}">
                    <a16:creationId xmlns:a16="http://schemas.microsoft.com/office/drawing/2014/main" id="{48CF6546-9349-45C8-9782-10231151B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030917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0" name="Rectangle 538">
                <a:extLst>
                  <a:ext uri="{FF2B5EF4-FFF2-40B4-BE49-F238E27FC236}">
                    <a16:creationId xmlns:a16="http://schemas.microsoft.com/office/drawing/2014/main" id="{48E49E69-F9AC-4401-9125-05E866FD4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084892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1" name="Rectangle 539">
                <a:extLst>
                  <a:ext uri="{FF2B5EF4-FFF2-40B4-BE49-F238E27FC236}">
                    <a16:creationId xmlns:a16="http://schemas.microsoft.com/office/drawing/2014/main" id="{0D429673-3744-4056-AFF0-B7A1AEC79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2" name="Rectangle 540">
                <a:extLst>
                  <a:ext uri="{FF2B5EF4-FFF2-40B4-BE49-F238E27FC236}">
                    <a16:creationId xmlns:a16="http://schemas.microsoft.com/office/drawing/2014/main" id="{F68129A3-3ED4-4A11-8B31-21915A058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3" name="Rectangle 541">
                <a:extLst>
                  <a:ext uri="{FF2B5EF4-FFF2-40B4-BE49-F238E27FC236}">
                    <a16:creationId xmlns:a16="http://schemas.microsoft.com/office/drawing/2014/main" id="{D604371E-5BF9-4606-9F4F-29A597A12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4" name="Rectangle 542">
                <a:extLst>
                  <a:ext uri="{FF2B5EF4-FFF2-40B4-BE49-F238E27FC236}">
                    <a16:creationId xmlns:a16="http://schemas.microsoft.com/office/drawing/2014/main" id="{A3ABB937-38F6-4EF6-9ABD-3D0231EDC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5" name="Rectangle 543">
                <a:extLst>
                  <a:ext uri="{FF2B5EF4-FFF2-40B4-BE49-F238E27FC236}">
                    <a16:creationId xmlns:a16="http://schemas.microsoft.com/office/drawing/2014/main" id="{AFF2C7FF-9D42-48C7-A779-4A5D74063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6" name="Rectangle 544">
                <a:extLst>
                  <a:ext uri="{FF2B5EF4-FFF2-40B4-BE49-F238E27FC236}">
                    <a16:creationId xmlns:a16="http://schemas.microsoft.com/office/drawing/2014/main" id="{58456182-9329-4C2C-A6E9-F8D8AD1D2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7" name="Oval 545">
                <a:extLst>
                  <a:ext uri="{FF2B5EF4-FFF2-40B4-BE49-F238E27FC236}">
                    <a16:creationId xmlns:a16="http://schemas.microsoft.com/office/drawing/2014/main" id="{7E774A39-4A7C-4004-9081-B4E020D60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1071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8" name="Rectangle 546">
                <a:extLst>
                  <a:ext uri="{FF2B5EF4-FFF2-40B4-BE49-F238E27FC236}">
                    <a16:creationId xmlns:a16="http://schemas.microsoft.com/office/drawing/2014/main" id="{468F2A12-BB52-4364-AD46-4A4C436A4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161092"/>
                <a:ext cx="230188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9" name="Rectangle 547">
                <a:extLst>
                  <a:ext uri="{FF2B5EF4-FFF2-40B4-BE49-F238E27FC236}">
                    <a16:creationId xmlns:a16="http://schemas.microsoft.com/office/drawing/2014/main" id="{8907546D-950A-48C0-BCAF-72FB9F9FC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0" name="Rectangle 548">
                <a:extLst>
                  <a:ext uri="{FF2B5EF4-FFF2-40B4-BE49-F238E27FC236}">
                    <a16:creationId xmlns:a16="http://schemas.microsoft.com/office/drawing/2014/main" id="{D69CE0C7-C35B-4C2D-B79C-7777C665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1" name="Rectangle 549">
                <a:extLst>
                  <a:ext uri="{FF2B5EF4-FFF2-40B4-BE49-F238E27FC236}">
                    <a16:creationId xmlns:a16="http://schemas.microsoft.com/office/drawing/2014/main" id="{69080AF3-46A5-4E03-8F7D-BC851A4AF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2" name="Rectangle 550">
                <a:extLst>
                  <a:ext uri="{FF2B5EF4-FFF2-40B4-BE49-F238E27FC236}">
                    <a16:creationId xmlns:a16="http://schemas.microsoft.com/office/drawing/2014/main" id="{C7F436A4-4F90-4294-9F68-47C432F5C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3" name="Rectangle 551">
                <a:extLst>
                  <a:ext uri="{FF2B5EF4-FFF2-40B4-BE49-F238E27FC236}">
                    <a16:creationId xmlns:a16="http://schemas.microsoft.com/office/drawing/2014/main" id="{ED62C07D-35CB-4615-A5C1-7851EC354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4" name="Rectangle 552">
                <a:extLst>
                  <a:ext uri="{FF2B5EF4-FFF2-40B4-BE49-F238E27FC236}">
                    <a16:creationId xmlns:a16="http://schemas.microsoft.com/office/drawing/2014/main" id="{9016682C-0E1A-4AAC-B772-DF8CA65E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5" name="Oval 553">
                <a:extLst>
                  <a:ext uri="{FF2B5EF4-FFF2-40B4-BE49-F238E27FC236}">
                    <a16:creationId xmlns:a16="http://schemas.microsoft.com/office/drawing/2014/main" id="{BF1E1880-6CA4-4369-81FF-475D2FC16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1833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6" name="Rectangle 554">
                <a:extLst>
                  <a:ext uri="{FF2B5EF4-FFF2-40B4-BE49-F238E27FC236}">
                    <a16:creationId xmlns:a16="http://schemas.microsoft.com/office/drawing/2014/main" id="{2EC1421A-A83E-4EF0-AAB0-355D33AF4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235704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7" name="Rectangle 555">
                <a:extLst>
                  <a:ext uri="{FF2B5EF4-FFF2-40B4-BE49-F238E27FC236}">
                    <a16:creationId xmlns:a16="http://schemas.microsoft.com/office/drawing/2014/main" id="{B99EDF16-E113-44B9-A983-50A64CFAF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8" name="Rectangle 556">
                <a:extLst>
                  <a:ext uri="{FF2B5EF4-FFF2-40B4-BE49-F238E27FC236}">
                    <a16:creationId xmlns:a16="http://schemas.microsoft.com/office/drawing/2014/main" id="{890F1FF5-E5C9-46E3-88AC-E5042E81C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9" name="Rectangle 557">
                <a:extLst>
                  <a:ext uri="{FF2B5EF4-FFF2-40B4-BE49-F238E27FC236}">
                    <a16:creationId xmlns:a16="http://schemas.microsoft.com/office/drawing/2014/main" id="{580B8D11-0BB6-40E9-81D6-56B5ED221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0" name="Rectangle 558">
                <a:extLst>
                  <a:ext uri="{FF2B5EF4-FFF2-40B4-BE49-F238E27FC236}">
                    <a16:creationId xmlns:a16="http://schemas.microsoft.com/office/drawing/2014/main" id="{59701D31-0768-45BE-9CB0-A5C27EDE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1" name="Rectangle 559">
                <a:extLst>
                  <a:ext uri="{FF2B5EF4-FFF2-40B4-BE49-F238E27FC236}">
                    <a16:creationId xmlns:a16="http://schemas.microsoft.com/office/drawing/2014/main" id="{41AF2D63-9E49-487F-9398-7AA938E7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2" name="Rectangle 560">
                <a:extLst>
                  <a:ext uri="{FF2B5EF4-FFF2-40B4-BE49-F238E27FC236}">
                    <a16:creationId xmlns:a16="http://schemas.microsoft.com/office/drawing/2014/main" id="{C95F78CD-2E0B-4520-8803-039459CF2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3" name="Oval 561">
                <a:extLst>
                  <a:ext uri="{FF2B5EF4-FFF2-40B4-BE49-F238E27FC236}">
                    <a16:creationId xmlns:a16="http://schemas.microsoft.com/office/drawing/2014/main" id="{B6D2FCC0-BE1B-4BD0-8F70-176CEF77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257929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4" name="Rectangle 562">
                <a:extLst>
                  <a:ext uri="{FF2B5EF4-FFF2-40B4-BE49-F238E27FC236}">
                    <a16:creationId xmlns:a16="http://schemas.microsoft.com/office/drawing/2014/main" id="{F3408BF1-CD24-4D76-A980-8FC85C79B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311904"/>
                <a:ext cx="230188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5" name="Rectangle 563">
                <a:extLst>
                  <a:ext uri="{FF2B5EF4-FFF2-40B4-BE49-F238E27FC236}">
                    <a16:creationId xmlns:a16="http://schemas.microsoft.com/office/drawing/2014/main" id="{7E0A12B0-4656-4928-A5B6-E94DD432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6" name="Rectangle 564">
                <a:extLst>
                  <a:ext uri="{FF2B5EF4-FFF2-40B4-BE49-F238E27FC236}">
                    <a16:creationId xmlns:a16="http://schemas.microsoft.com/office/drawing/2014/main" id="{B452F35D-C445-4B4A-84E6-2E6E4DB61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7" name="Rectangle 565">
                <a:extLst>
                  <a:ext uri="{FF2B5EF4-FFF2-40B4-BE49-F238E27FC236}">
                    <a16:creationId xmlns:a16="http://schemas.microsoft.com/office/drawing/2014/main" id="{FCA711A7-3539-4746-BA9A-704062384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8" name="Rectangle 566">
                <a:extLst>
                  <a:ext uri="{FF2B5EF4-FFF2-40B4-BE49-F238E27FC236}">
                    <a16:creationId xmlns:a16="http://schemas.microsoft.com/office/drawing/2014/main" id="{B8865005-11D3-48BE-93D7-2889437DE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29" name="Rectangle 567">
                <a:extLst>
                  <a:ext uri="{FF2B5EF4-FFF2-40B4-BE49-F238E27FC236}">
                    <a16:creationId xmlns:a16="http://schemas.microsoft.com/office/drawing/2014/main" id="{3BB6878D-F0A3-4351-BC5B-EEBE5D45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0" name="Rectangle 568">
                <a:extLst>
                  <a:ext uri="{FF2B5EF4-FFF2-40B4-BE49-F238E27FC236}">
                    <a16:creationId xmlns:a16="http://schemas.microsoft.com/office/drawing/2014/main" id="{24EB7FA0-25A5-4382-8964-9C5D0DBF6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1" name="Oval 569">
                <a:extLst>
                  <a:ext uri="{FF2B5EF4-FFF2-40B4-BE49-F238E27FC236}">
                    <a16:creationId xmlns:a16="http://schemas.microsoft.com/office/drawing/2014/main" id="{7D09BE65-653B-4E58-B49C-42375AE8F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334129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2" name="Rectangle 570">
                <a:extLst>
                  <a:ext uri="{FF2B5EF4-FFF2-40B4-BE49-F238E27FC236}">
                    <a16:creationId xmlns:a16="http://schemas.microsoft.com/office/drawing/2014/main" id="{AC542F32-1D69-4A1A-BFDA-D9A7D82E1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540" y="5807079"/>
                <a:ext cx="319088" cy="6715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3" name="Rectangle 571">
                <a:extLst>
                  <a:ext uri="{FF2B5EF4-FFF2-40B4-BE49-F238E27FC236}">
                    <a16:creationId xmlns:a16="http://schemas.microsoft.com/office/drawing/2014/main" id="{1C701944-3695-4A41-87C6-B61BA736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0290" y="5840416"/>
                <a:ext cx="258763" cy="5826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4" name="Rectangle 572">
                <a:extLst>
                  <a:ext uri="{FF2B5EF4-FFF2-40B4-BE49-F238E27FC236}">
                    <a16:creationId xmlns:a16="http://schemas.microsoft.com/office/drawing/2014/main" id="{B66DA7C2-EF16-477F-A7BC-D149268C6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5857879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5" name="Rectangle 573">
                <a:extLst>
                  <a:ext uri="{FF2B5EF4-FFF2-40B4-BE49-F238E27FC236}">
                    <a16:creationId xmlns:a16="http://schemas.microsoft.com/office/drawing/2014/main" id="{61195EA1-D4BA-441E-9587-9E2AC374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6" name="Rectangle 574">
                <a:extLst>
                  <a:ext uri="{FF2B5EF4-FFF2-40B4-BE49-F238E27FC236}">
                    <a16:creationId xmlns:a16="http://schemas.microsoft.com/office/drawing/2014/main" id="{04C5C751-7338-42E0-A2BC-8933B1B77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7" name="Rectangle 575">
                <a:extLst>
                  <a:ext uri="{FF2B5EF4-FFF2-40B4-BE49-F238E27FC236}">
                    <a16:creationId xmlns:a16="http://schemas.microsoft.com/office/drawing/2014/main" id="{3E6A6A7A-BB28-4FBE-83C9-18F2420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8" name="Rectangle 576">
                <a:extLst>
                  <a:ext uri="{FF2B5EF4-FFF2-40B4-BE49-F238E27FC236}">
                    <a16:creationId xmlns:a16="http://schemas.microsoft.com/office/drawing/2014/main" id="{185153C5-5B0C-4E80-BD09-FE1C8838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39" name="Rectangle 577">
                <a:extLst>
                  <a:ext uri="{FF2B5EF4-FFF2-40B4-BE49-F238E27FC236}">
                    <a16:creationId xmlns:a16="http://schemas.microsoft.com/office/drawing/2014/main" id="{C94EE6D8-2145-4745-9A55-66C5B262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5867404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0" name="Rectangle 578">
                <a:extLst>
                  <a:ext uri="{FF2B5EF4-FFF2-40B4-BE49-F238E27FC236}">
                    <a16:creationId xmlns:a16="http://schemas.microsoft.com/office/drawing/2014/main" id="{4B86FFAE-A29B-4449-8A7B-02B3189DB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5867404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1" name="Oval 579">
                <a:extLst>
                  <a:ext uri="{FF2B5EF4-FFF2-40B4-BE49-F238E27FC236}">
                    <a16:creationId xmlns:a16="http://schemas.microsoft.com/office/drawing/2014/main" id="{AE79ADC7-14D5-43B2-8685-74CF4AC34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5880104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2" name="Rectangle 580">
                <a:extLst>
                  <a:ext uri="{FF2B5EF4-FFF2-40B4-BE49-F238E27FC236}">
                    <a16:creationId xmlns:a16="http://schemas.microsoft.com/office/drawing/2014/main" id="{F1533D00-4993-4BE2-BC76-F9FAC82F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5934079"/>
                <a:ext cx="230188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3" name="Rectangle 581">
                <a:extLst>
                  <a:ext uri="{FF2B5EF4-FFF2-40B4-BE49-F238E27FC236}">
                    <a16:creationId xmlns:a16="http://schemas.microsoft.com/office/drawing/2014/main" id="{1317341A-DF2D-413D-976B-5EE3590E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4" name="Rectangle 582">
                <a:extLst>
                  <a:ext uri="{FF2B5EF4-FFF2-40B4-BE49-F238E27FC236}">
                    <a16:creationId xmlns:a16="http://schemas.microsoft.com/office/drawing/2014/main" id="{DD61E6D8-BCA0-4B6E-A901-31DF67E3D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5" name="Rectangle 583">
                <a:extLst>
                  <a:ext uri="{FF2B5EF4-FFF2-40B4-BE49-F238E27FC236}">
                    <a16:creationId xmlns:a16="http://schemas.microsoft.com/office/drawing/2014/main" id="{7B24CC9F-017B-4B0C-B9BA-9661E476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6" name="Rectangle 584">
                <a:extLst>
                  <a:ext uri="{FF2B5EF4-FFF2-40B4-BE49-F238E27FC236}">
                    <a16:creationId xmlns:a16="http://schemas.microsoft.com/office/drawing/2014/main" id="{985B3D51-287E-4273-8382-D8CA9287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7" name="Rectangle 585">
                <a:extLst>
                  <a:ext uri="{FF2B5EF4-FFF2-40B4-BE49-F238E27FC236}">
                    <a16:creationId xmlns:a16="http://schemas.microsoft.com/office/drawing/2014/main" id="{39FF1B52-093A-4043-8F20-B7D431C5B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59420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8" name="Rectangle 586">
                <a:extLst>
                  <a:ext uri="{FF2B5EF4-FFF2-40B4-BE49-F238E27FC236}">
                    <a16:creationId xmlns:a16="http://schemas.microsoft.com/office/drawing/2014/main" id="{DB3A11FC-FD8B-4CED-98D8-7D1B75937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59420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49" name="Oval 587">
                <a:extLst>
                  <a:ext uri="{FF2B5EF4-FFF2-40B4-BE49-F238E27FC236}">
                    <a16:creationId xmlns:a16="http://schemas.microsoft.com/office/drawing/2014/main" id="{2ACF7667-1A9D-46CC-8F6E-20C6D893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5956304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0" name="Rectangle 588">
                <a:extLst>
                  <a:ext uri="{FF2B5EF4-FFF2-40B4-BE49-F238E27FC236}">
                    <a16:creationId xmlns:a16="http://schemas.microsoft.com/office/drawing/2014/main" id="{2DF75BA0-CC25-4516-897A-274BED1D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008692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1" name="Rectangle 589">
                <a:extLst>
                  <a:ext uri="{FF2B5EF4-FFF2-40B4-BE49-F238E27FC236}">
                    <a16:creationId xmlns:a16="http://schemas.microsoft.com/office/drawing/2014/main" id="{8E2CC39F-C48F-474D-BF80-7624998B5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2" name="Rectangle 590">
                <a:extLst>
                  <a:ext uri="{FF2B5EF4-FFF2-40B4-BE49-F238E27FC236}">
                    <a16:creationId xmlns:a16="http://schemas.microsoft.com/office/drawing/2014/main" id="{3FD50C90-2C0E-4052-B74E-EA6E97009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3" name="Rectangle 591">
                <a:extLst>
                  <a:ext uri="{FF2B5EF4-FFF2-40B4-BE49-F238E27FC236}">
                    <a16:creationId xmlns:a16="http://schemas.microsoft.com/office/drawing/2014/main" id="{C32204A3-C3F2-487F-963D-D36C94E1B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4" name="Rectangle 592">
                <a:extLst>
                  <a:ext uri="{FF2B5EF4-FFF2-40B4-BE49-F238E27FC236}">
                    <a16:creationId xmlns:a16="http://schemas.microsoft.com/office/drawing/2014/main" id="{9B3EA4FE-0AF2-4A98-BB8A-59F3EBE9A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5" name="Rectangle 593">
                <a:extLst>
                  <a:ext uri="{FF2B5EF4-FFF2-40B4-BE49-F238E27FC236}">
                    <a16:creationId xmlns:a16="http://schemas.microsoft.com/office/drawing/2014/main" id="{FC6ABEE4-D12E-4FCC-8502-DD6ACF6E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0182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6" name="Rectangle 594">
                <a:extLst>
                  <a:ext uri="{FF2B5EF4-FFF2-40B4-BE49-F238E27FC236}">
                    <a16:creationId xmlns:a16="http://schemas.microsoft.com/office/drawing/2014/main" id="{FA1809FB-3C8B-4E49-AC4A-F2423BEDB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0182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7" name="Oval 595">
                <a:extLst>
                  <a:ext uri="{FF2B5EF4-FFF2-40B4-BE49-F238E27FC236}">
                    <a16:creationId xmlns:a16="http://schemas.microsoft.com/office/drawing/2014/main" id="{CF083094-37C9-43D1-8912-08ED7E8FC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030917"/>
                <a:ext cx="15875" cy="1587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8" name="Rectangle 596">
                <a:extLst>
                  <a:ext uri="{FF2B5EF4-FFF2-40B4-BE49-F238E27FC236}">
                    <a16:creationId xmlns:a16="http://schemas.microsoft.com/office/drawing/2014/main" id="{9AE61359-B395-421D-A6DD-5B6F5F6D6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084892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59" name="Rectangle 597">
                <a:extLst>
                  <a:ext uri="{FF2B5EF4-FFF2-40B4-BE49-F238E27FC236}">
                    <a16:creationId xmlns:a16="http://schemas.microsoft.com/office/drawing/2014/main" id="{B3F44697-B305-4439-A5D6-DE66D5A8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0" name="Rectangle 598">
                <a:extLst>
                  <a:ext uri="{FF2B5EF4-FFF2-40B4-BE49-F238E27FC236}">
                    <a16:creationId xmlns:a16="http://schemas.microsoft.com/office/drawing/2014/main" id="{0F8928CD-B5EE-439A-B714-B4734543E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1" name="Rectangle 599">
                <a:extLst>
                  <a:ext uri="{FF2B5EF4-FFF2-40B4-BE49-F238E27FC236}">
                    <a16:creationId xmlns:a16="http://schemas.microsoft.com/office/drawing/2014/main" id="{DD2CAB6F-0058-4F61-8DDB-26DDD8F43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2" name="Rectangle 600">
                <a:extLst>
                  <a:ext uri="{FF2B5EF4-FFF2-40B4-BE49-F238E27FC236}">
                    <a16:creationId xmlns:a16="http://schemas.microsoft.com/office/drawing/2014/main" id="{6619CD42-D049-42AB-86EF-D767169D0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3" name="Rectangle 601">
                <a:extLst>
                  <a:ext uri="{FF2B5EF4-FFF2-40B4-BE49-F238E27FC236}">
                    <a16:creationId xmlns:a16="http://schemas.microsoft.com/office/drawing/2014/main" id="{C787C0C6-3063-4C6D-8DDC-0FEF05C35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094417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4" name="Rectangle 602">
                <a:extLst>
                  <a:ext uri="{FF2B5EF4-FFF2-40B4-BE49-F238E27FC236}">
                    <a16:creationId xmlns:a16="http://schemas.microsoft.com/office/drawing/2014/main" id="{F2D5979F-E5F5-4C05-85D6-3E7FE6130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094417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5" name="Oval 603">
                <a:extLst>
                  <a:ext uri="{FF2B5EF4-FFF2-40B4-BE49-F238E27FC236}">
                    <a16:creationId xmlns:a16="http://schemas.microsoft.com/office/drawing/2014/main" id="{DAC2AB0F-9DF8-4855-B530-E89CBC65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1071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6" name="Rectangle 604">
                <a:extLst>
                  <a:ext uri="{FF2B5EF4-FFF2-40B4-BE49-F238E27FC236}">
                    <a16:creationId xmlns:a16="http://schemas.microsoft.com/office/drawing/2014/main" id="{BD80D16F-140F-4BDB-B6E7-41B42C584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161092"/>
                <a:ext cx="230188" cy="587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7" name="Rectangle 605">
                <a:extLst>
                  <a:ext uri="{FF2B5EF4-FFF2-40B4-BE49-F238E27FC236}">
                    <a16:creationId xmlns:a16="http://schemas.microsoft.com/office/drawing/2014/main" id="{08D782AD-9EFF-49ED-8D59-A7123139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8" name="Rectangle 606">
                <a:extLst>
                  <a:ext uri="{FF2B5EF4-FFF2-40B4-BE49-F238E27FC236}">
                    <a16:creationId xmlns:a16="http://schemas.microsoft.com/office/drawing/2014/main" id="{FF0A1DED-752C-41AF-94EC-ECC5ED5E9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69" name="Rectangle 607">
                <a:extLst>
                  <a:ext uri="{FF2B5EF4-FFF2-40B4-BE49-F238E27FC236}">
                    <a16:creationId xmlns:a16="http://schemas.microsoft.com/office/drawing/2014/main" id="{047531C5-DC9F-4D0A-AEB3-AB774E370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0" name="Rectangle 608">
                <a:extLst>
                  <a:ext uri="{FF2B5EF4-FFF2-40B4-BE49-F238E27FC236}">
                    <a16:creationId xmlns:a16="http://schemas.microsoft.com/office/drawing/2014/main" id="{D8A1E36C-7F86-46F9-91D4-E15BCF383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1" name="Rectangle 609">
                <a:extLst>
                  <a:ext uri="{FF2B5EF4-FFF2-40B4-BE49-F238E27FC236}">
                    <a16:creationId xmlns:a16="http://schemas.microsoft.com/office/drawing/2014/main" id="{1EB90B17-8D68-4306-BC07-2A31080F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1690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2" name="Rectangle 610">
                <a:extLst>
                  <a:ext uri="{FF2B5EF4-FFF2-40B4-BE49-F238E27FC236}">
                    <a16:creationId xmlns:a16="http://schemas.microsoft.com/office/drawing/2014/main" id="{038090EB-7EF2-4475-A7C4-53F9BE5D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1690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3" name="Oval 611">
                <a:extLst>
                  <a:ext uri="{FF2B5EF4-FFF2-40B4-BE49-F238E27FC236}">
                    <a16:creationId xmlns:a16="http://schemas.microsoft.com/office/drawing/2014/main" id="{4053B2EB-FAC1-4EC1-9BD3-8650C773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183317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4" name="Rectangle 612">
                <a:extLst>
                  <a:ext uri="{FF2B5EF4-FFF2-40B4-BE49-F238E27FC236}">
                    <a16:creationId xmlns:a16="http://schemas.microsoft.com/office/drawing/2014/main" id="{0662F3F4-A89E-4D33-9100-C11AC77FB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235704"/>
                <a:ext cx="230188" cy="6032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5" name="Rectangle 613">
                <a:extLst>
                  <a:ext uri="{FF2B5EF4-FFF2-40B4-BE49-F238E27FC236}">
                    <a16:creationId xmlns:a16="http://schemas.microsoft.com/office/drawing/2014/main" id="{83671E0B-6462-4AFF-A96B-386AA588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6" name="Rectangle 614">
                <a:extLst>
                  <a:ext uri="{FF2B5EF4-FFF2-40B4-BE49-F238E27FC236}">
                    <a16:creationId xmlns:a16="http://schemas.microsoft.com/office/drawing/2014/main" id="{8C6C696B-7A2E-4D99-8625-E72BA5C65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7" name="Rectangle 615">
                <a:extLst>
                  <a:ext uri="{FF2B5EF4-FFF2-40B4-BE49-F238E27FC236}">
                    <a16:creationId xmlns:a16="http://schemas.microsoft.com/office/drawing/2014/main" id="{ACF02118-E49C-4B8A-AD91-82C469289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Rectangle 616">
                <a:extLst>
                  <a:ext uri="{FF2B5EF4-FFF2-40B4-BE49-F238E27FC236}">
                    <a16:creationId xmlns:a16="http://schemas.microsoft.com/office/drawing/2014/main" id="{5DF46699-2AE6-4420-BC35-85975CAB8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Rectangle 617">
                <a:extLst>
                  <a:ext uri="{FF2B5EF4-FFF2-40B4-BE49-F238E27FC236}">
                    <a16:creationId xmlns:a16="http://schemas.microsoft.com/office/drawing/2014/main" id="{435C545C-3BC7-4D08-84FA-296FFD61F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245229"/>
                <a:ext cx="6350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Rectangle 618">
                <a:extLst>
                  <a:ext uri="{FF2B5EF4-FFF2-40B4-BE49-F238E27FC236}">
                    <a16:creationId xmlns:a16="http://schemas.microsoft.com/office/drawing/2014/main" id="{DE687166-72D7-47CC-A54F-75EA17945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245229"/>
                <a:ext cx="7938" cy="3968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619">
                <a:extLst>
                  <a:ext uri="{FF2B5EF4-FFF2-40B4-BE49-F238E27FC236}">
                    <a16:creationId xmlns:a16="http://schemas.microsoft.com/office/drawing/2014/main" id="{B0406FC3-BC98-4B3C-9FBC-B292B6AEA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257929"/>
                <a:ext cx="15875" cy="14288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Rectangle 620">
                <a:extLst>
                  <a:ext uri="{FF2B5EF4-FFF2-40B4-BE49-F238E27FC236}">
                    <a16:creationId xmlns:a16="http://schemas.microsoft.com/office/drawing/2014/main" id="{9D937315-FB7C-4D7B-BEE3-C52CB15D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2990" y="6311904"/>
                <a:ext cx="230188" cy="571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Rectangle 621">
                <a:extLst>
                  <a:ext uri="{FF2B5EF4-FFF2-40B4-BE49-F238E27FC236}">
                    <a16:creationId xmlns:a16="http://schemas.microsoft.com/office/drawing/2014/main" id="{559B4F39-1282-4B69-A262-1923F4C74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2515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4" name="Rectangle 622">
                <a:extLst>
                  <a:ext uri="{FF2B5EF4-FFF2-40B4-BE49-F238E27FC236}">
                    <a16:creationId xmlns:a16="http://schemas.microsoft.com/office/drawing/2014/main" id="{4B9BBE9B-6E87-4440-BAEC-78100D5EE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215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Rectangle 623">
                <a:extLst>
                  <a:ext uri="{FF2B5EF4-FFF2-40B4-BE49-F238E27FC236}">
                    <a16:creationId xmlns:a16="http://schemas.microsoft.com/office/drawing/2014/main" id="{28DEACC1-6F5F-4D62-AF5E-356F7CA53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7915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6" name="Rectangle 624">
                <a:extLst>
                  <a:ext uri="{FF2B5EF4-FFF2-40B4-BE49-F238E27FC236}">
                    <a16:creationId xmlns:a16="http://schemas.microsoft.com/office/drawing/2014/main" id="{5C533E59-F4E7-4C8D-B46F-AE1C4A4D7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20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Rectangle 625">
                <a:extLst>
                  <a:ext uri="{FF2B5EF4-FFF2-40B4-BE49-F238E27FC236}">
                    <a16:creationId xmlns:a16="http://schemas.microsoft.com/office/drawing/2014/main" id="{FB446369-9045-4938-B07D-E74F6CA1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4903" y="6319842"/>
                <a:ext cx="6350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8" name="Rectangle 626">
                <a:extLst>
                  <a:ext uri="{FF2B5EF4-FFF2-40B4-BE49-F238E27FC236}">
                    <a16:creationId xmlns:a16="http://schemas.microsoft.com/office/drawing/2014/main" id="{D9A34DFD-C3DD-4324-9B74-FE462B9E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7603" y="6319842"/>
                <a:ext cx="7938" cy="412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Oval 627">
                <a:extLst>
                  <a:ext uri="{FF2B5EF4-FFF2-40B4-BE49-F238E27FC236}">
                    <a16:creationId xmlns:a16="http://schemas.microsoft.com/office/drawing/2014/main" id="{234D3F1D-592D-45D2-B545-AEC8A815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253" y="6334129"/>
                <a:ext cx="15875" cy="12700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19D7FBC9-0008-455E-8AFA-2B6C267EB1A2}"/>
                </a:ext>
              </a:extLst>
            </p:cNvPr>
            <p:cNvGrpSpPr/>
            <p:nvPr/>
          </p:nvGrpSpPr>
          <p:grpSpPr>
            <a:xfrm>
              <a:off x="8797224" y="5827142"/>
              <a:ext cx="504825" cy="504825"/>
              <a:chOff x="9093203" y="5246691"/>
              <a:chExt cx="504825" cy="504825"/>
            </a:xfrm>
          </p:grpSpPr>
          <p:sp>
            <p:nvSpPr>
              <p:cNvPr id="240" name="Oval 628">
                <a:extLst>
                  <a:ext uri="{FF2B5EF4-FFF2-40B4-BE49-F238E27FC236}">
                    <a16:creationId xmlns:a16="http://schemas.microsoft.com/office/drawing/2014/main" id="{128C03C0-8F6B-4F12-832E-DCC164F26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3203" y="5246691"/>
                <a:ext cx="504825" cy="5048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41" name="Freeform 629">
                <a:extLst>
                  <a:ext uri="{FF2B5EF4-FFF2-40B4-BE49-F238E27FC236}">
                    <a16:creationId xmlns:a16="http://schemas.microsoft.com/office/drawing/2014/main" id="{9422DFBD-9002-48A7-8987-CAA2CAB00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0203" y="5392741"/>
                <a:ext cx="250825" cy="214313"/>
              </a:xfrm>
              <a:custGeom>
                <a:avLst/>
                <a:gdLst>
                  <a:gd name="T0" fmla="*/ 108 w 113"/>
                  <a:gd name="T1" fmla="*/ 90 h 96"/>
                  <a:gd name="T2" fmla="*/ 0 w 113"/>
                  <a:gd name="T3" fmla="*/ 17 h 96"/>
                  <a:gd name="T4" fmla="*/ 0 w 113"/>
                  <a:gd name="T5" fmla="*/ 96 h 96"/>
                  <a:gd name="T6" fmla="*/ 113 w 113"/>
                  <a:gd name="T7" fmla="*/ 0 h 96"/>
                  <a:gd name="T8" fmla="*/ 0 w 113"/>
                  <a:gd name="T9" fmla="*/ 0 h 96"/>
                  <a:gd name="T10" fmla="*/ 66 w 113"/>
                  <a:gd name="T11" fmla="*/ 54 h 96"/>
                  <a:gd name="T12" fmla="*/ 63 w 113"/>
                  <a:gd name="T13" fmla="*/ 48 h 96"/>
                  <a:gd name="T14" fmla="*/ 59 w 113"/>
                  <a:gd name="T15" fmla="*/ 45 h 96"/>
                  <a:gd name="T16" fmla="*/ 53 w 113"/>
                  <a:gd name="T17" fmla="*/ 42 h 96"/>
                  <a:gd name="T18" fmla="*/ 48 w 113"/>
                  <a:gd name="T19" fmla="*/ 42 h 96"/>
                  <a:gd name="T20" fmla="*/ 42 w 113"/>
                  <a:gd name="T21" fmla="*/ 45 h 96"/>
                  <a:gd name="T22" fmla="*/ 38 w 113"/>
                  <a:gd name="T23" fmla="*/ 48 h 96"/>
                  <a:gd name="T24" fmla="*/ 35 w 113"/>
                  <a:gd name="T25" fmla="*/ 54 h 96"/>
                  <a:gd name="T26" fmla="*/ 34 w 113"/>
                  <a:gd name="T27" fmla="*/ 59 h 96"/>
                  <a:gd name="T28" fmla="*/ 35 w 113"/>
                  <a:gd name="T29" fmla="*/ 65 h 96"/>
                  <a:gd name="T30" fmla="*/ 38 w 113"/>
                  <a:gd name="T31" fmla="*/ 70 h 96"/>
                  <a:gd name="T32" fmla="*/ 43 w 113"/>
                  <a:gd name="T33" fmla="*/ 74 h 96"/>
                  <a:gd name="T34" fmla="*/ 47 w 113"/>
                  <a:gd name="T35" fmla="*/ 76 h 96"/>
                  <a:gd name="T36" fmla="*/ 51 w 113"/>
                  <a:gd name="T37" fmla="*/ 71 h 96"/>
                  <a:gd name="T38" fmla="*/ 58 w 113"/>
                  <a:gd name="T39" fmla="*/ 75 h 96"/>
                  <a:gd name="T40" fmla="*/ 59 w 113"/>
                  <a:gd name="T41" fmla="*/ 68 h 96"/>
                  <a:gd name="T42" fmla="*/ 66 w 113"/>
                  <a:gd name="T43" fmla="*/ 67 h 96"/>
                  <a:gd name="T44" fmla="*/ 63 w 113"/>
                  <a:gd name="T45" fmla="*/ 61 h 96"/>
                  <a:gd name="T46" fmla="*/ 57 w 113"/>
                  <a:gd name="T47" fmla="*/ 59 h 96"/>
                  <a:gd name="T48" fmla="*/ 46 w 113"/>
                  <a:gd name="T49" fmla="*/ 64 h 96"/>
                  <a:gd name="T50" fmla="*/ 51 w 113"/>
                  <a:gd name="T51" fmla="*/ 53 h 96"/>
                  <a:gd name="T52" fmla="*/ 47 w 113"/>
                  <a:gd name="T53" fmla="*/ 59 h 96"/>
                  <a:gd name="T54" fmla="*/ 51 w 113"/>
                  <a:gd name="T55" fmla="*/ 62 h 96"/>
                  <a:gd name="T56" fmla="*/ 78 w 113"/>
                  <a:gd name="T57" fmla="*/ 47 h 96"/>
                  <a:gd name="T58" fmla="*/ 80 w 113"/>
                  <a:gd name="T59" fmla="*/ 44 h 96"/>
                  <a:gd name="T60" fmla="*/ 78 w 113"/>
                  <a:gd name="T61" fmla="*/ 42 h 96"/>
                  <a:gd name="T62" fmla="*/ 74 w 113"/>
                  <a:gd name="T63" fmla="*/ 41 h 96"/>
                  <a:gd name="T64" fmla="*/ 71 w 113"/>
                  <a:gd name="T65" fmla="*/ 38 h 96"/>
                  <a:gd name="T66" fmla="*/ 67 w 113"/>
                  <a:gd name="T67" fmla="*/ 42 h 96"/>
                  <a:gd name="T68" fmla="*/ 64 w 113"/>
                  <a:gd name="T69" fmla="*/ 42 h 96"/>
                  <a:gd name="T70" fmla="*/ 63 w 113"/>
                  <a:gd name="T71" fmla="*/ 44 h 96"/>
                  <a:gd name="T72" fmla="*/ 65 w 113"/>
                  <a:gd name="T73" fmla="*/ 48 h 96"/>
                  <a:gd name="T74" fmla="*/ 63 w 113"/>
                  <a:gd name="T75" fmla="*/ 51 h 96"/>
                  <a:gd name="T76" fmla="*/ 65 w 113"/>
                  <a:gd name="T77" fmla="*/ 53 h 96"/>
                  <a:gd name="T78" fmla="*/ 70 w 113"/>
                  <a:gd name="T79" fmla="*/ 56 h 96"/>
                  <a:gd name="T80" fmla="*/ 73 w 113"/>
                  <a:gd name="T81" fmla="*/ 56 h 96"/>
                  <a:gd name="T82" fmla="*/ 78 w 113"/>
                  <a:gd name="T83" fmla="*/ 53 h 96"/>
                  <a:gd name="T84" fmla="*/ 80 w 113"/>
                  <a:gd name="T85" fmla="*/ 51 h 96"/>
                  <a:gd name="T86" fmla="*/ 78 w 113"/>
                  <a:gd name="T87" fmla="*/ 48 h 96"/>
                  <a:gd name="T88" fmla="*/ 71 w 113"/>
                  <a:gd name="T89" fmla="*/ 50 h 96"/>
                  <a:gd name="T90" fmla="*/ 74 w 113"/>
                  <a:gd name="T91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3" h="96">
                    <a:moveTo>
                      <a:pt x="6" y="22"/>
                    </a:moveTo>
                    <a:cubicBezTo>
                      <a:pt x="6" y="90"/>
                      <a:pt x="6" y="90"/>
                      <a:pt x="6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6" y="22"/>
                      <a:pt x="6" y="22"/>
                      <a:pt x="6" y="22"/>
                    </a:cubicBezTo>
                    <a:close/>
                    <a:moveTo>
                      <a:pt x="0" y="17"/>
                    </a:moveTo>
                    <a:cubicBezTo>
                      <a:pt x="113" y="17"/>
                      <a:pt x="113" y="17"/>
                      <a:pt x="113" y="17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  <a:moveTo>
                      <a:pt x="0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67" y="58"/>
                    </a:moveTo>
                    <a:cubicBezTo>
                      <a:pt x="67" y="55"/>
                      <a:pt x="67" y="55"/>
                      <a:pt x="67" y="55"/>
                    </a:cubicBezTo>
                    <a:cubicBezTo>
                      <a:pt x="67" y="55"/>
                      <a:pt x="67" y="54"/>
                      <a:pt x="66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4"/>
                      <a:pt x="61" y="53"/>
                      <a:pt x="61" y="53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7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4" y="48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2"/>
                      <a:pt x="53" y="42"/>
                      <a:pt x="52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8" y="42"/>
                      <a:pt x="48" y="42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3"/>
                      <a:pt x="40" y="54"/>
                      <a:pt x="40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4" y="54"/>
                      <a:pt x="34" y="55"/>
                      <a:pt x="34" y="55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4" y="59"/>
                      <a:pt x="34" y="59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39" y="61"/>
                      <a:pt x="39" y="62"/>
                      <a:pt x="39" y="62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66"/>
                      <a:pt x="35" y="66"/>
                      <a:pt x="35" y="67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4"/>
                      <a:pt x="43" y="75"/>
                      <a:pt x="43" y="75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54" y="76"/>
                      <a:pt x="54" y="76"/>
                      <a:pt x="55" y="76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4"/>
                      <a:pt x="58" y="74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69"/>
                      <a:pt x="58" y="69"/>
                      <a:pt x="59" y="68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0"/>
                      <a:pt x="64" y="70"/>
                      <a:pt x="64" y="69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6"/>
                      <a:pt x="66" y="66"/>
                      <a:pt x="66" y="65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1"/>
                      <a:pt x="63" y="61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59"/>
                      <a:pt x="67" y="58"/>
                      <a:pt x="67" y="58"/>
                    </a:cubicBezTo>
                    <a:close/>
                    <a:moveTo>
                      <a:pt x="57" y="59"/>
                    </a:moveTo>
                    <a:cubicBezTo>
                      <a:pt x="57" y="61"/>
                      <a:pt x="56" y="63"/>
                      <a:pt x="55" y="64"/>
                    </a:cubicBezTo>
                    <a:cubicBezTo>
                      <a:pt x="54" y="65"/>
                      <a:pt x="52" y="66"/>
                      <a:pt x="51" y="66"/>
                    </a:cubicBezTo>
                    <a:cubicBezTo>
                      <a:pt x="49" y="66"/>
                      <a:pt x="47" y="65"/>
                      <a:pt x="46" y="64"/>
                    </a:cubicBezTo>
                    <a:cubicBezTo>
                      <a:pt x="45" y="63"/>
                      <a:pt x="44" y="61"/>
                      <a:pt x="44" y="59"/>
                    </a:cubicBezTo>
                    <a:cubicBezTo>
                      <a:pt x="44" y="57"/>
                      <a:pt x="45" y="56"/>
                      <a:pt x="46" y="55"/>
                    </a:cubicBezTo>
                    <a:cubicBezTo>
                      <a:pt x="47" y="53"/>
                      <a:pt x="49" y="53"/>
                      <a:pt x="51" y="53"/>
                    </a:cubicBezTo>
                    <a:cubicBezTo>
                      <a:pt x="52" y="53"/>
                      <a:pt x="54" y="53"/>
                      <a:pt x="55" y="55"/>
                    </a:cubicBezTo>
                    <a:cubicBezTo>
                      <a:pt x="56" y="56"/>
                      <a:pt x="57" y="57"/>
                      <a:pt x="57" y="59"/>
                    </a:cubicBezTo>
                    <a:close/>
                    <a:moveTo>
                      <a:pt x="47" y="59"/>
                    </a:moveTo>
                    <a:cubicBezTo>
                      <a:pt x="47" y="58"/>
                      <a:pt x="49" y="56"/>
                      <a:pt x="51" y="56"/>
                    </a:cubicBezTo>
                    <a:cubicBezTo>
                      <a:pt x="52" y="56"/>
                      <a:pt x="54" y="58"/>
                      <a:pt x="54" y="59"/>
                    </a:cubicBezTo>
                    <a:cubicBezTo>
                      <a:pt x="54" y="61"/>
                      <a:pt x="52" y="62"/>
                      <a:pt x="51" y="62"/>
                    </a:cubicBezTo>
                    <a:cubicBezTo>
                      <a:pt x="49" y="62"/>
                      <a:pt x="47" y="61"/>
                      <a:pt x="47" y="59"/>
                    </a:cubicBezTo>
                    <a:close/>
                    <a:moveTo>
                      <a:pt x="78" y="48"/>
                    </a:moveTo>
                    <a:cubicBezTo>
                      <a:pt x="78" y="48"/>
                      <a:pt x="78" y="48"/>
                      <a:pt x="78" y="47"/>
                    </a:cubicBezTo>
                    <a:cubicBezTo>
                      <a:pt x="78" y="47"/>
                      <a:pt x="78" y="46"/>
                      <a:pt x="78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3"/>
                      <a:pt x="80" y="43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79" y="42"/>
                      <a:pt x="78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5" y="42"/>
                      <a:pt x="74" y="41"/>
                      <a:pt x="74" y="41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8"/>
                      <a:pt x="73" y="38"/>
                      <a:pt x="72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0" y="38"/>
                      <a:pt x="70" y="38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8" y="41"/>
                      <a:pt x="68" y="42"/>
                      <a:pt x="67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6"/>
                      <a:pt x="65" y="47"/>
                      <a:pt x="65" y="4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50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5" y="53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8" y="53"/>
                      <a:pt x="68" y="53"/>
                      <a:pt x="69" y="53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1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3"/>
                      <a:pt x="75" y="53"/>
                      <a:pt x="76" y="52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0"/>
                      <a:pt x="80" y="50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lose/>
                    <a:moveTo>
                      <a:pt x="74" y="47"/>
                    </a:moveTo>
                    <a:cubicBezTo>
                      <a:pt x="74" y="49"/>
                      <a:pt x="73" y="50"/>
                      <a:pt x="71" y="50"/>
                    </a:cubicBezTo>
                    <a:cubicBezTo>
                      <a:pt x="70" y="50"/>
                      <a:pt x="69" y="49"/>
                      <a:pt x="69" y="47"/>
                    </a:cubicBezTo>
                    <a:cubicBezTo>
                      <a:pt x="69" y="46"/>
                      <a:pt x="70" y="45"/>
                      <a:pt x="71" y="45"/>
                    </a:cubicBezTo>
                    <a:cubicBezTo>
                      <a:pt x="73" y="45"/>
                      <a:pt x="74" y="46"/>
                      <a:pt x="74" y="47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7C18E673-A600-444C-83A7-FEB55FFB03DA}"/>
              </a:ext>
            </a:extLst>
          </p:cNvPr>
          <p:cNvGrpSpPr/>
          <p:nvPr/>
        </p:nvGrpSpPr>
        <p:grpSpPr>
          <a:xfrm>
            <a:off x="12426160" y="5767045"/>
            <a:ext cx="1418906" cy="1147313"/>
            <a:chOff x="5433220" y="4106862"/>
            <a:chExt cx="1447563" cy="1170485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E42C6E92-13E5-409B-9DB1-E0EF9B0B5D77}"/>
                </a:ext>
              </a:extLst>
            </p:cNvPr>
            <p:cNvGrpSpPr/>
            <p:nvPr/>
          </p:nvGrpSpPr>
          <p:grpSpPr>
            <a:xfrm>
              <a:off x="5433220" y="4106862"/>
              <a:ext cx="1447563" cy="1095114"/>
              <a:chOff x="1341437" y="4544381"/>
              <a:chExt cx="1447563" cy="1095114"/>
            </a:xfrm>
          </p:grpSpPr>
          <p:pic>
            <p:nvPicPr>
              <p:cNvPr id="597" name="Picture 596">
                <a:extLst>
                  <a:ext uri="{FF2B5EF4-FFF2-40B4-BE49-F238E27FC236}">
                    <a16:creationId xmlns:a16="http://schemas.microsoft.com/office/drawing/2014/main" id="{0CACDCAE-A674-4689-80E5-62796B01C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437" y="4544381"/>
                <a:ext cx="858333" cy="1095114"/>
              </a:xfrm>
              <a:prstGeom prst="rect">
                <a:avLst/>
              </a:prstGeom>
            </p:spPr>
          </p:pic>
          <p:pic>
            <p:nvPicPr>
              <p:cNvPr id="598" name="Picture 597">
                <a:extLst>
                  <a:ext uri="{FF2B5EF4-FFF2-40B4-BE49-F238E27FC236}">
                    <a16:creationId xmlns:a16="http://schemas.microsoft.com/office/drawing/2014/main" id="{30CC0E2B-BB0A-4DE5-BAED-E39238BF8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7844" y="4619752"/>
                <a:ext cx="721156" cy="957787"/>
              </a:xfrm>
              <a:prstGeom prst="rect">
                <a:avLst/>
              </a:prstGeom>
            </p:spPr>
          </p:pic>
        </p:grpSp>
        <p:grpSp>
          <p:nvGrpSpPr>
            <p:cNvPr id="592" name="Group 632">
              <a:extLst>
                <a:ext uri="{FF2B5EF4-FFF2-40B4-BE49-F238E27FC236}">
                  <a16:creationId xmlns:a16="http://schemas.microsoft.com/office/drawing/2014/main" id="{4CBFE08F-5E0D-473D-A07A-23C395F0AC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75582" y="4498635"/>
              <a:ext cx="478638" cy="778712"/>
              <a:chOff x="2747" y="2764"/>
              <a:chExt cx="453" cy="737"/>
            </a:xfrm>
          </p:grpSpPr>
          <p:sp>
            <p:nvSpPr>
              <p:cNvPr id="593" name="Freeform 633">
                <a:extLst>
                  <a:ext uri="{FF2B5EF4-FFF2-40B4-BE49-F238E27FC236}">
                    <a16:creationId xmlns:a16="http://schemas.microsoft.com/office/drawing/2014/main" id="{88793857-622E-4411-800E-EDA1AEA33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2764"/>
                <a:ext cx="280" cy="321"/>
              </a:xfrm>
              <a:custGeom>
                <a:avLst/>
                <a:gdLst>
                  <a:gd name="T0" fmla="*/ 200 w 200"/>
                  <a:gd name="T1" fmla="*/ 229 h 229"/>
                  <a:gd name="T2" fmla="*/ 156 w 200"/>
                  <a:gd name="T3" fmla="*/ 229 h 229"/>
                  <a:gd name="T4" fmla="*/ 156 w 200"/>
                  <a:gd name="T5" fmla="*/ 100 h 229"/>
                  <a:gd name="T6" fmla="*/ 100 w 200"/>
                  <a:gd name="T7" fmla="*/ 44 h 229"/>
                  <a:gd name="T8" fmla="*/ 44 w 200"/>
                  <a:gd name="T9" fmla="*/ 100 h 229"/>
                  <a:gd name="T10" fmla="*/ 44 w 200"/>
                  <a:gd name="T11" fmla="*/ 229 h 229"/>
                  <a:gd name="T12" fmla="*/ 0 w 200"/>
                  <a:gd name="T13" fmla="*/ 229 h 229"/>
                  <a:gd name="T14" fmla="*/ 0 w 200"/>
                  <a:gd name="T15" fmla="*/ 100 h 229"/>
                  <a:gd name="T16" fmla="*/ 100 w 200"/>
                  <a:gd name="T17" fmla="*/ 0 h 229"/>
                  <a:gd name="T18" fmla="*/ 200 w 200"/>
                  <a:gd name="T19" fmla="*/ 100 h 229"/>
                  <a:gd name="T20" fmla="*/ 200 w 200"/>
                  <a:gd name="T21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0" h="229">
                    <a:moveTo>
                      <a:pt x="200" y="229"/>
                    </a:moveTo>
                    <a:cubicBezTo>
                      <a:pt x="156" y="229"/>
                      <a:pt x="156" y="229"/>
                      <a:pt x="156" y="229"/>
                    </a:cubicBezTo>
                    <a:cubicBezTo>
                      <a:pt x="156" y="100"/>
                      <a:pt x="156" y="100"/>
                      <a:pt x="156" y="100"/>
                    </a:cubicBezTo>
                    <a:cubicBezTo>
                      <a:pt x="156" y="69"/>
                      <a:pt x="131" y="44"/>
                      <a:pt x="100" y="44"/>
                    </a:cubicBezTo>
                    <a:cubicBezTo>
                      <a:pt x="69" y="44"/>
                      <a:pt x="44" y="69"/>
                      <a:pt x="44" y="100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5" y="0"/>
                      <a:pt x="200" y="45"/>
                      <a:pt x="200" y="100"/>
                    </a:cubicBezTo>
                    <a:lnTo>
                      <a:pt x="200" y="229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594" name="Rectangle 634">
                <a:extLst>
                  <a:ext uri="{FF2B5EF4-FFF2-40B4-BE49-F238E27FC236}">
                    <a16:creationId xmlns:a16="http://schemas.microsoft.com/office/drawing/2014/main" id="{5C85FD55-AC75-4FA8-A3B5-BF4CF4C9C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074"/>
                <a:ext cx="453" cy="427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595" name="Rectangle 635">
                <a:extLst>
                  <a:ext uri="{FF2B5EF4-FFF2-40B4-BE49-F238E27FC236}">
                    <a16:creationId xmlns:a16="http://schemas.microsoft.com/office/drawing/2014/main" id="{EB985F95-9996-4693-B00D-7617CF204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074"/>
                <a:ext cx="117" cy="42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596" name="Freeform 636">
                <a:extLst>
                  <a:ext uri="{FF2B5EF4-FFF2-40B4-BE49-F238E27FC236}">
                    <a16:creationId xmlns:a16="http://schemas.microsoft.com/office/drawing/2014/main" id="{A819ACB1-2239-4D94-9F92-D9B4D1EB2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" y="3211"/>
                <a:ext cx="93" cy="162"/>
              </a:xfrm>
              <a:custGeom>
                <a:avLst/>
                <a:gdLst>
                  <a:gd name="T0" fmla="*/ 66 w 66"/>
                  <a:gd name="T1" fmla="*/ 33 h 116"/>
                  <a:gd name="T2" fmla="*/ 33 w 66"/>
                  <a:gd name="T3" fmla="*/ 0 h 116"/>
                  <a:gd name="T4" fmla="*/ 0 w 66"/>
                  <a:gd name="T5" fmla="*/ 33 h 116"/>
                  <a:gd name="T6" fmla="*/ 22 w 66"/>
                  <a:gd name="T7" fmla="*/ 64 h 116"/>
                  <a:gd name="T8" fmla="*/ 22 w 66"/>
                  <a:gd name="T9" fmla="*/ 116 h 116"/>
                  <a:gd name="T10" fmla="*/ 44 w 66"/>
                  <a:gd name="T11" fmla="*/ 116 h 116"/>
                  <a:gd name="T12" fmla="*/ 44 w 66"/>
                  <a:gd name="T13" fmla="*/ 64 h 116"/>
                  <a:gd name="T14" fmla="*/ 66 w 66"/>
                  <a:gd name="T15" fmla="*/ 3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16">
                    <a:moveTo>
                      <a:pt x="66" y="33"/>
                    </a:move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47"/>
                      <a:pt x="9" y="60"/>
                      <a:pt x="22" y="64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57" y="60"/>
                      <a:pt x="66" y="47"/>
                      <a:pt x="66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</p:grpSp>
      </p:grpSp>
      <p:sp>
        <p:nvSpPr>
          <p:cNvPr id="599" name="Freeform 81">
            <a:extLst>
              <a:ext uri="{FF2B5EF4-FFF2-40B4-BE49-F238E27FC236}">
                <a16:creationId xmlns:a16="http://schemas.microsoft.com/office/drawing/2014/main" id="{19701A23-BF1A-4019-A462-990CB3148766}"/>
              </a:ext>
            </a:extLst>
          </p:cNvPr>
          <p:cNvSpPr>
            <a:spLocks noEditPoints="1"/>
          </p:cNvSpPr>
          <p:nvPr/>
        </p:nvSpPr>
        <p:spPr bwMode="black">
          <a:xfrm>
            <a:off x="13778832" y="4692693"/>
            <a:ext cx="855595" cy="662400"/>
          </a:xfrm>
          <a:custGeom>
            <a:avLst/>
            <a:gdLst>
              <a:gd name="T0" fmla="*/ 71 w 75"/>
              <a:gd name="T1" fmla="*/ 58 h 58"/>
              <a:gd name="T2" fmla="*/ 4 w 75"/>
              <a:gd name="T3" fmla="*/ 58 h 58"/>
              <a:gd name="T4" fmla="*/ 0 w 75"/>
              <a:gd name="T5" fmla="*/ 54 h 58"/>
              <a:gd name="T6" fmla="*/ 0 w 75"/>
              <a:gd name="T7" fmla="*/ 4 h 58"/>
              <a:gd name="T8" fmla="*/ 4 w 75"/>
              <a:gd name="T9" fmla="*/ 0 h 58"/>
              <a:gd name="T10" fmla="*/ 71 w 75"/>
              <a:gd name="T11" fmla="*/ 0 h 58"/>
              <a:gd name="T12" fmla="*/ 75 w 75"/>
              <a:gd name="T13" fmla="*/ 4 h 58"/>
              <a:gd name="T14" fmla="*/ 75 w 75"/>
              <a:gd name="T15" fmla="*/ 54 h 58"/>
              <a:gd name="T16" fmla="*/ 71 w 75"/>
              <a:gd name="T17" fmla="*/ 58 h 58"/>
              <a:gd name="T18" fmla="*/ 8 w 75"/>
              <a:gd name="T19" fmla="*/ 50 h 58"/>
              <a:gd name="T20" fmla="*/ 67 w 75"/>
              <a:gd name="T21" fmla="*/ 50 h 58"/>
              <a:gd name="T22" fmla="*/ 67 w 75"/>
              <a:gd name="T23" fmla="*/ 16 h 58"/>
              <a:gd name="T24" fmla="*/ 39 w 75"/>
              <a:gd name="T25" fmla="*/ 38 h 58"/>
              <a:gd name="T26" fmla="*/ 35 w 75"/>
              <a:gd name="T27" fmla="*/ 38 h 58"/>
              <a:gd name="T28" fmla="*/ 8 w 75"/>
              <a:gd name="T29" fmla="*/ 17 h 58"/>
              <a:gd name="T30" fmla="*/ 8 w 75"/>
              <a:gd name="T31" fmla="*/ 50 h 58"/>
              <a:gd name="T32" fmla="*/ 9 w 75"/>
              <a:gd name="T33" fmla="*/ 8 h 58"/>
              <a:gd name="T34" fmla="*/ 37 w 75"/>
              <a:gd name="T35" fmla="*/ 30 h 58"/>
              <a:gd name="T36" fmla="*/ 65 w 75"/>
              <a:gd name="T37" fmla="*/ 8 h 58"/>
              <a:gd name="T38" fmla="*/ 9 w 75"/>
              <a:gd name="T3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58">
                <a:moveTo>
                  <a:pt x="71" y="58"/>
                </a:move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6"/>
                  <a:pt x="73" y="58"/>
                  <a:pt x="71" y="58"/>
                </a:cubicBezTo>
                <a:close/>
                <a:moveTo>
                  <a:pt x="8" y="50"/>
                </a:moveTo>
                <a:cubicBezTo>
                  <a:pt x="67" y="50"/>
                  <a:pt x="67" y="50"/>
                  <a:pt x="67" y="50"/>
                </a:cubicBezTo>
                <a:cubicBezTo>
                  <a:pt x="67" y="16"/>
                  <a:pt x="67" y="16"/>
                  <a:pt x="67" y="16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9"/>
                  <a:pt x="36" y="39"/>
                  <a:pt x="35" y="38"/>
                </a:cubicBezTo>
                <a:cubicBezTo>
                  <a:pt x="8" y="17"/>
                  <a:pt x="8" y="17"/>
                  <a:pt x="8" y="17"/>
                </a:cubicBezTo>
                <a:lnTo>
                  <a:pt x="8" y="50"/>
                </a:lnTo>
                <a:close/>
                <a:moveTo>
                  <a:pt x="9" y="8"/>
                </a:moveTo>
                <a:cubicBezTo>
                  <a:pt x="37" y="30"/>
                  <a:pt x="37" y="30"/>
                  <a:pt x="37" y="30"/>
                </a:cubicBezTo>
                <a:cubicBezTo>
                  <a:pt x="65" y="8"/>
                  <a:pt x="65" y="8"/>
                  <a:pt x="65" y="8"/>
                </a:cubicBezTo>
                <a:lnTo>
                  <a:pt x="9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19475" tIns="59737" rIns="119475" bIns="59737" numCol="1" anchor="t" anchorCtr="0" compatLnSpc="1">
            <a:prstTxWarp prst="textNoShape">
              <a:avLst/>
            </a:prstTxWarp>
          </a:bodyPr>
          <a:lstStyle/>
          <a:p>
            <a:pPr defTabSz="597327">
              <a:defRPr/>
            </a:pPr>
            <a:endParaRPr lang="en-US" sz="2352" kern="0" dirty="0">
              <a:solidFill>
                <a:srgbClr val="FFFFFF">
                  <a:lumMod val="95000"/>
                </a:srgbClr>
              </a:solidFill>
              <a:latin typeface="Segoe UI"/>
            </a:endParaRP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6B34587-AAAA-4AB1-B9E9-77DE39ADC063}"/>
              </a:ext>
            </a:extLst>
          </p:cNvPr>
          <p:cNvGrpSpPr/>
          <p:nvPr/>
        </p:nvGrpSpPr>
        <p:grpSpPr>
          <a:xfrm>
            <a:off x="16780793" y="3930138"/>
            <a:ext cx="1421224" cy="772940"/>
            <a:chOff x="9596530" y="1905077"/>
            <a:chExt cx="1449929" cy="788551"/>
          </a:xfrm>
        </p:grpSpPr>
        <p:pic>
          <p:nvPicPr>
            <p:cNvPr id="601" name="Picture 600">
              <a:extLst>
                <a:ext uri="{FF2B5EF4-FFF2-40B4-BE49-F238E27FC236}">
                  <a16:creationId xmlns:a16="http://schemas.microsoft.com/office/drawing/2014/main" id="{C60738FB-9D59-4FBD-AFEB-C5E5E8F1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6530" y="1905077"/>
              <a:ext cx="1449929" cy="597678"/>
            </a:xfrm>
            <a:prstGeom prst="rect">
              <a:avLst/>
            </a:prstGeom>
          </p:spPr>
        </p:pic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322E9AEB-F6F4-475D-804E-3393834B27C2}"/>
                </a:ext>
              </a:extLst>
            </p:cNvPr>
            <p:cNvGrpSpPr/>
            <p:nvPr/>
          </p:nvGrpSpPr>
          <p:grpSpPr>
            <a:xfrm>
              <a:off x="10180637" y="2188803"/>
              <a:ext cx="504825" cy="504825"/>
              <a:chOff x="9093203" y="5246691"/>
              <a:chExt cx="504825" cy="504825"/>
            </a:xfrm>
          </p:grpSpPr>
          <p:sp>
            <p:nvSpPr>
              <p:cNvPr id="603" name="Oval 628">
                <a:extLst>
                  <a:ext uri="{FF2B5EF4-FFF2-40B4-BE49-F238E27FC236}">
                    <a16:creationId xmlns:a16="http://schemas.microsoft.com/office/drawing/2014/main" id="{C5E65732-DD4D-443E-BDB6-B37784274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3203" y="5246691"/>
                <a:ext cx="504825" cy="5048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604" name="Freeform 629">
                <a:extLst>
                  <a:ext uri="{FF2B5EF4-FFF2-40B4-BE49-F238E27FC236}">
                    <a16:creationId xmlns:a16="http://schemas.microsoft.com/office/drawing/2014/main" id="{24F91248-8331-48A7-866E-47B17F578C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0203" y="5392741"/>
                <a:ext cx="250825" cy="214313"/>
              </a:xfrm>
              <a:custGeom>
                <a:avLst/>
                <a:gdLst>
                  <a:gd name="T0" fmla="*/ 108 w 113"/>
                  <a:gd name="T1" fmla="*/ 90 h 96"/>
                  <a:gd name="T2" fmla="*/ 0 w 113"/>
                  <a:gd name="T3" fmla="*/ 17 h 96"/>
                  <a:gd name="T4" fmla="*/ 0 w 113"/>
                  <a:gd name="T5" fmla="*/ 96 h 96"/>
                  <a:gd name="T6" fmla="*/ 113 w 113"/>
                  <a:gd name="T7" fmla="*/ 0 h 96"/>
                  <a:gd name="T8" fmla="*/ 0 w 113"/>
                  <a:gd name="T9" fmla="*/ 0 h 96"/>
                  <a:gd name="T10" fmla="*/ 66 w 113"/>
                  <a:gd name="T11" fmla="*/ 54 h 96"/>
                  <a:gd name="T12" fmla="*/ 63 w 113"/>
                  <a:gd name="T13" fmla="*/ 48 h 96"/>
                  <a:gd name="T14" fmla="*/ 59 w 113"/>
                  <a:gd name="T15" fmla="*/ 45 h 96"/>
                  <a:gd name="T16" fmla="*/ 53 w 113"/>
                  <a:gd name="T17" fmla="*/ 42 h 96"/>
                  <a:gd name="T18" fmla="*/ 48 w 113"/>
                  <a:gd name="T19" fmla="*/ 42 h 96"/>
                  <a:gd name="T20" fmla="*/ 42 w 113"/>
                  <a:gd name="T21" fmla="*/ 45 h 96"/>
                  <a:gd name="T22" fmla="*/ 38 w 113"/>
                  <a:gd name="T23" fmla="*/ 48 h 96"/>
                  <a:gd name="T24" fmla="*/ 35 w 113"/>
                  <a:gd name="T25" fmla="*/ 54 h 96"/>
                  <a:gd name="T26" fmla="*/ 34 w 113"/>
                  <a:gd name="T27" fmla="*/ 59 h 96"/>
                  <a:gd name="T28" fmla="*/ 35 w 113"/>
                  <a:gd name="T29" fmla="*/ 65 h 96"/>
                  <a:gd name="T30" fmla="*/ 38 w 113"/>
                  <a:gd name="T31" fmla="*/ 70 h 96"/>
                  <a:gd name="T32" fmla="*/ 43 w 113"/>
                  <a:gd name="T33" fmla="*/ 74 h 96"/>
                  <a:gd name="T34" fmla="*/ 47 w 113"/>
                  <a:gd name="T35" fmla="*/ 76 h 96"/>
                  <a:gd name="T36" fmla="*/ 51 w 113"/>
                  <a:gd name="T37" fmla="*/ 71 h 96"/>
                  <a:gd name="T38" fmla="*/ 58 w 113"/>
                  <a:gd name="T39" fmla="*/ 75 h 96"/>
                  <a:gd name="T40" fmla="*/ 59 w 113"/>
                  <a:gd name="T41" fmla="*/ 68 h 96"/>
                  <a:gd name="T42" fmla="*/ 66 w 113"/>
                  <a:gd name="T43" fmla="*/ 67 h 96"/>
                  <a:gd name="T44" fmla="*/ 63 w 113"/>
                  <a:gd name="T45" fmla="*/ 61 h 96"/>
                  <a:gd name="T46" fmla="*/ 57 w 113"/>
                  <a:gd name="T47" fmla="*/ 59 h 96"/>
                  <a:gd name="T48" fmla="*/ 46 w 113"/>
                  <a:gd name="T49" fmla="*/ 64 h 96"/>
                  <a:gd name="T50" fmla="*/ 51 w 113"/>
                  <a:gd name="T51" fmla="*/ 53 h 96"/>
                  <a:gd name="T52" fmla="*/ 47 w 113"/>
                  <a:gd name="T53" fmla="*/ 59 h 96"/>
                  <a:gd name="T54" fmla="*/ 51 w 113"/>
                  <a:gd name="T55" fmla="*/ 62 h 96"/>
                  <a:gd name="T56" fmla="*/ 78 w 113"/>
                  <a:gd name="T57" fmla="*/ 47 h 96"/>
                  <a:gd name="T58" fmla="*/ 80 w 113"/>
                  <a:gd name="T59" fmla="*/ 44 h 96"/>
                  <a:gd name="T60" fmla="*/ 78 w 113"/>
                  <a:gd name="T61" fmla="*/ 42 h 96"/>
                  <a:gd name="T62" fmla="*/ 74 w 113"/>
                  <a:gd name="T63" fmla="*/ 41 h 96"/>
                  <a:gd name="T64" fmla="*/ 71 w 113"/>
                  <a:gd name="T65" fmla="*/ 38 h 96"/>
                  <a:gd name="T66" fmla="*/ 67 w 113"/>
                  <a:gd name="T67" fmla="*/ 42 h 96"/>
                  <a:gd name="T68" fmla="*/ 64 w 113"/>
                  <a:gd name="T69" fmla="*/ 42 h 96"/>
                  <a:gd name="T70" fmla="*/ 63 w 113"/>
                  <a:gd name="T71" fmla="*/ 44 h 96"/>
                  <a:gd name="T72" fmla="*/ 65 w 113"/>
                  <a:gd name="T73" fmla="*/ 48 h 96"/>
                  <a:gd name="T74" fmla="*/ 63 w 113"/>
                  <a:gd name="T75" fmla="*/ 51 h 96"/>
                  <a:gd name="T76" fmla="*/ 65 w 113"/>
                  <a:gd name="T77" fmla="*/ 53 h 96"/>
                  <a:gd name="T78" fmla="*/ 70 w 113"/>
                  <a:gd name="T79" fmla="*/ 56 h 96"/>
                  <a:gd name="T80" fmla="*/ 73 w 113"/>
                  <a:gd name="T81" fmla="*/ 56 h 96"/>
                  <a:gd name="T82" fmla="*/ 78 w 113"/>
                  <a:gd name="T83" fmla="*/ 53 h 96"/>
                  <a:gd name="T84" fmla="*/ 80 w 113"/>
                  <a:gd name="T85" fmla="*/ 51 h 96"/>
                  <a:gd name="T86" fmla="*/ 78 w 113"/>
                  <a:gd name="T87" fmla="*/ 48 h 96"/>
                  <a:gd name="T88" fmla="*/ 71 w 113"/>
                  <a:gd name="T89" fmla="*/ 50 h 96"/>
                  <a:gd name="T90" fmla="*/ 74 w 113"/>
                  <a:gd name="T91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3" h="96">
                    <a:moveTo>
                      <a:pt x="6" y="22"/>
                    </a:moveTo>
                    <a:cubicBezTo>
                      <a:pt x="6" y="90"/>
                      <a:pt x="6" y="90"/>
                      <a:pt x="6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6" y="22"/>
                      <a:pt x="6" y="22"/>
                      <a:pt x="6" y="22"/>
                    </a:cubicBezTo>
                    <a:close/>
                    <a:moveTo>
                      <a:pt x="0" y="17"/>
                    </a:moveTo>
                    <a:cubicBezTo>
                      <a:pt x="113" y="17"/>
                      <a:pt x="113" y="17"/>
                      <a:pt x="113" y="17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  <a:moveTo>
                      <a:pt x="0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67" y="58"/>
                    </a:moveTo>
                    <a:cubicBezTo>
                      <a:pt x="67" y="55"/>
                      <a:pt x="67" y="55"/>
                      <a:pt x="67" y="55"/>
                    </a:cubicBezTo>
                    <a:cubicBezTo>
                      <a:pt x="67" y="55"/>
                      <a:pt x="67" y="54"/>
                      <a:pt x="66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4"/>
                      <a:pt x="61" y="53"/>
                      <a:pt x="61" y="53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7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4" y="48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2"/>
                      <a:pt x="53" y="42"/>
                      <a:pt x="52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8" y="42"/>
                      <a:pt x="48" y="42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3"/>
                      <a:pt x="40" y="54"/>
                      <a:pt x="40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4" y="54"/>
                      <a:pt x="34" y="55"/>
                      <a:pt x="34" y="55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4" y="59"/>
                      <a:pt x="34" y="59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39" y="61"/>
                      <a:pt x="39" y="62"/>
                      <a:pt x="39" y="62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66"/>
                      <a:pt x="35" y="66"/>
                      <a:pt x="35" y="67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74"/>
                      <a:pt x="43" y="75"/>
                      <a:pt x="43" y="75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54" y="76"/>
                      <a:pt x="54" y="76"/>
                      <a:pt x="55" y="76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4"/>
                      <a:pt x="58" y="74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69"/>
                      <a:pt x="58" y="69"/>
                      <a:pt x="59" y="68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0"/>
                      <a:pt x="64" y="70"/>
                      <a:pt x="64" y="69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6"/>
                      <a:pt x="66" y="66"/>
                      <a:pt x="66" y="65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1"/>
                      <a:pt x="63" y="61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59"/>
                      <a:pt x="67" y="58"/>
                      <a:pt x="67" y="58"/>
                    </a:cubicBezTo>
                    <a:close/>
                    <a:moveTo>
                      <a:pt x="57" y="59"/>
                    </a:moveTo>
                    <a:cubicBezTo>
                      <a:pt x="57" y="61"/>
                      <a:pt x="56" y="63"/>
                      <a:pt x="55" y="64"/>
                    </a:cubicBezTo>
                    <a:cubicBezTo>
                      <a:pt x="54" y="65"/>
                      <a:pt x="52" y="66"/>
                      <a:pt x="51" y="66"/>
                    </a:cubicBezTo>
                    <a:cubicBezTo>
                      <a:pt x="49" y="66"/>
                      <a:pt x="47" y="65"/>
                      <a:pt x="46" y="64"/>
                    </a:cubicBezTo>
                    <a:cubicBezTo>
                      <a:pt x="45" y="63"/>
                      <a:pt x="44" y="61"/>
                      <a:pt x="44" y="59"/>
                    </a:cubicBezTo>
                    <a:cubicBezTo>
                      <a:pt x="44" y="57"/>
                      <a:pt x="45" y="56"/>
                      <a:pt x="46" y="55"/>
                    </a:cubicBezTo>
                    <a:cubicBezTo>
                      <a:pt x="47" y="53"/>
                      <a:pt x="49" y="53"/>
                      <a:pt x="51" y="53"/>
                    </a:cubicBezTo>
                    <a:cubicBezTo>
                      <a:pt x="52" y="53"/>
                      <a:pt x="54" y="53"/>
                      <a:pt x="55" y="55"/>
                    </a:cubicBezTo>
                    <a:cubicBezTo>
                      <a:pt x="56" y="56"/>
                      <a:pt x="57" y="57"/>
                      <a:pt x="57" y="59"/>
                    </a:cubicBezTo>
                    <a:close/>
                    <a:moveTo>
                      <a:pt x="47" y="59"/>
                    </a:moveTo>
                    <a:cubicBezTo>
                      <a:pt x="47" y="58"/>
                      <a:pt x="49" y="56"/>
                      <a:pt x="51" y="56"/>
                    </a:cubicBezTo>
                    <a:cubicBezTo>
                      <a:pt x="52" y="56"/>
                      <a:pt x="54" y="58"/>
                      <a:pt x="54" y="59"/>
                    </a:cubicBezTo>
                    <a:cubicBezTo>
                      <a:pt x="54" y="61"/>
                      <a:pt x="52" y="62"/>
                      <a:pt x="51" y="62"/>
                    </a:cubicBezTo>
                    <a:cubicBezTo>
                      <a:pt x="49" y="62"/>
                      <a:pt x="47" y="61"/>
                      <a:pt x="47" y="59"/>
                    </a:cubicBezTo>
                    <a:close/>
                    <a:moveTo>
                      <a:pt x="78" y="48"/>
                    </a:moveTo>
                    <a:cubicBezTo>
                      <a:pt x="78" y="48"/>
                      <a:pt x="78" y="48"/>
                      <a:pt x="78" y="47"/>
                    </a:cubicBezTo>
                    <a:cubicBezTo>
                      <a:pt x="78" y="47"/>
                      <a:pt x="78" y="46"/>
                      <a:pt x="78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3"/>
                      <a:pt x="80" y="43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79" y="42"/>
                      <a:pt x="78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5" y="42"/>
                      <a:pt x="74" y="41"/>
                      <a:pt x="74" y="41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8"/>
                      <a:pt x="73" y="38"/>
                      <a:pt x="72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0" y="38"/>
                      <a:pt x="70" y="38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8" y="41"/>
                      <a:pt x="68" y="42"/>
                      <a:pt x="67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6"/>
                      <a:pt x="65" y="47"/>
                      <a:pt x="65" y="4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50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5" y="53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8" y="53"/>
                      <a:pt x="68" y="53"/>
                      <a:pt x="69" y="53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1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3"/>
                      <a:pt x="75" y="53"/>
                      <a:pt x="76" y="52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0"/>
                      <a:pt x="80" y="50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lose/>
                    <a:moveTo>
                      <a:pt x="74" y="47"/>
                    </a:moveTo>
                    <a:cubicBezTo>
                      <a:pt x="74" y="49"/>
                      <a:pt x="73" y="50"/>
                      <a:pt x="71" y="50"/>
                    </a:cubicBezTo>
                    <a:cubicBezTo>
                      <a:pt x="70" y="50"/>
                      <a:pt x="69" y="49"/>
                      <a:pt x="69" y="47"/>
                    </a:cubicBezTo>
                    <a:cubicBezTo>
                      <a:pt x="69" y="46"/>
                      <a:pt x="70" y="45"/>
                      <a:pt x="71" y="45"/>
                    </a:cubicBezTo>
                    <a:cubicBezTo>
                      <a:pt x="73" y="45"/>
                      <a:pt x="74" y="46"/>
                      <a:pt x="74" y="47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solidFill>
                    <a:srgbClr val="FFFFFF">
                      <a:lumMod val="95000"/>
                    </a:srgbClr>
                  </a:solidFill>
                  <a:latin typeface="Segoe UI"/>
                </a:endParaRPr>
              </a:p>
            </p:txBody>
          </p:sp>
        </p:grpSp>
      </p:grpSp>
      <p:cxnSp>
        <p:nvCxnSpPr>
          <p:cNvPr id="605" name="Curved Connector 666">
            <a:extLst>
              <a:ext uri="{FF2B5EF4-FFF2-40B4-BE49-F238E27FC236}">
                <a16:creationId xmlns:a16="http://schemas.microsoft.com/office/drawing/2014/main" id="{E52C658F-07E9-42BC-AA1B-9C30CC758E25}"/>
              </a:ext>
            </a:extLst>
          </p:cNvPr>
          <p:cNvCxnSpPr>
            <a:stCxn id="599" idx="7"/>
            <a:endCxn id="3" idx="0"/>
          </p:cNvCxnSpPr>
          <p:nvPr/>
        </p:nvCxnSpPr>
        <p:spPr>
          <a:xfrm>
            <a:off x="14634426" y="5309410"/>
            <a:ext cx="1129568" cy="518130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Curved Connector 668">
            <a:extLst>
              <a:ext uri="{FF2B5EF4-FFF2-40B4-BE49-F238E27FC236}">
                <a16:creationId xmlns:a16="http://schemas.microsoft.com/office/drawing/2014/main" id="{3C8AE435-5882-4F6E-A4F2-FF88051FB9B6}"/>
              </a:ext>
            </a:extLst>
          </p:cNvPr>
          <p:cNvCxnSpPr>
            <a:stCxn id="603" idx="4"/>
            <a:endCxn id="3" idx="0"/>
          </p:cNvCxnSpPr>
          <p:nvPr/>
        </p:nvCxnSpPr>
        <p:spPr>
          <a:xfrm rot="5400000">
            <a:off x="16120142" y="4346929"/>
            <a:ext cx="1124462" cy="1836757"/>
          </a:xfrm>
          <a:prstGeom prst="curved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A963FCA-FEDC-4615-9246-11831D02ABF8}"/>
              </a:ext>
            </a:extLst>
          </p:cNvPr>
          <p:cNvGrpSpPr/>
          <p:nvPr/>
        </p:nvGrpSpPr>
        <p:grpSpPr>
          <a:xfrm>
            <a:off x="17032747" y="6340702"/>
            <a:ext cx="1882848" cy="1767698"/>
            <a:chOff x="10323511" y="3724276"/>
            <a:chExt cx="1920875" cy="1803400"/>
          </a:xfrm>
        </p:grpSpPr>
        <p:sp>
          <p:nvSpPr>
            <p:cNvPr id="608" name="Freeform 640">
              <a:extLst>
                <a:ext uri="{FF2B5EF4-FFF2-40B4-BE49-F238E27FC236}">
                  <a16:creationId xmlns:a16="http://schemas.microsoft.com/office/drawing/2014/main" id="{C1A7B368-C99A-4F8F-A104-16EF9BC5B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0036" y="4337051"/>
              <a:ext cx="514350" cy="327025"/>
            </a:xfrm>
            <a:custGeom>
              <a:avLst/>
              <a:gdLst>
                <a:gd name="T0" fmla="*/ 231 w 231"/>
                <a:gd name="T1" fmla="*/ 131 h 147"/>
                <a:gd name="T2" fmla="*/ 214 w 231"/>
                <a:gd name="T3" fmla="*/ 45 h 147"/>
                <a:gd name="T4" fmla="*/ 214 w 231"/>
                <a:gd name="T5" fmla="*/ 10 h 147"/>
                <a:gd name="T6" fmla="*/ 204 w 231"/>
                <a:gd name="T7" fmla="*/ 0 h 147"/>
                <a:gd name="T8" fmla="*/ 146 w 231"/>
                <a:gd name="T9" fmla="*/ 0 h 147"/>
                <a:gd name="T10" fmla="*/ 115 w 231"/>
                <a:gd name="T11" fmla="*/ 0 h 147"/>
                <a:gd name="T12" fmla="*/ 10 w 231"/>
                <a:gd name="T13" fmla="*/ 0 h 147"/>
                <a:gd name="T14" fmla="*/ 0 w 231"/>
                <a:gd name="T15" fmla="*/ 10 h 147"/>
                <a:gd name="T16" fmla="*/ 0 w 231"/>
                <a:gd name="T17" fmla="*/ 137 h 147"/>
                <a:gd name="T18" fmla="*/ 10 w 231"/>
                <a:gd name="T19" fmla="*/ 147 h 147"/>
                <a:gd name="T20" fmla="*/ 204 w 231"/>
                <a:gd name="T21" fmla="*/ 147 h 147"/>
                <a:gd name="T22" fmla="*/ 214 w 231"/>
                <a:gd name="T23" fmla="*/ 137 h 147"/>
                <a:gd name="T24" fmla="*/ 214 w 231"/>
                <a:gd name="T25" fmla="*/ 137 h 147"/>
                <a:gd name="T26" fmla="*/ 227 w 231"/>
                <a:gd name="T27" fmla="*/ 137 h 147"/>
                <a:gd name="T28" fmla="*/ 231 w 231"/>
                <a:gd name="T29" fmla="*/ 133 h 147"/>
                <a:gd name="T30" fmla="*/ 231 w 231"/>
                <a:gd name="T31" fmla="*/ 1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147">
                  <a:moveTo>
                    <a:pt x="231" y="131"/>
                  </a:moveTo>
                  <a:cubicBezTo>
                    <a:pt x="214" y="45"/>
                    <a:pt x="214" y="45"/>
                    <a:pt x="214" y="45"/>
                  </a:cubicBezTo>
                  <a:cubicBezTo>
                    <a:pt x="214" y="10"/>
                    <a:pt x="214" y="10"/>
                    <a:pt x="214" y="10"/>
                  </a:cubicBezTo>
                  <a:cubicBezTo>
                    <a:pt x="214" y="5"/>
                    <a:pt x="209" y="0"/>
                    <a:pt x="204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2"/>
                    <a:pt x="5" y="147"/>
                    <a:pt x="10" y="147"/>
                  </a:cubicBezTo>
                  <a:cubicBezTo>
                    <a:pt x="204" y="147"/>
                    <a:pt x="204" y="147"/>
                    <a:pt x="204" y="147"/>
                  </a:cubicBezTo>
                  <a:cubicBezTo>
                    <a:pt x="209" y="147"/>
                    <a:pt x="214" y="142"/>
                    <a:pt x="214" y="137"/>
                  </a:cubicBezTo>
                  <a:cubicBezTo>
                    <a:pt x="214" y="137"/>
                    <a:pt x="214" y="137"/>
                    <a:pt x="214" y="137"/>
                  </a:cubicBezTo>
                  <a:cubicBezTo>
                    <a:pt x="227" y="137"/>
                    <a:pt x="227" y="137"/>
                    <a:pt x="227" y="137"/>
                  </a:cubicBezTo>
                  <a:cubicBezTo>
                    <a:pt x="229" y="137"/>
                    <a:pt x="231" y="135"/>
                    <a:pt x="231" y="133"/>
                  </a:cubicBezTo>
                  <a:cubicBezTo>
                    <a:pt x="231" y="132"/>
                    <a:pt x="231" y="132"/>
                    <a:pt x="231" y="1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09" name="Freeform 641">
              <a:extLst>
                <a:ext uri="{FF2B5EF4-FFF2-40B4-BE49-F238E27FC236}">
                  <a16:creationId xmlns:a16="http://schemas.microsoft.com/office/drawing/2014/main" id="{0960338B-CB12-4F2B-BE32-4A4F03D6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11" y="4724401"/>
              <a:ext cx="269875" cy="528638"/>
            </a:xfrm>
            <a:custGeom>
              <a:avLst/>
              <a:gdLst>
                <a:gd name="T0" fmla="*/ 121 w 121"/>
                <a:gd name="T1" fmla="*/ 8 h 238"/>
                <a:gd name="T2" fmla="*/ 113 w 121"/>
                <a:gd name="T3" fmla="*/ 0 h 238"/>
                <a:gd name="T4" fmla="*/ 8 w 121"/>
                <a:gd name="T5" fmla="*/ 0 h 238"/>
                <a:gd name="T6" fmla="*/ 0 w 121"/>
                <a:gd name="T7" fmla="*/ 8 h 238"/>
                <a:gd name="T8" fmla="*/ 0 w 121"/>
                <a:gd name="T9" fmla="*/ 230 h 238"/>
                <a:gd name="T10" fmla="*/ 8 w 121"/>
                <a:gd name="T11" fmla="*/ 238 h 238"/>
                <a:gd name="T12" fmla="*/ 113 w 121"/>
                <a:gd name="T13" fmla="*/ 238 h 238"/>
                <a:gd name="T14" fmla="*/ 121 w 121"/>
                <a:gd name="T15" fmla="*/ 230 h 238"/>
                <a:gd name="T16" fmla="*/ 121 w 121"/>
                <a:gd name="T17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38">
                  <a:moveTo>
                    <a:pt x="121" y="8"/>
                  </a:moveTo>
                  <a:cubicBezTo>
                    <a:pt x="121" y="3"/>
                    <a:pt x="117" y="0"/>
                    <a:pt x="1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5"/>
                    <a:pt x="3" y="238"/>
                    <a:pt x="8" y="238"/>
                  </a:cubicBezTo>
                  <a:cubicBezTo>
                    <a:pt x="113" y="238"/>
                    <a:pt x="113" y="238"/>
                    <a:pt x="113" y="238"/>
                  </a:cubicBezTo>
                  <a:cubicBezTo>
                    <a:pt x="117" y="238"/>
                    <a:pt x="121" y="235"/>
                    <a:pt x="121" y="230"/>
                  </a:cubicBezTo>
                  <a:lnTo>
                    <a:pt x="121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0" name="Freeform 642">
              <a:extLst>
                <a:ext uri="{FF2B5EF4-FFF2-40B4-BE49-F238E27FC236}">
                  <a16:creationId xmlns:a16="http://schemas.microsoft.com/office/drawing/2014/main" id="{95A00D63-A268-4154-A2C2-CEFC1535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0036" y="4724401"/>
              <a:ext cx="342900" cy="587375"/>
            </a:xfrm>
            <a:custGeom>
              <a:avLst/>
              <a:gdLst>
                <a:gd name="T0" fmla="*/ 154 w 154"/>
                <a:gd name="T1" fmla="*/ 254 h 264"/>
                <a:gd name="T2" fmla="*/ 144 w 154"/>
                <a:gd name="T3" fmla="*/ 264 h 264"/>
                <a:gd name="T4" fmla="*/ 10 w 154"/>
                <a:gd name="T5" fmla="*/ 264 h 264"/>
                <a:gd name="T6" fmla="*/ 0 w 154"/>
                <a:gd name="T7" fmla="*/ 254 h 264"/>
                <a:gd name="T8" fmla="*/ 0 w 154"/>
                <a:gd name="T9" fmla="*/ 10 h 264"/>
                <a:gd name="T10" fmla="*/ 10 w 154"/>
                <a:gd name="T11" fmla="*/ 0 h 264"/>
                <a:gd name="T12" fmla="*/ 144 w 154"/>
                <a:gd name="T13" fmla="*/ 0 h 264"/>
                <a:gd name="T14" fmla="*/ 154 w 154"/>
                <a:gd name="T15" fmla="*/ 10 h 264"/>
                <a:gd name="T16" fmla="*/ 154 w 154"/>
                <a:gd name="T17" fmla="*/ 2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64">
                  <a:moveTo>
                    <a:pt x="154" y="254"/>
                  </a:moveTo>
                  <a:cubicBezTo>
                    <a:pt x="154" y="259"/>
                    <a:pt x="150" y="264"/>
                    <a:pt x="144" y="264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5" y="264"/>
                    <a:pt x="0" y="259"/>
                    <a:pt x="0" y="25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0" y="0"/>
                    <a:pt x="154" y="4"/>
                    <a:pt x="154" y="10"/>
                  </a:cubicBezTo>
                  <a:lnTo>
                    <a:pt x="154" y="2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1" name="Rectangle 643">
              <a:extLst>
                <a:ext uri="{FF2B5EF4-FFF2-40B4-BE49-F238E27FC236}">
                  <a16:creationId xmlns:a16="http://schemas.microsoft.com/office/drawing/2014/main" id="{8D661D79-F75A-4175-992C-C2B3161D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4" y="4756151"/>
              <a:ext cx="277813" cy="4619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2" name="Rectangle 644">
              <a:extLst>
                <a:ext uri="{FF2B5EF4-FFF2-40B4-BE49-F238E27FC236}">
                  <a16:creationId xmlns:a16="http://schemas.microsoft.com/office/drawing/2014/main" id="{342BE26A-3411-43B8-857B-E26DC7E7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5236" y="4802189"/>
              <a:ext cx="225425" cy="3778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3" name="Rectangle 645">
              <a:extLst>
                <a:ext uri="{FF2B5EF4-FFF2-40B4-BE49-F238E27FC236}">
                  <a16:creationId xmlns:a16="http://schemas.microsoft.com/office/drawing/2014/main" id="{DE245701-6685-4FB2-8BFE-241C16438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6" y="4368801"/>
              <a:ext cx="412750" cy="2651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4" name="Freeform 646">
              <a:extLst>
                <a:ext uri="{FF2B5EF4-FFF2-40B4-BE49-F238E27FC236}">
                  <a16:creationId xmlns:a16="http://schemas.microsoft.com/office/drawing/2014/main" id="{295D06CC-46D0-4945-A697-66436BD6F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7836" y="4429126"/>
              <a:ext cx="138113" cy="141288"/>
            </a:xfrm>
            <a:custGeom>
              <a:avLst/>
              <a:gdLst>
                <a:gd name="T0" fmla="*/ 62 w 62"/>
                <a:gd name="T1" fmla="*/ 5 h 64"/>
                <a:gd name="T2" fmla="*/ 55 w 62"/>
                <a:gd name="T3" fmla="*/ 0 h 64"/>
                <a:gd name="T4" fmla="*/ 50 w 62"/>
                <a:gd name="T5" fmla="*/ 7 h 64"/>
                <a:gd name="T6" fmla="*/ 0 w 62"/>
                <a:gd name="T7" fmla="*/ 7 h 64"/>
                <a:gd name="T8" fmla="*/ 0 w 62"/>
                <a:gd name="T9" fmla="*/ 64 h 64"/>
                <a:gd name="T10" fmla="*/ 58 w 62"/>
                <a:gd name="T11" fmla="*/ 64 h 64"/>
                <a:gd name="T12" fmla="*/ 58 w 62"/>
                <a:gd name="T13" fmla="*/ 11 h 64"/>
                <a:gd name="T14" fmla="*/ 62 w 62"/>
                <a:gd name="T15" fmla="*/ 5 h 64"/>
                <a:gd name="T16" fmla="*/ 49 w 62"/>
                <a:gd name="T17" fmla="*/ 56 h 64"/>
                <a:gd name="T18" fmla="*/ 9 w 62"/>
                <a:gd name="T19" fmla="*/ 56 h 64"/>
                <a:gd name="T20" fmla="*/ 9 w 62"/>
                <a:gd name="T21" fmla="*/ 16 h 64"/>
                <a:gd name="T22" fmla="*/ 44 w 62"/>
                <a:gd name="T23" fmla="*/ 16 h 64"/>
                <a:gd name="T24" fmla="*/ 31 w 62"/>
                <a:gd name="T25" fmla="*/ 35 h 64"/>
                <a:gd name="T26" fmla="*/ 19 w 62"/>
                <a:gd name="T27" fmla="*/ 25 h 64"/>
                <a:gd name="T28" fmla="*/ 13 w 62"/>
                <a:gd name="T29" fmla="*/ 32 h 64"/>
                <a:gd name="T30" fmla="*/ 32 w 62"/>
                <a:gd name="T31" fmla="*/ 48 h 64"/>
                <a:gd name="T32" fmla="*/ 49 w 62"/>
                <a:gd name="T33" fmla="*/ 24 h 64"/>
                <a:gd name="T34" fmla="*/ 49 w 62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64">
                  <a:moveTo>
                    <a:pt x="62" y="5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11"/>
                    <a:pt x="58" y="11"/>
                    <a:pt x="58" y="11"/>
                  </a:cubicBezTo>
                  <a:lnTo>
                    <a:pt x="62" y="5"/>
                  </a:lnTo>
                  <a:close/>
                  <a:moveTo>
                    <a:pt x="49" y="56"/>
                  </a:moveTo>
                  <a:cubicBezTo>
                    <a:pt x="9" y="56"/>
                    <a:pt x="9" y="56"/>
                    <a:pt x="9" y="5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20"/>
                    <a:pt x="37" y="26"/>
                    <a:pt x="31" y="35"/>
                  </a:cubicBezTo>
                  <a:cubicBezTo>
                    <a:pt x="31" y="35"/>
                    <a:pt x="31" y="35"/>
                    <a:pt x="19" y="25"/>
                  </a:cubicBezTo>
                  <a:cubicBezTo>
                    <a:pt x="19" y="25"/>
                    <a:pt x="19" y="25"/>
                    <a:pt x="13" y="32"/>
                  </a:cubicBezTo>
                  <a:cubicBezTo>
                    <a:pt x="13" y="32"/>
                    <a:pt x="13" y="32"/>
                    <a:pt x="32" y="48"/>
                  </a:cubicBezTo>
                  <a:cubicBezTo>
                    <a:pt x="32" y="48"/>
                    <a:pt x="32" y="48"/>
                    <a:pt x="49" y="24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5" name="Freeform 647">
              <a:extLst>
                <a:ext uri="{FF2B5EF4-FFF2-40B4-BE49-F238E27FC236}">
                  <a16:creationId xmlns:a16="http://schemas.microsoft.com/office/drawing/2014/main" id="{10D8D9AF-5457-48AC-BA17-3ABBA70E5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5074" y="3724276"/>
              <a:ext cx="311150" cy="450850"/>
            </a:xfrm>
            <a:custGeom>
              <a:avLst/>
              <a:gdLst>
                <a:gd name="T0" fmla="*/ 0 w 140"/>
                <a:gd name="T1" fmla="*/ 93 h 203"/>
                <a:gd name="T2" fmla="*/ 0 w 140"/>
                <a:gd name="T3" fmla="*/ 194 h 203"/>
                <a:gd name="T4" fmla="*/ 9 w 140"/>
                <a:gd name="T5" fmla="*/ 203 h 203"/>
                <a:gd name="T6" fmla="*/ 131 w 140"/>
                <a:gd name="T7" fmla="*/ 203 h 203"/>
                <a:gd name="T8" fmla="*/ 140 w 140"/>
                <a:gd name="T9" fmla="*/ 194 h 203"/>
                <a:gd name="T10" fmla="*/ 140 w 140"/>
                <a:gd name="T11" fmla="*/ 9 h 203"/>
                <a:gd name="T12" fmla="*/ 131 w 140"/>
                <a:gd name="T13" fmla="*/ 0 h 203"/>
                <a:gd name="T14" fmla="*/ 9 w 140"/>
                <a:gd name="T15" fmla="*/ 0 h 203"/>
                <a:gd name="T16" fmla="*/ 0 w 140"/>
                <a:gd name="T17" fmla="*/ 9 h 203"/>
                <a:gd name="T18" fmla="*/ 0 w 140"/>
                <a:gd name="T19" fmla="*/ 64 h 203"/>
                <a:gd name="T20" fmla="*/ 0 w 140"/>
                <a:gd name="T21" fmla="*/ 9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203">
                  <a:moveTo>
                    <a:pt x="0" y="93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9"/>
                    <a:pt x="4" y="203"/>
                    <a:pt x="9" y="203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6" y="203"/>
                    <a:pt x="140" y="199"/>
                    <a:pt x="140" y="194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4"/>
                    <a:pt x="136" y="0"/>
                    <a:pt x="13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6" name="Rectangle 648">
              <a:extLst>
                <a:ext uri="{FF2B5EF4-FFF2-40B4-BE49-F238E27FC236}">
                  <a16:creationId xmlns:a16="http://schemas.microsoft.com/office/drawing/2014/main" id="{6FEE835F-24D5-463F-8C4C-E2EE972E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5236" y="3752851"/>
              <a:ext cx="249238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7" name="Freeform 649">
              <a:extLst>
                <a:ext uri="{FF2B5EF4-FFF2-40B4-BE49-F238E27FC236}">
                  <a16:creationId xmlns:a16="http://schemas.microsoft.com/office/drawing/2014/main" id="{8560DBDB-4714-4539-9993-044FFE4F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1911" y="3868739"/>
              <a:ext cx="131763" cy="134938"/>
            </a:xfrm>
            <a:custGeom>
              <a:avLst/>
              <a:gdLst>
                <a:gd name="T0" fmla="*/ 59 w 59"/>
                <a:gd name="T1" fmla="*/ 4 h 61"/>
                <a:gd name="T2" fmla="*/ 52 w 59"/>
                <a:gd name="T3" fmla="*/ 0 h 61"/>
                <a:gd name="T4" fmla="*/ 48 w 59"/>
                <a:gd name="T5" fmla="*/ 6 h 61"/>
                <a:gd name="T6" fmla="*/ 0 w 59"/>
                <a:gd name="T7" fmla="*/ 6 h 61"/>
                <a:gd name="T8" fmla="*/ 0 w 59"/>
                <a:gd name="T9" fmla="*/ 61 h 61"/>
                <a:gd name="T10" fmla="*/ 55 w 59"/>
                <a:gd name="T11" fmla="*/ 61 h 61"/>
                <a:gd name="T12" fmla="*/ 55 w 59"/>
                <a:gd name="T13" fmla="*/ 10 h 61"/>
                <a:gd name="T14" fmla="*/ 59 w 59"/>
                <a:gd name="T15" fmla="*/ 4 h 61"/>
                <a:gd name="T16" fmla="*/ 47 w 59"/>
                <a:gd name="T17" fmla="*/ 53 h 61"/>
                <a:gd name="T18" fmla="*/ 9 w 59"/>
                <a:gd name="T19" fmla="*/ 53 h 61"/>
                <a:gd name="T20" fmla="*/ 9 w 59"/>
                <a:gd name="T21" fmla="*/ 15 h 61"/>
                <a:gd name="T22" fmla="*/ 42 w 59"/>
                <a:gd name="T23" fmla="*/ 15 h 61"/>
                <a:gd name="T24" fmla="*/ 29 w 59"/>
                <a:gd name="T25" fmla="*/ 34 h 61"/>
                <a:gd name="T26" fmla="*/ 18 w 59"/>
                <a:gd name="T27" fmla="*/ 24 h 61"/>
                <a:gd name="T28" fmla="*/ 12 w 59"/>
                <a:gd name="T29" fmla="*/ 31 h 61"/>
                <a:gd name="T30" fmla="*/ 31 w 59"/>
                <a:gd name="T31" fmla="*/ 46 h 61"/>
                <a:gd name="T32" fmla="*/ 47 w 59"/>
                <a:gd name="T33" fmla="*/ 23 h 61"/>
                <a:gd name="T34" fmla="*/ 47 w 59"/>
                <a:gd name="T3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59" y="4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10"/>
                    <a:pt x="55" y="10"/>
                    <a:pt x="55" y="10"/>
                  </a:cubicBezTo>
                  <a:lnTo>
                    <a:pt x="59" y="4"/>
                  </a:lnTo>
                  <a:close/>
                  <a:moveTo>
                    <a:pt x="47" y="53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9"/>
                    <a:pt x="35" y="25"/>
                    <a:pt x="29" y="34"/>
                  </a:cubicBezTo>
                  <a:cubicBezTo>
                    <a:pt x="29" y="34"/>
                    <a:pt x="29" y="34"/>
                    <a:pt x="18" y="24"/>
                  </a:cubicBezTo>
                  <a:cubicBezTo>
                    <a:pt x="18" y="24"/>
                    <a:pt x="18" y="24"/>
                    <a:pt x="12" y="31"/>
                  </a:cubicBezTo>
                  <a:cubicBezTo>
                    <a:pt x="12" y="31"/>
                    <a:pt x="12" y="31"/>
                    <a:pt x="31" y="46"/>
                  </a:cubicBezTo>
                  <a:cubicBezTo>
                    <a:pt x="31" y="46"/>
                    <a:pt x="31" y="46"/>
                    <a:pt x="47" y="23"/>
                  </a:cubicBezTo>
                  <a:lnTo>
                    <a:pt x="47" y="53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8" name="Freeform 650">
              <a:extLst>
                <a:ext uri="{FF2B5EF4-FFF2-40B4-BE49-F238E27FC236}">
                  <a16:creationId xmlns:a16="http://schemas.microsoft.com/office/drawing/2014/main" id="{E15AA774-6B81-43FD-BDC7-04EBA8DE4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5286" y="4894264"/>
              <a:ext cx="153988" cy="158750"/>
            </a:xfrm>
            <a:custGeom>
              <a:avLst/>
              <a:gdLst>
                <a:gd name="T0" fmla="*/ 69 w 69"/>
                <a:gd name="T1" fmla="*/ 6 h 72"/>
                <a:gd name="T2" fmla="*/ 61 w 69"/>
                <a:gd name="T3" fmla="*/ 0 h 72"/>
                <a:gd name="T4" fmla="*/ 56 w 69"/>
                <a:gd name="T5" fmla="*/ 8 h 72"/>
                <a:gd name="T6" fmla="*/ 0 w 69"/>
                <a:gd name="T7" fmla="*/ 8 h 72"/>
                <a:gd name="T8" fmla="*/ 0 w 69"/>
                <a:gd name="T9" fmla="*/ 72 h 72"/>
                <a:gd name="T10" fmla="*/ 64 w 69"/>
                <a:gd name="T11" fmla="*/ 72 h 72"/>
                <a:gd name="T12" fmla="*/ 64 w 69"/>
                <a:gd name="T13" fmla="*/ 12 h 72"/>
                <a:gd name="T14" fmla="*/ 69 w 69"/>
                <a:gd name="T15" fmla="*/ 6 h 72"/>
                <a:gd name="T16" fmla="*/ 54 w 69"/>
                <a:gd name="T17" fmla="*/ 62 h 72"/>
                <a:gd name="T18" fmla="*/ 10 w 69"/>
                <a:gd name="T19" fmla="*/ 62 h 72"/>
                <a:gd name="T20" fmla="*/ 10 w 69"/>
                <a:gd name="T21" fmla="*/ 18 h 72"/>
                <a:gd name="T22" fmla="*/ 49 w 69"/>
                <a:gd name="T23" fmla="*/ 18 h 72"/>
                <a:gd name="T24" fmla="*/ 34 w 69"/>
                <a:gd name="T25" fmla="*/ 40 h 72"/>
                <a:gd name="T26" fmla="*/ 21 w 69"/>
                <a:gd name="T27" fmla="*/ 29 h 72"/>
                <a:gd name="T28" fmla="*/ 14 w 69"/>
                <a:gd name="T29" fmla="*/ 36 h 72"/>
                <a:gd name="T30" fmla="*/ 36 w 69"/>
                <a:gd name="T31" fmla="*/ 54 h 72"/>
                <a:gd name="T32" fmla="*/ 54 w 69"/>
                <a:gd name="T33" fmla="*/ 27 h 72"/>
                <a:gd name="T34" fmla="*/ 54 w 69"/>
                <a:gd name="T35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72">
                  <a:moveTo>
                    <a:pt x="69" y="6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12"/>
                    <a:pt x="64" y="12"/>
                    <a:pt x="64" y="12"/>
                  </a:cubicBezTo>
                  <a:lnTo>
                    <a:pt x="69" y="6"/>
                  </a:lnTo>
                  <a:close/>
                  <a:moveTo>
                    <a:pt x="54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6" y="23"/>
                    <a:pt x="41" y="29"/>
                    <a:pt x="34" y="40"/>
                  </a:cubicBezTo>
                  <a:cubicBezTo>
                    <a:pt x="34" y="40"/>
                    <a:pt x="34" y="40"/>
                    <a:pt x="21" y="29"/>
                  </a:cubicBezTo>
                  <a:cubicBezTo>
                    <a:pt x="21" y="29"/>
                    <a:pt x="21" y="29"/>
                    <a:pt x="14" y="36"/>
                  </a:cubicBezTo>
                  <a:cubicBezTo>
                    <a:pt x="14" y="36"/>
                    <a:pt x="14" y="36"/>
                    <a:pt x="36" y="54"/>
                  </a:cubicBezTo>
                  <a:cubicBezTo>
                    <a:pt x="36" y="54"/>
                    <a:pt x="36" y="54"/>
                    <a:pt x="54" y="27"/>
                  </a:cubicBezTo>
                  <a:lnTo>
                    <a:pt x="54" y="6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19" name="Freeform 651">
              <a:extLst>
                <a:ext uri="{FF2B5EF4-FFF2-40B4-BE49-F238E27FC236}">
                  <a16:creationId xmlns:a16="http://schemas.microsoft.com/office/drawing/2014/main" id="{EEB27501-DCE4-4AC5-ACD0-EC4463D87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83974" y="4933951"/>
              <a:ext cx="107950" cy="111125"/>
            </a:xfrm>
            <a:custGeom>
              <a:avLst/>
              <a:gdLst>
                <a:gd name="T0" fmla="*/ 49 w 49"/>
                <a:gd name="T1" fmla="*/ 3 h 50"/>
                <a:gd name="T2" fmla="*/ 43 w 49"/>
                <a:gd name="T3" fmla="*/ 0 h 50"/>
                <a:gd name="T4" fmla="*/ 39 w 49"/>
                <a:gd name="T5" fmla="*/ 5 h 50"/>
                <a:gd name="T6" fmla="*/ 0 w 49"/>
                <a:gd name="T7" fmla="*/ 5 h 50"/>
                <a:gd name="T8" fmla="*/ 0 w 49"/>
                <a:gd name="T9" fmla="*/ 50 h 50"/>
                <a:gd name="T10" fmla="*/ 45 w 49"/>
                <a:gd name="T11" fmla="*/ 50 h 50"/>
                <a:gd name="T12" fmla="*/ 45 w 49"/>
                <a:gd name="T13" fmla="*/ 8 h 50"/>
                <a:gd name="T14" fmla="*/ 49 w 49"/>
                <a:gd name="T15" fmla="*/ 3 h 50"/>
                <a:gd name="T16" fmla="*/ 38 w 49"/>
                <a:gd name="T17" fmla="*/ 43 h 50"/>
                <a:gd name="T18" fmla="*/ 7 w 49"/>
                <a:gd name="T19" fmla="*/ 43 h 50"/>
                <a:gd name="T20" fmla="*/ 7 w 49"/>
                <a:gd name="T21" fmla="*/ 12 h 50"/>
                <a:gd name="T22" fmla="*/ 35 w 49"/>
                <a:gd name="T23" fmla="*/ 12 h 50"/>
                <a:gd name="T24" fmla="*/ 24 w 49"/>
                <a:gd name="T25" fmla="*/ 28 h 50"/>
                <a:gd name="T26" fmla="*/ 15 w 49"/>
                <a:gd name="T27" fmla="*/ 20 h 50"/>
                <a:gd name="T28" fmla="*/ 10 w 49"/>
                <a:gd name="T29" fmla="*/ 25 h 50"/>
                <a:gd name="T30" fmla="*/ 25 w 49"/>
                <a:gd name="T31" fmla="*/ 37 h 50"/>
                <a:gd name="T32" fmla="*/ 38 w 49"/>
                <a:gd name="T33" fmla="*/ 19 h 50"/>
                <a:gd name="T34" fmla="*/ 38 w 49"/>
                <a:gd name="T35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9" y="3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49" y="3"/>
                  </a:lnTo>
                  <a:close/>
                  <a:moveTo>
                    <a:pt x="38" y="43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5"/>
                    <a:pt x="29" y="20"/>
                    <a:pt x="24" y="28"/>
                  </a:cubicBezTo>
                  <a:cubicBezTo>
                    <a:pt x="24" y="28"/>
                    <a:pt x="24" y="28"/>
                    <a:pt x="15" y="20"/>
                  </a:cubicBezTo>
                  <a:cubicBezTo>
                    <a:pt x="15" y="20"/>
                    <a:pt x="15" y="20"/>
                    <a:pt x="10" y="25"/>
                  </a:cubicBezTo>
                  <a:cubicBezTo>
                    <a:pt x="10" y="25"/>
                    <a:pt x="10" y="25"/>
                    <a:pt x="25" y="37"/>
                  </a:cubicBezTo>
                  <a:cubicBezTo>
                    <a:pt x="25" y="37"/>
                    <a:pt x="25" y="37"/>
                    <a:pt x="38" y="19"/>
                  </a:cubicBezTo>
                  <a:lnTo>
                    <a:pt x="38" y="43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0" name="Freeform 652">
              <a:extLst>
                <a:ext uri="{FF2B5EF4-FFF2-40B4-BE49-F238E27FC236}">
                  <a16:creationId xmlns:a16="http://schemas.microsoft.com/office/drawing/2014/main" id="{72720EC2-446E-444A-9450-2B5303983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3511" y="4949826"/>
              <a:ext cx="1077913" cy="577850"/>
            </a:xfrm>
            <a:custGeom>
              <a:avLst/>
              <a:gdLst>
                <a:gd name="T0" fmla="*/ 412 w 485"/>
                <a:gd name="T1" fmla="*/ 0 h 260"/>
                <a:gd name="T2" fmla="*/ 74 w 485"/>
                <a:gd name="T3" fmla="*/ 0 h 260"/>
                <a:gd name="T4" fmla="*/ 62 w 485"/>
                <a:gd name="T5" fmla="*/ 12 h 260"/>
                <a:gd name="T6" fmla="*/ 62 w 485"/>
                <a:gd name="T7" fmla="*/ 220 h 260"/>
                <a:gd name="T8" fmla="*/ 74 w 485"/>
                <a:gd name="T9" fmla="*/ 232 h 260"/>
                <a:gd name="T10" fmla="*/ 412 w 485"/>
                <a:gd name="T11" fmla="*/ 232 h 260"/>
                <a:gd name="T12" fmla="*/ 424 w 485"/>
                <a:gd name="T13" fmla="*/ 220 h 260"/>
                <a:gd name="T14" fmla="*/ 424 w 485"/>
                <a:gd name="T15" fmla="*/ 12 h 260"/>
                <a:gd name="T16" fmla="*/ 412 w 485"/>
                <a:gd name="T17" fmla="*/ 0 h 260"/>
                <a:gd name="T18" fmla="*/ 408 w 485"/>
                <a:gd name="T19" fmla="*/ 218 h 260"/>
                <a:gd name="T20" fmla="*/ 77 w 485"/>
                <a:gd name="T21" fmla="*/ 218 h 260"/>
                <a:gd name="T22" fmla="*/ 77 w 485"/>
                <a:gd name="T23" fmla="*/ 13 h 260"/>
                <a:gd name="T24" fmla="*/ 408 w 485"/>
                <a:gd name="T25" fmla="*/ 13 h 260"/>
                <a:gd name="T26" fmla="*/ 408 w 485"/>
                <a:gd name="T27" fmla="*/ 218 h 260"/>
                <a:gd name="T28" fmla="*/ 276 w 485"/>
                <a:gd name="T29" fmla="*/ 241 h 260"/>
                <a:gd name="T30" fmla="*/ 276 w 485"/>
                <a:gd name="T31" fmla="*/ 243 h 260"/>
                <a:gd name="T32" fmla="*/ 271 w 485"/>
                <a:gd name="T33" fmla="*/ 247 h 260"/>
                <a:gd name="T34" fmla="*/ 214 w 485"/>
                <a:gd name="T35" fmla="*/ 247 h 260"/>
                <a:gd name="T36" fmla="*/ 210 w 485"/>
                <a:gd name="T37" fmla="*/ 243 h 260"/>
                <a:gd name="T38" fmla="*/ 210 w 485"/>
                <a:gd name="T39" fmla="*/ 241 h 260"/>
                <a:gd name="T40" fmla="*/ 0 w 485"/>
                <a:gd name="T41" fmla="*/ 241 h 260"/>
                <a:gd name="T42" fmla="*/ 0 w 485"/>
                <a:gd name="T43" fmla="*/ 253 h 260"/>
                <a:gd name="T44" fmla="*/ 16 w 485"/>
                <a:gd name="T45" fmla="*/ 260 h 260"/>
                <a:gd name="T46" fmla="*/ 16 w 485"/>
                <a:gd name="T47" fmla="*/ 260 h 260"/>
                <a:gd name="T48" fmla="*/ 469 w 485"/>
                <a:gd name="T49" fmla="*/ 260 h 260"/>
                <a:gd name="T50" fmla="*/ 469 w 485"/>
                <a:gd name="T51" fmla="*/ 260 h 260"/>
                <a:gd name="T52" fmla="*/ 485 w 485"/>
                <a:gd name="T53" fmla="*/ 253 h 260"/>
                <a:gd name="T54" fmla="*/ 485 w 485"/>
                <a:gd name="T55" fmla="*/ 241 h 260"/>
                <a:gd name="T56" fmla="*/ 276 w 485"/>
                <a:gd name="T57" fmla="*/ 241 h 260"/>
                <a:gd name="T58" fmla="*/ 276 w 485"/>
                <a:gd name="T59" fmla="*/ 24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260">
                  <a:moveTo>
                    <a:pt x="41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68" y="0"/>
                    <a:pt x="62" y="5"/>
                    <a:pt x="62" y="1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62" y="227"/>
                    <a:pt x="68" y="232"/>
                    <a:pt x="74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9" y="232"/>
                    <a:pt x="424" y="227"/>
                    <a:pt x="424" y="220"/>
                  </a:cubicBezTo>
                  <a:cubicBezTo>
                    <a:pt x="424" y="12"/>
                    <a:pt x="424" y="12"/>
                    <a:pt x="424" y="12"/>
                  </a:cubicBezTo>
                  <a:cubicBezTo>
                    <a:pt x="424" y="5"/>
                    <a:pt x="419" y="0"/>
                    <a:pt x="412" y="0"/>
                  </a:cubicBezTo>
                  <a:close/>
                  <a:moveTo>
                    <a:pt x="408" y="218"/>
                  </a:moveTo>
                  <a:cubicBezTo>
                    <a:pt x="77" y="218"/>
                    <a:pt x="77" y="218"/>
                    <a:pt x="77" y="218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408" y="13"/>
                    <a:pt x="408" y="13"/>
                    <a:pt x="408" y="13"/>
                  </a:cubicBezTo>
                  <a:cubicBezTo>
                    <a:pt x="408" y="218"/>
                    <a:pt x="408" y="218"/>
                    <a:pt x="408" y="218"/>
                  </a:cubicBezTo>
                  <a:close/>
                  <a:moveTo>
                    <a:pt x="276" y="241"/>
                  </a:moveTo>
                  <a:cubicBezTo>
                    <a:pt x="276" y="243"/>
                    <a:pt x="276" y="243"/>
                    <a:pt x="276" y="243"/>
                  </a:cubicBezTo>
                  <a:cubicBezTo>
                    <a:pt x="276" y="246"/>
                    <a:pt x="274" y="247"/>
                    <a:pt x="27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2" y="247"/>
                    <a:pt x="210" y="246"/>
                    <a:pt x="210" y="243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3"/>
                    <a:pt x="11" y="260"/>
                    <a:pt x="16" y="260"/>
                  </a:cubicBezTo>
                  <a:cubicBezTo>
                    <a:pt x="16" y="260"/>
                    <a:pt x="16" y="260"/>
                    <a:pt x="16" y="260"/>
                  </a:cubicBezTo>
                  <a:cubicBezTo>
                    <a:pt x="469" y="260"/>
                    <a:pt x="469" y="260"/>
                    <a:pt x="469" y="260"/>
                  </a:cubicBezTo>
                  <a:cubicBezTo>
                    <a:pt x="469" y="260"/>
                    <a:pt x="469" y="260"/>
                    <a:pt x="469" y="260"/>
                  </a:cubicBezTo>
                  <a:cubicBezTo>
                    <a:pt x="474" y="260"/>
                    <a:pt x="485" y="253"/>
                    <a:pt x="485" y="253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6" y="241"/>
                    <a:pt x="276" y="241"/>
                    <a:pt x="276" y="2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1" name="Rectangle 653">
              <a:extLst>
                <a:ext uri="{FF2B5EF4-FFF2-40B4-BE49-F238E27FC236}">
                  <a16:creationId xmlns:a16="http://schemas.microsoft.com/office/drawing/2014/main" id="{42A62D6D-827C-44F3-A4B5-9EDCF516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1" y="4978401"/>
              <a:ext cx="735013" cy="4556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2" name="Freeform 654">
              <a:extLst>
                <a:ext uri="{FF2B5EF4-FFF2-40B4-BE49-F238E27FC236}">
                  <a16:creationId xmlns:a16="http://schemas.microsoft.com/office/drawing/2014/main" id="{4C9F9424-6B57-4730-9725-194A4BDEB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949" y="5100639"/>
              <a:ext cx="203200" cy="211138"/>
            </a:xfrm>
            <a:custGeom>
              <a:avLst/>
              <a:gdLst>
                <a:gd name="T0" fmla="*/ 91 w 91"/>
                <a:gd name="T1" fmla="*/ 7 h 95"/>
                <a:gd name="T2" fmla="*/ 81 w 91"/>
                <a:gd name="T3" fmla="*/ 0 h 95"/>
                <a:gd name="T4" fmla="*/ 74 w 91"/>
                <a:gd name="T5" fmla="*/ 10 h 95"/>
                <a:gd name="T6" fmla="*/ 0 w 91"/>
                <a:gd name="T7" fmla="*/ 10 h 95"/>
                <a:gd name="T8" fmla="*/ 0 w 91"/>
                <a:gd name="T9" fmla="*/ 95 h 95"/>
                <a:gd name="T10" fmla="*/ 85 w 91"/>
                <a:gd name="T11" fmla="*/ 95 h 95"/>
                <a:gd name="T12" fmla="*/ 85 w 91"/>
                <a:gd name="T13" fmla="*/ 16 h 95"/>
                <a:gd name="T14" fmla="*/ 91 w 91"/>
                <a:gd name="T15" fmla="*/ 7 h 95"/>
                <a:gd name="T16" fmla="*/ 72 w 91"/>
                <a:gd name="T17" fmla="*/ 82 h 95"/>
                <a:gd name="T18" fmla="*/ 13 w 91"/>
                <a:gd name="T19" fmla="*/ 82 h 95"/>
                <a:gd name="T20" fmla="*/ 13 w 91"/>
                <a:gd name="T21" fmla="*/ 23 h 95"/>
                <a:gd name="T22" fmla="*/ 65 w 91"/>
                <a:gd name="T23" fmla="*/ 23 h 95"/>
                <a:gd name="T24" fmla="*/ 45 w 91"/>
                <a:gd name="T25" fmla="*/ 52 h 95"/>
                <a:gd name="T26" fmla="*/ 28 w 91"/>
                <a:gd name="T27" fmla="*/ 37 h 95"/>
                <a:gd name="T28" fmla="*/ 19 w 91"/>
                <a:gd name="T29" fmla="*/ 47 h 95"/>
                <a:gd name="T30" fmla="*/ 48 w 91"/>
                <a:gd name="T31" fmla="*/ 71 h 95"/>
                <a:gd name="T32" fmla="*/ 72 w 91"/>
                <a:gd name="T33" fmla="*/ 36 h 95"/>
                <a:gd name="T34" fmla="*/ 72 w 91"/>
                <a:gd name="T35" fmla="*/ 8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95">
                  <a:moveTo>
                    <a:pt x="91" y="7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91" y="7"/>
                  </a:lnTo>
                  <a:close/>
                  <a:moveTo>
                    <a:pt x="72" y="82"/>
                  </a:moveTo>
                  <a:cubicBezTo>
                    <a:pt x="13" y="82"/>
                    <a:pt x="13" y="82"/>
                    <a:pt x="13" y="8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1" y="29"/>
                    <a:pt x="55" y="38"/>
                    <a:pt x="45" y="52"/>
                  </a:cubicBezTo>
                  <a:cubicBezTo>
                    <a:pt x="45" y="52"/>
                    <a:pt x="45" y="52"/>
                    <a:pt x="28" y="37"/>
                  </a:cubicBezTo>
                  <a:cubicBezTo>
                    <a:pt x="28" y="37"/>
                    <a:pt x="28" y="37"/>
                    <a:pt x="19" y="47"/>
                  </a:cubicBezTo>
                  <a:cubicBezTo>
                    <a:pt x="19" y="47"/>
                    <a:pt x="19" y="47"/>
                    <a:pt x="48" y="71"/>
                  </a:cubicBezTo>
                  <a:cubicBezTo>
                    <a:pt x="48" y="71"/>
                    <a:pt x="48" y="71"/>
                    <a:pt x="72" y="36"/>
                  </a:cubicBezTo>
                  <a:lnTo>
                    <a:pt x="72" y="8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3" name="Rectangle 655">
              <a:extLst>
                <a:ext uri="{FF2B5EF4-FFF2-40B4-BE49-F238E27FC236}">
                  <a16:creationId xmlns:a16="http://schemas.microsoft.com/office/drawing/2014/main" id="{72D2612A-87EC-4126-B182-D3E9E4628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9099" y="4078289"/>
              <a:ext cx="746125" cy="4810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4" name="Freeform 656">
              <a:extLst>
                <a:ext uri="{FF2B5EF4-FFF2-40B4-BE49-F238E27FC236}">
                  <a16:creationId xmlns:a16="http://schemas.microsoft.com/office/drawing/2014/main" id="{8E57FF46-3A6C-4294-A284-B643EBFC51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95074" y="4235451"/>
              <a:ext cx="212725" cy="428625"/>
            </a:xfrm>
            <a:custGeom>
              <a:avLst/>
              <a:gdLst>
                <a:gd name="T0" fmla="*/ 94 w 96"/>
                <a:gd name="T1" fmla="*/ 0 h 193"/>
                <a:gd name="T2" fmla="*/ 3 w 96"/>
                <a:gd name="T3" fmla="*/ 0 h 193"/>
                <a:gd name="T4" fmla="*/ 0 w 96"/>
                <a:gd name="T5" fmla="*/ 2 h 193"/>
                <a:gd name="T6" fmla="*/ 0 w 96"/>
                <a:gd name="T7" fmla="*/ 40 h 193"/>
                <a:gd name="T8" fmla="*/ 0 w 96"/>
                <a:gd name="T9" fmla="*/ 42 h 193"/>
                <a:gd name="T10" fmla="*/ 0 w 96"/>
                <a:gd name="T11" fmla="*/ 190 h 193"/>
                <a:gd name="T12" fmla="*/ 3 w 96"/>
                <a:gd name="T13" fmla="*/ 193 h 193"/>
                <a:gd name="T14" fmla="*/ 94 w 96"/>
                <a:gd name="T15" fmla="*/ 193 h 193"/>
                <a:gd name="T16" fmla="*/ 96 w 96"/>
                <a:gd name="T17" fmla="*/ 190 h 193"/>
                <a:gd name="T18" fmla="*/ 96 w 96"/>
                <a:gd name="T19" fmla="*/ 42 h 193"/>
                <a:gd name="T20" fmla="*/ 96 w 96"/>
                <a:gd name="T21" fmla="*/ 40 h 193"/>
                <a:gd name="T22" fmla="*/ 96 w 96"/>
                <a:gd name="T23" fmla="*/ 2 h 193"/>
                <a:gd name="T24" fmla="*/ 94 w 96"/>
                <a:gd name="T25" fmla="*/ 0 h 193"/>
                <a:gd name="T26" fmla="*/ 12 w 96"/>
                <a:gd name="T27" fmla="*/ 29 h 193"/>
                <a:gd name="T28" fmla="*/ 12 w 96"/>
                <a:gd name="T29" fmla="*/ 20 h 193"/>
                <a:gd name="T30" fmla="*/ 14 w 96"/>
                <a:gd name="T31" fmla="*/ 18 h 193"/>
                <a:gd name="T32" fmla="*/ 82 w 96"/>
                <a:gd name="T33" fmla="*/ 18 h 193"/>
                <a:gd name="T34" fmla="*/ 85 w 96"/>
                <a:gd name="T35" fmla="*/ 20 h 193"/>
                <a:gd name="T36" fmla="*/ 85 w 96"/>
                <a:gd name="T37" fmla="*/ 29 h 193"/>
                <a:gd name="T38" fmla="*/ 82 w 96"/>
                <a:gd name="T39" fmla="*/ 32 h 193"/>
                <a:gd name="T40" fmla="*/ 14 w 96"/>
                <a:gd name="T41" fmla="*/ 32 h 193"/>
                <a:gd name="T42" fmla="*/ 12 w 96"/>
                <a:gd name="T43" fmla="*/ 29 h 193"/>
                <a:gd name="T44" fmla="*/ 77 w 96"/>
                <a:gd name="T45" fmla="*/ 91 h 193"/>
                <a:gd name="T46" fmla="*/ 70 w 96"/>
                <a:gd name="T47" fmla="*/ 84 h 193"/>
                <a:gd name="T48" fmla="*/ 77 w 96"/>
                <a:gd name="T49" fmla="*/ 78 h 193"/>
                <a:gd name="T50" fmla="*/ 84 w 96"/>
                <a:gd name="T51" fmla="*/ 84 h 193"/>
                <a:gd name="T52" fmla="*/ 77 w 96"/>
                <a:gd name="T53" fmla="*/ 91 h 193"/>
                <a:gd name="T54" fmla="*/ 77 w 96"/>
                <a:gd name="T55" fmla="*/ 69 h 193"/>
                <a:gd name="T56" fmla="*/ 68 w 96"/>
                <a:gd name="T57" fmla="*/ 61 h 193"/>
                <a:gd name="T58" fmla="*/ 77 w 96"/>
                <a:gd name="T59" fmla="*/ 52 h 193"/>
                <a:gd name="T60" fmla="*/ 86 w 96"/>
                <a:gd name="T61" fmla="*/ 61 h 193"/>
                <a:gd name="T62" fmla="*/ 77 w 96"/>
                <a:gd name="T63" fmla="*/ 6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93">
                  <a:moveTo>
                    <a:pt x="9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1"/>
                    <a:pt x="1" y="193"/>
                    <a:pt x="3" y="193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5" y="193"/>
                    <a:pt x="96" y="191"/>
                    <a:pt x="96" y="190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  <a:moveTo>
                    <a:pt x="12" y="29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19"/>
                    <a:pt x="13" y="18"/>
                    <a:pt x="14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18"/>
                    <a:pt x="85" y="19"/>
                    <a:pt x="85" y="20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31"/>
                    <a:pt x="84" y="32"/>
                    <a:pt x="82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  <a:moveTo>
                    <a:pt x="77" y="91"/>
                  </a:moveTo>
                  <a:cubicBezTo>
                    <a:pt x="73" y="91"/>
                    <a:pt x="70" y="88"/>
                    <a:pt x="70" y="84"/>
                  </a:cubicBezTo>
                  <a:cubicBezTo>
                    <a:pt x="70" y="81"/>
                    <a:pt x="73" y="78"/>
                    <a:pt x="77" y="78"/>
                  </a:cubicBezTo>
                  <a:cubicBezTo>
                    <a:pt x="80" y="78"/>
                    <a:pt x="84" y="81"/>
                    <a:pt x="84" y="84"/>
                  </a:cubicBezTo>
                  <a:cubicBezTo>
                    <a:pt x="84" y="88"/>
                    <a:pt x="80" y="91"/>
                    <a:pt x="77" y="91"/>
                  </a:cubicBezTo>
                  <a:close/>
                  <a:moveTo>
                    <a:pt x="77" y="69"/>
                  </a:moveTo>
                  <a:cubicBezTo>
                    <a:pt x="72" y="69"/>
                    <a:pt x="68" y="65"/>
                    <a:pt x="68" y="61"/>
                  </a:cubicBezTo>
                  <a:cubicBezTo>
                    <a:pt x="68" y="56"/>
                    <a:pt x="72" y="52"/>
                    <a:pt x="77" y="52"/>
                  </a:cubicBezTo>
                  <a:cubicBezTo>
                    <a:pt x="82" y="52"/>
                    <a:pt x="86" y="56"/>
                    <a:pt x="86" y="61"/>
                  </a:cubicBezTo>
                  <a:cubicBezTo>
                    <a:pt x="86" y="65"/>
                    <a:pt x="82" y="69"/>
                    <a:pt x="77" y="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5" name="Freeform 657">
              <a:extLst>
                <a:ext uri="{FF2B5EF4-FFF2-40B4-BE49-F238E27FC236}">
                  <a16:creationId xmlns:a16="http://schemas.microsoft.com/office/drawing/2014/main" id="{0172AF63-FD68-478D-8872-66750EA6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0524" y="4051301"/>
              <a:ext cx="796925" cy="612775"/>
            </a:xfrm>
            <a:custGeom>
              <a:avLst/>
              <a:gdLst>
                <a:gd name="T0" fmla="*/ 348 w 359"/>
                <a:gd name="T1" fmla="*/ 0 h 276"/>
                <a:gd name="T2" fmla="*/ 12 w 359"/>
                <a:gd name="T3" fmla="*/ 0 h 276"/>
                <a:gd name="T4" fmla="*/ 0 w 359"/>
                <a:gd name="T5" fmla="*/ 10 h 276"/>
                <a:gd name="T6" fmla="*/ 0 w 359"/>
                <a:gd name="T7" fmla="*/ 229 h 276"/>
                <a:gd name="T8" fmla="*/ 12 w 359"/>
                <a:gd name="T9" fmla="*/ 239 h 276"/>
                <a:gd name="T10" fmla="*/ 123 w 359"/>
                <a:gd name="T11" fmla="*/ 239 h 276"/>
                <a:gd name="T12" fmla="*/ 123 w 359"/>
                <a:gd name="T13" fmla="*/ 255 h 276"/>
                <a:gd name="T14" fmla="*/ 98 w 359"/>
                <a:gd name="T15" fmla="*/ 276 h 276"/>
                <a:gd name="T16" fmla="*/ 268 w 359"/>
                <a:gd name="T17" fmla="*/ 276 h 276"/>
                <a:gd name="T18" fmla="*/ 244 w 359"/>
                <a:gd name="T19" fmla="*/ 255 h 276"/>
                <a:gd name="T20" fmla="*/ 244 w 359"/>
                <a:gd name="T21" fmla="*/ 239 h 276"/>
                <a:gd name="T22" fmla="*/ 348 w 359"/>
                <a:gd name="T23" fmla="*/ 239 h 276"/>
                <a:gd name="T24" fmla="*/ 359 w 359"/>
                <a:gd name="T25" fmla="*/ 229 h 276"/>
                <a:gd name="T26" fmla="*/ 359 w 359"/>
                <a:gd name="T27" fmla="*/ 10 h 276"/>
                <a:gd name="T28" fmla="*/ 348 w 359"/>
                <a:gd name="T29" fmla="*/ 0 h 276"/>
                <a:gd name="T30" fmla="*/ 339 w 359"/>
                <a:gd name="T31" fmla="*/ 212 h 276"/>
                <a:gd name="T32" fmla="*/ 329 w 359"/>
                <a:gd name="T33" fmla="*/ 221 h 276"/>
                <a:gd name="T34" fmla="*/ 31 w 359"/>
                <a:gd name="T35" fmla="*/ 221 h 276"/>
                <a:gd name="T36" fmla="*/ 21 w 359"/>
                <a:gd name="T37" fmla="*/ 212 h 276"/>
                <a:gd name="T38" fmla="*/ 21 w 359"/>
                <a:gd name="T39" fmla="*/ 27 h 276"/>
                <a:gd name="T40" fmla="*/ 31 w 359"/>
                <a:gd name="T41" fmla="*/ 18 h 276"/>
                <a:gd name="T42" fmla="*/ 329 w 359"/>
                <a:gd name="T43" fmla="*/ 18 h 276"/>
                <a:gd name="T44" fmla="*/ 339 w 359"/>
                <a:gd name="T45" fmla="*/ 27 h 276"/>
                <a:gd name="T46" fmla="*/ 339 w 359"/>
                <a:gd name="T47" fmla="*/ 212 h 276"/>
                <a:gd name="T48" fmla="*/ 339 w 359"/>
                <a:gd name="T49" fmla="*/ 2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9" h="276">
                  <a:moveTo>
                    <a:pt x="3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34"/>
                    <a:pt x="6" y="239"/>
                    <a:pt x="12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55"/>
                    <a:pt x="123" y="255"/>
                    <a:pt x="123" y="255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44" y="255"/>
                    <a:pt x="244" y="255"/>
                    <a:pt x="244" y="255"/>
                  </a:cubicBezTo>
                  <a:cubicBezTo>
                    <a:pt x="244" y="239"/>
                    <a:pt x="244" y="239"/>
                    <a:pt x="244" y="239"/>
                  </a:cubicBezTo>
                  <a:cubicBezTo>
                    <a:pt x="348" y="239"/>
                    <a:pt x="348" y="239"/>
                    <a:pt x="348" y="239"/>
                  </a:cubicBezTo>
                  <a:cubicBezTo>
                    <a:pt x="354" y="239"/>
                    <a:pt x="359" y="234"/>
                    <a:pt x="359" y="229"/>
                  </a:cubicBezTo>
                  <a:cubicBezTo>
                    <a:pt x="359" y="10"/>
                    <a:pt x="359" y="10"/>
                    <a:pt x="359" y="10"/>
                  </a:cubicBezTo>
                  <a:cubicBezTo>
                    <a:pt x="359" y="4"/>
                    <a:pt x="354" y="0"/>
                    <a:pt x="348" y="0"/>
                  </a:cubicBezTo>
                  <a:close/>
                  <a:moveTo>
                    <a:pt x="339" y="212"/>
                  </a:moveTo>
                  <a:cubicBezTo>
                    <a:pt x="339" y="217"/>
                    <a:pt x="335" y="221"/>
                    <a:pt x="329" y="221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25" y="221"/>
                    <a:pt x="21" y="217"/>
                    <a:pt x="21" y="21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2"/>
                    <a:pt x="25" y="18"/>
                    <a:pt x="31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35" y="18"/>
                    <a:pt x="339" y="22"/>
                    <a:pt x="339" y="27"/>
                  </a:cubicBezTo>
                  <a:cubicBezTo>
                    <a:pt x="339" y="212"/>
                    <a:pt x="339" y="212"/>
                    <a:pt x="339" y="212"/>
                  </a:cubicBezTo>
                  <a:cubicBezTo>
                    <a:pt x="339" y="212"/>
                    <a:pt x="339" y="212"/>
                    <a:pt x="339" y="2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6" name="Freeform 658">
              <a:extLst>
                <a:ext uri="{FF2B5EF4-FFF2-40B4-BE49-F238E27FC236}">
                  <a16:creationId xmlns:a16="http://schemas.microsoft.com/office/drawing/2014/main" id="{3FBFCAC4-8074-450B-8084-FD1FD1F5A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5961" y="4225926"/>
              <a:ext cx="152400" cy="160338"/>
            </a:xfrm>
            <a:custGeom>
              <a:avLst/>
              <a:gdLst>
                <a:gd name="T0" fmla="*/ 68 w 68"/>
                <a:gd name="T1" fmla="*/ 6 h 72"/>
                <a:gd name="T2" fmla="*/ 60 w 68"/>
                <a:gd name="T3" fmla="*/ 0 h 72"/>
                <a:gd name="T4" fmla="*/ 55 w 68"/>
                <a:gd name="T5" fmla="*/ 8 h 72"/>
                <a:gd name="T6" fmla="*/ 0 w 68"/>
                <a:gd name="T7" fmla="*/ 8 h 72"/>
                <a:gd name="T8" fmla="*/ 0 w 68"/>
                <a:gd name="T9" fmla="*/ 72 h 72"/>
                <a:gd name="T10" fmla="*/ 64 w 68"/>
                <a:gd name="T11" fmla="*/ 72 h 72"/>
                <a:gd name="T12" fmla="*/ 64 w 68"/>
                <a:gd name="T13" fmla="*/ 12 h 72"/>
                <a:gd name="T14" fmla="*/ 68 w 68"/>
                <a:gd name="T15" fmla="*/ 6 h 72"/>
                <a:gd name="T16" fmla="*/ 54 w 68"/>
                <a:gd name="T17" fmla="*/ 62 h 72"/>
                <a:gd name="T18" fmla="*/ 10 w 68"/>
                <a:gd name="T19" fmla="*/ 62 h 72"/>
                <a:gd name="T20" fmla="*/ 10 w 68"/>
                <a:gd name="T21" fmla="*/ 18 h 72"/>
                <a:gd name="T22" fmla="*/ 48 w 68"/>
                <a:gd name="T23" fmla="*/ 18 h 72"/>
                <a:gd name="T24" fmla="*/ 34 w 68"/>
                <a:gd name="T25" fmla="*/ 40 h 72"/>
                <a:gd name="T26" fmla="*/ 21 w 68"/>
                <a:gd name="T27" fmla="*/ 29 h 72"/>
                <a:gd name="T28" fmla="*/ 14 w 68"/>
                <a:gd name="T29" fmla="*/ 36 h 72"/>
                <a:gd name="T30" fmla="*/ 36 w 68"/>
                <a:gd name="T31" fmla="*/ 54 h 72"/>
                <a:gd name="T32" fmla="*/ 54 w 68"/>
                <a:gd name="T33" fmla="*/ 27 h 72"/>
                <a:gd name="T34" fmla="*/ 54 w 68"/>
                <a:gd name="T35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72">
                  <a:moveTo>
                    <a:pt x="68" y="6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12"/>
                    <a:pt x="64" y="12"/>
                    <a:pt x="64" y="12"/>
                  </a:cubicBezTo>
                  <a:lnTo>
                    <a:pt x="68" y="6"/>
                  </a:lnTo>
                  <a:close/>
                  <a:moveTo>
                    <a:pt x="54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5" y="22"/>
                    <a:pt x="41" y="29"/>
                    <a:pt x="34" y="40"/>
                  </a:cubicBezTo>
                  <a:cubicBezTo>
                    <a:pt x="34" y="40"/>
                    <a:pt x="34" y="40"/>
                    <a:pt x="21" y="29"/>
                  </a:cubicBezTo>
                  <a:cubicBezTo>
                    <a:pt x="21" y="29"/>
                    <a:pt x="21" y="29"/>
                    <a:pt x="14" y="36"/>
                  </a:cubicBezTo>
                  <a:cubicBezTo>
                    <a:pt x="14" y="36"/>
                    <a:pt x="14" y="36"/>
                    <a:pt x="36" y="54"/>
                  </a:cubicBezTo>
                  <a:cubicBezTo>
                    <a:pt x="36" y="54"/>
                    <a:pt x="36" y="54"/>
                    <a:pt x="54" y="27"/>
                  </a:cubicBezTo>
                  <a:lnTo>
                    <a:pt x="54" y="6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7" name="Freeform 659">
              <a:extLst>
                <a:ext uri="{FF2B5EF4-FFF2-40B4-BE49-F238E27FC236}">
                  <a16:creationId xmlns:a16="http://schemas.microsoft.com/office/drawing/2014/main" id="{310EB10D-F7D0-4BFC-B054-C9AAA97F9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524" y="4735514"/>
              <a:ext cx="708025" cy="158750"/>
            </a:xfrm>
            <a:custGeom>
              <a:avLst/>
              <a:gdLst>
                <a:gd name="T0" fmla="*/ 311 w 319"/>
                <a:gd name="T1" fmla="*/ 0 h 71"/>
                <a:gd name="T2" fmla="*/ 8 w 319"/>
                <a:gd name="T3" fmla="*/ 0 h 71"/>
                <a:gd name="T4" fmla="*/ 0 w 319"/>
                <a:gd name="T5" fmla="*/ 9 h 71"/>
                <a:gd name="T6" fmla="*/ 0 w 319"/>
                <a:gd name="T7" fmla="*/ 30 h 71"/>
                <a:gd name="T8" fmla="*/ 8 w 319"/>
                <a:gd name="T9" fmla="*/ 38 h 71"/>
                <a:gd name="T10" fmla="*/ 149 w 319"/>
                <a:gd name="T11" fmla="*/ 38 h 71"/>
                <a:gd name="T12" fmla="*/ 149 w 319"/>
                <a:gd name="T13" fmla="*/ 43 h 71"/>
                <a:gd name="T14" fmla="*/ 128 w 319"/>
                <a:gd name="T15" fmla="*/ 50 h 71"/>
                <a:gd name="T16" fmla="*/ 120 w 319"/>
                <a:gd name="T17" fmla="*/ 60 h 71"/>
                <a:gd name="T18" fmla="*/ 130 w 319"/>
                <a:gd name="T19" fmla="*/ 71 h 71"/>
                <a:gd name="T20" fmla="*/ 189 w 319"/>
                <a:gd name="T21" fmla="*/ 71 h 71"/>
                <a:gd name="T22" fmla="*/ 200 w 319"/>
                <a:gd name="T23" fmla="*/ 60 h 71"/>
                <a:gd name="T24" fmla="*/ 193 w 319"/>
                <a:gd name="T25" fmla="*/ 50 h 71"/>
                <a:gd name="T26" fmla="*/ 170 w 319"/>
                <a:gd name="T27" fmla="*/ 43 h 71"/>
                <a:gd name="T28" fmla="*/ 170 w 319"/>
                <a:gd name="T29" fmla="*/ 38 h 71"/>
                <a:gd name="T30" fmla="*/ 311 w 319"/>
                <a:gd name="T31" fmla="*/ 38 h 71"/>
                <a:gd name="T32" fmla="*/ 319 w 319"/>
                <a:gd name="T33" fmla="*/ 30 h 71"/>
                <a:gd name="T34" fmla="*/ 319 w 319"/>
                <a:gd name="T35" fmla="*/ 9 h 71"/>
                <a:gd name="T36" fmla="*/ 311 w 319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9" h="71">
                  <a:moveTo>
                    <a:pt x="31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4" y="38"/>
                    <a:pt x="8" y="38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40" y="46"/>
                    <a:pt x="128" y="50"/>
                    <a:pt x="128" y="50"/>
                  </a:cubicBezTo>
                  <a:cubicBezTo>
                    <a:pt x="123" y="51"/>
                    <a:pt x="120" y="55"/>
                    <a:pt x="120" y="60"/>
                  </a:cubicBezTo>
                  <a:cubicBezTo>
                    <a:pt x="120" y="66"/>
                    <a:pt x="125" y="71"/>
                    <a:pt x="130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5" y="71"/>
                    <a:pt x="200" y="66"/>
                    <a:pt x="200" y="60"/>
                  </a:cubicBezTo>
                  <a:cubicBezTo>
                    <a:pt x="200" y="56"/>
                    <a:pt x="197" y="52"/>
                    <a:pt x="193" y="50"/>
                  </a:cubicBezTo>
                  <a:cubicBezTo>
                    <a:pt x="192" y="50"/>
                    <a:pt x="180" y="46"/>
                    <a:pt x="170" y="43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6" y="38"/>
                    <a:pt x="319" y="34"/>
                    <a:pt x="319" y="3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4"/>
                    <a:pt x="316" y="0"/>
                    <a:pt x="31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8" name="Oval 660">
              <a:extLst>
                <a:ext uri="{FF2B5EF4-FFF2-40B4-BE49-F238E27FC236}">
                  <a16:creationId xmlns:a16="http://schemas.microsoft.com/office/drawing/2014/main" id="{9993BF79-9B0C-4B94-ABAC-B33DCD25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7236" y="4756151"/>
              <a:ext cx="44450" cy="444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29" name="Oval 661">
              <a:extLst>
                <a:ext uri="{FF2B5EF4-FFF2-40B4-BE49-F238E27FC236}">
                  <a16:creationId xmlns:a16="http://schemas.microsoft.com/office/drawing/2014/main" id="{D3A54864-AB7D-4EC2-B580-AABC797DB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0561" y="4756151"/>
              <a:ext cx="44450" cy="444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630" name="Oval 662">
              <a:extLst>
                <a:ext uri="{FF2B5EF4-FFF2-40B4-BE49-F238E27FC236}">
                  <a16:creationId xmlns:a16="http://schemas.microsoft.com/office/drawing/2014/main" id="{9E49FD93-7486-4140-83B5-A6A968C5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6574" y="4756151"/>
              <a:ext cx="44450" cy="444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cxnSp>
        <p:nvCxnSpPr>
          <p:cNvPr id="631" name="Curved Connector 696">
            <a:extLst>
              <a:ext uri="{FF2B5EF4-FFF2-40B4-BE49-F238E27FC236}">
                <a16:creationId xmlns:a16="http://schemas.microsoft.com/office/drawing/2014/main" id="{3E9E26F5-0214-4164-81B4-4C73AFEB463C}"/>
              </a:ext>
            </a:extLst>
          </p:cNvPr>
          <p:cNvCxnSpPr>
            <a:stCxn id="3" idx="3"/>
          </p:cNvCxnSpPr>
          <p:nvPr/>
        </p:nvCxnSpPr>
        <p:spPr>
          <a:xfrm>
            <a:off x="16283968" y="6675513"/>
            <a:ext cx="879490" cy="461326"/>
          </a:xfrm>
          <a:prstGeom prst="curved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Curved Connector 698">
            <a:extLst>
              <a:ext uri="{FF2B5EF4-FFF2-40B4-BE49-F238E27FC236}">
                <a16:creationId xmlns:a16="http://schemas.microsoft.com/office/drawing/2014/main" id="{278C8D7A-C588-4C89-98B3-9DAD5F38FD1E}"/>
              </a:ext>
            </a:extLst>
          </p:cNvPr>
          <p:cNvCxnSpPr>
            <a:stCxn id="3" idx="2"/>
            <a:endCxn id="240" idx="0"/>
          </p:cNvCxnSpPr>
          <p:nvPr/>
        </p:nvCxnSpPr>
        <p:spPr>
          <a:xfrm rot="16200000" flipH="1">
            <a:off x="15732855" y="7554623"/>
            <a:ext cx="638581" cy="576300"/>
          </a:xfrm>
          <a:prstGeom prst="curved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Curved Connector 700">
            <a:extLst>
              <a:ext uri="{FF2B5EF4-FFF2-40B4-BE49-F238E27FC236}">
                <a16:creationId xmlns:a16="http://schemas.microsoft.com/office/drawing/2014/main" id="{DBA42FCA-B270-4FCB-AB93-81E70F4BC45F}"/>
              </a:ext>
            </a:extLst>
          </p:cNvPr>
          <p:cNvCxnSpPr>
            <a:stCxn id="63" idx="0"/>
            <a:endCxn id="3" idx="1"/>
          </p:cNvCxnSpPr>
          <p:nvPr/>
        </p:nvCxnSpPr>
        <p:spPr>
          <a:xfrm rot="5400000" flipH="1" flipV="1">
            <a:off x="14157752" y="6785615"/>
            <a:ext cx="1196370" cy="976167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Curved Connector 702">
            <a:extLst>
              <a:ext uri="{FF2B5EF4-FFF2-40B4-BE49-F238E27FC236}">
                <a16:creationId xmlns:a16="http://schemas.microsoft.com/office/drawing/2014/main" id="{E24BC44A-93C9-4E19-9470-D8CBFA840E99}"/>
              </a:ext>
            </a:extLst>
          </p:cNvPr>
          <p:cNvCxnSpPr>
            <a:stCxn id="3" idx="1"/>
            <a:endCxn id="598" idx="3"/>
          </p:cNvCxnSpPr>
          <p:nvPr/>
        </p:nvCxnSpPr>
        <p:spPr>
          <a:xfrm rot="10800000">
            <a:off x="13845067" y="6310338"/>
            <a:ext cx="1398955" cy="365174"/>
          </a:xfrm>
          <a:prstGeom prst="curved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5" name="TextBox 7">
            <a:extLst>
              <a:ext uri="{FF2B5EF4-FFF2-40B4-BE49-F238E27FC236}">
                <a16:creationId xmlns:a16="http://schemas.microsoft.com/office/drawing/2014/main" id="{3195CFC2-32ED-4D68-AF93-B303327EB62A}"/>
              </a:ext>
            </a:extLst>
          </p:cNvPr>
          <p:cNvSpPr txBox="1"/>
          <p:nvPr/>
        </p:nvSpPr>
        <p:spPr>
          <a:xfrm>
            <a:off x="5191052" y="4013587"/>
            <a:ext cx="8076450" cy="7528215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Foundation of security assurances for all information assets in the organization: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Authenticates all user and computer accounts within the Active Directory infrastructure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Centralized delegation and authorization mechanism for many resources.</a:t>
            </a:r>
          </a:p>
        </p:txBody>
      </p:sp>
      <p:sp>
        <p:nvSpPr>
          <p:cNvPr id="636" name="TextBox 7">
            <a:extLst>
              <a:ext uri="{FF2B5EF4-FFF2-40B4-BE49-F238E27FC236}">
                <a16:creationId xmlns:a16="http://schemas.microsoft.com/office/drawing/2014/main" id="{D5D3BC0B-E08F-4E69-9408-7CD485D4CDB1}"/>
              </a:ext>
            </a:extLst>
          </p:cNvPr>
          <p:cNvSpPr txBox="1"/>
          <p:nvPr/>
        </p:nvSpPr>
        <p:spPr>
          <a:xfrm>
            <a:off x="5460656" y="11620625"/>
            <a:ext cx="13872209" cy="1526572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Modern cyber-attackers actively target directories to get intellectual property and corporate assets</a:t>
            </a:r>
          </a:p>
        </p:txBody>
      </p:sp>
    </p:spTree>
    <p:extLst>
      <p:ext uri="{BB962C8B-B14F-4D97-AF65-F5344CB8AC3E}">
        <p14:creationId xmlns:p14="http://schemas.microsoft.com/office/powerpoint/2010/main" val="34610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9158-1367-4476-AC75-F0BBB50D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Attack Timeline &amp; Observations</a:t>
            </a:r>
          </a:p>
        </p:txBody>
      </p:sp>
      <p:grpSp>
        <p:nvGrpSpPr>
          <p:cNvPr id="3" name="Group 148">
            <a:extLst>
              <a:ext uri="{FF2B5EF4-FFF2-40B4-BE49-F238E27FC236}">
                <a16:creationId xmlns:a16="http://schemas.microsoft.com/office/drawing/2014/main" id="{8A301558-CB0B-4F64-A26B-BC82C7E937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015642" y="9585814"/>
            <a:ext cx="3268844" cy="1824181"/>
            <a:chOff x="4366" y="2669"/>
            <a:chExt cx="2360" cy="1317"/>
          </a:xfrm>
        </p:grpSpPr>
        <p:sp>
          <p:nvSpPr>
            <p:cNvPr id="4" name="Freeform 149">
              <a:extLst>
                <a:ext uri="{FF2B5EF4-FFF2-40B4-BE49-F238E27FC236}">
                  <a16:creationId xmlns:a16="http://schemas.microsoft.com/office/drawing/2014/main" id="{383B92BC-E6A6-4666-97D5-7DEE3F3B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" name="Freeform 150">
              <a:extLst>
                <a:ext uri="{FF2B5EF4-FFF2-40B4-BE49-F238E27FC236}">
                  <a16:creationId xmlns:a16="http://schemas.microsoft.com/office/drawing/2014/main" id="{289FA4BA-B34F-457D-A5F7-0D311955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6" name="Freeform 151">
              <a:extLst>
                <a:ext uri="{FF2B5EF4-FFF2-40B4-BE49-F238E27FC236}">
                  <a16:creationId xmlns:a16="http://schemas.microsoft.com/office/drawing/2014/main" id="{F1CC40E9-5A1F-4A45-8C9F-45A9668A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7" name="Freeform 152">
              <a:extLst>
                <a:ext uri="{FF2B5EF4-FFF2-40B4-BE49-F238E27FC236}">
                  <a16:creationId xmlns:a16="http://schemas.microsoft.com/office/drawing/2014/main" id="{8E38DCF4-B121-4040-B233-D72320E2E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3022"/>
              <a:ext cx="98" cy="275"/>
            </a:xfrm>
            <a:custGeom>
              <a:avLst/>
              <a:gdLst>
                <a:gd name="T0" fmla="*/ 36 w 36"/>
                <a:gd name="T1" fmla="*/ 0 h 101"/>
                <a:gd name="T2" fmla="*/ 36 w 36"/>
                <a:gd name="T3" fmla="*/ 101 h 101"/>
                <a:gd name="T4" fmla="*/ 20 w 36"/>
                <a:gd name="T5" fmla="*/ 101 h 101"/>
                <a:gd name="T6" fmla="*/ 20 w 36"/>
                <a:gd name="T7" fmla="*/ 20 h 101"/>
                <a:gd name="T8" fmla="*/ 11 w 36"/>
                <a:gd name="T9" fmla="*/ 25 h 101"/>
                <a:gd name="T10" fmla="*/ 0 w 36"/>
                <a:gd name="T11" fmla="*/ 29 h 101"/>
                <a:gd name="T12" fmla="*/ 0 w 36"/>
                <a:gd name="T13" fmla="*/ 15 h 101"/>
                <a:gd name="T14" fmla="*/ 7 w 36"/>
                <a:gd name="T15" fmla="*/ 13 h 101"/>
                <a:gd name="T16" fmla="*/ 15 w 36"/>
                <a:gd name="T17" fmla="*/ 9 h 101"/>
                <a:gd name="T18" fmla="*/ 22 w 36"/>
                <a:gd name="T19" fmla="*/ 5 h 101"/>
                <a:gd name="T20" fmla="*/ 30 w 36"/>
                <a:gd name="T21" fmla="*/ 0 h 101"/>
                <a:gd name="T22" fmla="*/ 36 w 36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01">
                  <a:moveTo>
                    <a:pt x="36" y="0"/>
                  </a:moveTo>
                  <a:cubicBezTo>
                    <a:pt x="36" y="101"/>
                    <a:pt x="36" y="101"/>
                    <a:pt x="36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2"/>
                    <a:pt x="14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5"/>
                    <a:pt x="5" y="14"/>
                    <a:pt x="7" y="13"/>
                  </a:cubicBezTo>
                  <a:cubicBezTo>
                    <a:pt x="10" y="12"/>
                    <a:pt x="12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8" name="Freeform 153">
              <a:extLst>
                <a:ext uri="{FF2B5EF4-FFF2-40B4-BE49-F238E27FC236}">
                  <a16:creationId xmlns:a16="http://schemas.microsoft.com/office/drawing/2014/main" id="{00DE4042-62AA-4B5A-BAB1-D5AA94B4C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8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9" name="Freeform 154">
              <a:extLst>
                <a:ext uri="{FF2B5EF4-FFF2-40B4-BE49-F238E27FC236}">
                  <a16:creationId xmlns:a16="http://schemas.microsoft.com/office/drawing/2014/main" id="{630B22C2-AD05-43F7-A56A-CE04A7146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1" y="3360"/>
              <a:ext cx="189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6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0" name="Freeform 155">
              <a:extLst>
                <a:ext uri="{FF2B5EF4-FFF2-40B4-BE49-F238E27FC236}">
                  <a16:creationId xmlns:a16="http://schemas.microsoft.com/office/drawing/2014/main" id="{C4C1F089-8B5C-4907-B143-72E88871B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" name="Freeform 156">
              <a:extLst>
                <a:ext uri="{FF2B5EF4-FFF2-40B4-BE49-F238E27FC236}">
                  <a16:creationId xmlns:a16="http://schemas.microsoft.com/office/drawing/2014/main" id="{890FB497-CA67-42F3-8D2A-04DC3183D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" name="Freeform 157">
              <a:extLst>
                <a:ext uri="{FF2B5EF4-FFF2-40B4-BE49-F238E27FC236}">
                  <a16:creationId xmlns:a16="http://schemas.microsoft.com/office/drawing/2014/main" id="{A16DF5A1-549F-4BF3-872B-322ED17C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" name="Freeform 158">
              <a:extLst>
                <a:ext uri="{FF2B5EF4-FFF2-40B4-BE49-F238E27FC236}">
                  <a16:creationId xmlns:a16="http://schemas.microsoft.com/office/drawing/2014/main" id="{6F58B483-CC32-47AF-AC63-8907D7D82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4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2" y="79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" name="Freeform 159">
              <a:extLst>
                <a:ext uri="{FF2B5EF4-FFF2-40B4-BE49-F238E27FC236}">
                  <a16:creationId xmlns:a16="http://schemas.microsoft.com/office/drawing/2014/main" id="{7C0C8B40-1D5E-43ED-99DF-790D3DE06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7" y="3360"/>
              <a:ext cx="188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6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" name="Freeform 160">
              <a:extLst>
                <a:ext uri="{FF2B5EF4-FFF2-40B4-BE49-F238E27FC236}">
                  <a16:creationId xmlns:a16="http://schemas.microsoft.com/office/drawing/2014/main" id="{5AF7A2A2-00C7-434F-A040-26199F3C5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7" y="3019"/>
              <a:ext cx="188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1 h 104"/>
                <a:gd name="T4" fmla="*/ 0 w 69"/>
                <a:gd name="T5" fmla="*/ 54 h 104"/>
                <a:gd name="T6" fmla="*/ 9 w 69"/>
                <a:gd name="T7" fmla="*/ 13 h 104"/>
                <a:gd name="T8" fmla="*/ 36 w 69"/>
                <a:gd name="T9" fmla="*/ 0 h 104"/>
                <a:gd name="T10" fmla="*/ 69 w 69"/>
                <a:gd name="T11" fmla="*/ 51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3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1"/>
                  </a:cubicBezTo>
                  <a:cubicBezTo>
                    <a:pt x="3" y="83"/>
                    <a:pt x="0" y="70"/>
                    <a:pt x="0" y="54"/>
                  </a:cubicBezTo>
                  <a:cubicBezTo>
                    <a:pt x="0" y="36"/>
                    <a:pt x="3" y="23"/>
                    <a:pt x="9" y="13"/>
                  </a:cubicBezTo>
                  <a:cubicBezTo>
                    <a:pt x="15" y="4"/>
                    <a:pt x="24" y="0"/>
                    <a:pt x="36" y="0"/>
                  </a:cubicBezTo>
                  <a:cubicBezTo>
                    <a:pt x="58" y="0"/>
                    <a:pt x="69" y="17"/>
                    <a:pt x="69" y="51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6"/>
                    <a:pt x="17" y="53"/>
                  </a:cubicBezTo>
                  <a:cubicBezTo>
                    <a:pt x="17" y="78"/>
                    <a:pt x="23" y="91"/>
                    <a:pt x="35" y="91"/>
                  </a:cubicBezTo>
                  <a:cubicBezTo>
                    <a:pt x="46" y="91"/>
                    <a:pt x="52" y="78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6" name="Freeform 161">
              <a:extLst>
                <a:ext uri="{FF2B5EF4-FFF2-40B4-BE49-F238E27FC236}">
                  <a16:creationId xmlns:a16="http://schemas.microsoft.com/office/drawing/2014/main" id="{B6A1FEC7-3E93-43FB-A1DA-0D290188E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704"/>
              <a:ext cx="99" cy="276"/>
            </a:xfrm>
            <a:custGeom>
              <a:avLst/>
              <a:gdLst>
                <a:gd name="T0" fmla="*/ 36 w 36"/>
                <a:gd name="T1" fmla="*/ 0 h 101"/>
                <a:gd name="T2" fmla="*/ 36 w 36"/>
                <a:gd name="T3" fmla="*/ 101 h 101"/>
                <a:gd name="T4" fmla="*/ 20 w 36"/>
                <a:gd name="T5" fmla="*/ 101 h 101"/>
                <a:gd name="T6" fmla="*/ 20 w 36"/>
                <a:gd name="T7" fmla="*/ 20 h 101"/>
                <a:gd name="T8" fmla="*/ 11 w 36"/>
                <a:gd name="T9" fmla="*/ 25 h 101"/>
                <a:gd name="T10" fmla="*/ 0 w 36"/>
                <a:gd name="T11" fmla="*/ 29 h 101"/>
                <a:gd name="T12" fmla="*/ 0 w 36"/>
                <a:gd name="T13" fmla="*/ 15 h 101"/>
                <a:gd name="T14" fmla="*/ 7 w 36"/>
                <a:gd name="T15" fmla="*/ 12 h 101"/>
                <a:gd name="T16" fmla="*/ 15 w 36"/>
                <a:gd name="T17" fmla="*/ 9 h 101"/>
                <a:gd name="T18" fmla="*/ 22 w 36"/>
                <a:gd name="T19" fmla="*/ 5 h 101"/>
                <a:gd name="T20" fmla="*/ 30 w 36"/>
                <a:gd name="T21" fmla="*/ 0 h 101"/>
                <a:gd name="T22" fmla="*/ 36 w 36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01">
                  <a:moveTo>
                    <a:pt x="36" y="0"/>
                  </a:moveTo>
                  <a:cubicBezTo>
                    <a:pt x="36" y="101"/>
                    <a:pt x="36" y="101"/>
                    <a:pt x="36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2"/>
                    <a:pt x="14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4"/>
                    <a:pt x="5" y="13"/>
                    <a:pt x="7" y="12"/>
                  </a:cubicBezTo>
                  <a:cubicBezTo>
                    <a:pt x="10" y="11"/>
                    <a:pt x="12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" name="Freeform 162">
              <a:extLst>
                <a:ext uri="{FF2B5EF4-FFF2-40B4-BE49-F238E27FC236}">
                  <a16:creationId xmlns:a16="http://schemas.microsoft.com/office/drawing/2014/main" id="{9393F8D4-561C-423A-820C-A1676075BB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1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8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59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6 w 69"/>
                <a:gd name="T19" fmla="*/ 54 h 104"/>
                <a:gd name="T20" fmla="*/ 34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4" y="100"/>
                    <a:pt x="8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59" y="91"/>
                  </a:cubicBezTo>
                  <a:cubicBezTo>
                    <a:pt x="53" y="100"/>
                    <a:pt x="44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2" y="13"/>
                    <a:pt x="16" y="27"/>
                    <a:pt x="16" y="54"/>
                  </a:cubicBezTo>
                  <a:cubicBezTo>
                    <a:pt x="16" y="79"/>
                    <a:pt x="22" y="91"/>
                    <a:pt x="34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6" y="13"/>
                    <a:pt x="35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8" name="Freeform 163">
              <a:extLst>
                <a:ext uri="{FF2B5EF4-FFF2-40B4-BE49-F238E27FC236}">
                  <a16:creationId xmlns:a16="http://schemas.microsoft.com/office/drawing/2014/main" id="{4616865E-A4CB-42B4-A410-7149A90A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2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9" name="Freeform 164">
              <a:extLst>
                <a:ext uri="{FF2B5EF4-FFF2-40B4-BE49-F238E27FC236}">
                  <a16:creationId xmlns:a16="http://schemas.microsoft.com/office/drawing/2014/main" id="{4937BBFC-19F7-4974-A3F8-C9E33FC53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6 w 69"/>
                <a:gd name="T19" fmla="*/ 54 h 104"/>
                <a:gd name="T20" fmla="*/ 34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4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6" y="27"/>
                    <a:pt x="16" y="54"/>
                  </a:cubicBezTo>
                  <a:cubicBezTo>
                    <a:pt x="16" y="79"/>
                    <a:pt x="22" y="91"/>
                    <a:pt x="34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6" y="13"/>
                    <a:pt x="35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0" name="Freeform 165">
              <a:extLst>
                <a:ext uri="{FF2B5EF4-FFF2-40B4-BE49-F238E27FC236}">
                  <a16:creationId xmlns:a16="http://schemas.microsoft.com/office/drawing/2014/main" id="{549309C4-0C45-4C3F-9049-8694C0050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1" name="Freeform 166">
              <a:extLst>
                <a:ext uri="{FF2B5EF4-FFF2-40B4-BE49-F238E27FC236}">
                  <a16:creationId xmlns:a16="http://schemas.microsoft.com/office/drawing/2014/main" id="{53123936-5435-4C30-BD7E-4C5EE69C6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2" name="Freeform 167">
              <a:extLst>
                <a:ext uri="{FF2B5EF4-FFF2-40B4-BE49-F238E27FC236}">
                  <a16:creationId xmlns:a16="http://schemas.microsoft.com/office/drawing/2014/main" id="{65806DC7-5F21-4118-B936-419F800C6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3" name="Freeform 168">
              <a:extLst>
                <a:ext uri="{FF2B5EF4-FFF2-40B4-BE49-F238E27FC236}">
                  <a16:creationId xmlns:a16="http://schemas.microsoft.com/office/drawing/2014/main" id="{29BF36FB-790A-4B31-9F18-7FB86607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84F640ED-8AB1-4995-9794-E981CA11A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" y="3702"/>
              <a:ext cx="188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5" name="Freeform 170">
              <a:extLst>
                <a:ext uri="{FF2B5EF4-FFF2-40B4-BE49-F238E27FC236}">
                  <a16:creationId xmlns:a16="http://schemas.microsoft.com/office/drawing/2014/main" id="{228D7DF0-D0E9-495E-9F5E-19849466B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1" y="3360"/>
              <a:ext cx="189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7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6" name="Freeform 171">
              <a:extLst>
                <a:ext uri="{FF2B5EF4-FFF2-40B4-BE49-F238E27FC236}">
                  <a16:creationId xmlns:a16="http://schemas.microsoft.com/office/drawing/2014/main" id="{4112A334-072D-443B-A904-346E5133A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704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3" y="5"/>
                  </a:cubicBezTo>
                  <a:cubicBezTo>
                    <a:pt x="25" y="4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7" name="Freeform 172">
              <a:extLst>
                <a:ext uri="{FF2B5EF4-FFF2-40B4-BE49-F238E27FC236}">
                  <a16:creationId xmlns:a16="http://schemas.microsoft.com/office/drawing/2014/main" id="{96847AFE-15F7-4C02-B56D-DCBB56F9E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366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3" y="5"/>
                  </a:cubicBezTo>
                  <a:cubicBezTo>
                    <a:pt x="25" y="3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8" name="Freeform 173">
              <a:extLst>
                <a:ext uri="{FF2B5EF4-FFF2-40B4-BE49-F238E27FC236}">
                  <a16:creationId xmlns:a16="http://schemas.microsoft.com/office/drawing/2014/main" id="{C385BDFE-5F1D-4D76-AB60-8DFF5A960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022"/>
              <a:ext cx="102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3" y="5"/>
                  </a:cubicBezTo>
                  <a:cubicBezTo>
                    <a:pt x="25" y="4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29" name="Freeform 174">
              <a:extLst>
                <a:ext uri="{FF2B5EF4-FFF2-40B4-BE49-F238E27FC236}">
                  <a16:creationId xmlns:a16="http://schemas.microsoft.com/office/drawing/2014/main" id="{831774E3-4402-41E8-9D67-1A8761F16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4" y="3702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6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0" name="Freeform 175">
              <a:extLst>
                <a:ext uri="{FF2B5EF4-FFF2-40B4-BE49-F238E27FC236}">
                  <a16:creationId xmlns:a16="http://schemas.microsoft.com/office/drawing/2014/main" id="{22D94109-409A-490D-8F75-2C72756F4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3360"/>
              <a:ext cx="189" cy="287"/>
            </a:xfrm>
            <a:custGeom>
              <a:avLst/>
              <a:gdLst>
                <a:gd name="T0" fmla="*/ 34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4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3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4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5"/>
                    <a:pt x="34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7" y="92"/>
                    <a:pt x="53" y="79"/>
                    <a:pt x="53" y="53"/>
                  </a:cubicBezTo>
                  <a:cubicBezTo>
                    <a:pt x="53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1" name="Freeform 176">
              <a:extLst>
                <a:ext uri="{FF2B5EF4-FFF2-40B4-BE49-F238E27FC236}">
                  <a16:creationId xmlns:a16="http://schemas.microsoft.com/office/drawing/2014/main" id="{9A796D87-D46B-4910-A37B-55CC14817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3019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1 h 104"/>
                <a:gd name="T4" fmla="*/ 0 w 69"/>
                <a:gd name="T5" fmla="*/ 54 h 104"/>
                <a:gd name="T6" fmla="*/ 9 w 69"/>
                <a:gd name="T7" fmla="*/ 13 h 104"/>
                <a:gd name="T8" fmla="*/ 36 w 69"/>
                <a:gd name="T9" fmla="*/ 0 h 104"/>
                <a:gd name="T10" fmla="*/ 69 w 69"/>
                <a:gd name="T11" fmla="*/ 51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3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1"/>
                  </a:cubicBezTo>
                  <a:cubicBezTo>
                    <a:pt x="3" y="83"/>
                    <a:pt x="0" y="70"/>
                    <a:pt x="0" y="54"/>
                  </a:cubicBezTo>
                  <a:cubicBezTo>
                    <a:pt x="0" y="36"/>
                    <a:pt x="3" y="23"/>
                    <a:pt x="9" y="13"/>
                  </a:cubicBezTo>
                  <a:cubicBezTo>
                    <a:pt x="15" y="4"/>
                    <a:pt x="24" y="0"/>
                    <a:pt x="36" y="0"/>
                  </a:cubicBezTo>
                  <a:cubicBezTo>
                    <a:pt x="58" y="0"/>
                    <a:pt x="69" y="17"/>
                    <a:pt x="69" y="51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6"/>
                    <a:pt x="17" y="53"/>
                  </a:cubicBezTo>
                  <a:cubicBezTo>
                    <a:pt x="17" y="78"/>
                    <a:pt x="23" y="91"/>
                    <a:pt x="35" y="91"/>
                  </a:cubicBezTo>
                  <a:cubicBezTo>
                    <a:pt x="47" y="91"/>
                    <a:pt x="53" y="78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D963F254-A714-4A29-A683-CCEF2DC5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2675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3" name="Freeform 178">
              <a:extLst>
                <a:ext uri="{FF2B5EF4-FFF2-40B4-BE49-F238E27FC236}">
                  <a16:creationId xmlns:a16="http://schemas.microsoft.com/office/drawing/2014/main" id="{B13DF501-F580-478D-98DC-DC408D7F5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2675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8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4" name="Freeform 179">
              <a:extLst>
                <a:ext uri="{FF2B5EF4-FFF2-40B4-BE49-F238E27FC236}">
                  <a16:creationId xmlns:a16="http://schemas.microsoft.com/office/drawing/2014/main" id="{2721702B-ABC1-4AAD-BAB4-C32959EB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2675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6"/>
                    <a:pt x="23" y="5"/>
                  </a:cubicBezTo>
                  <a:cubicBezTo>
                    <a:pt x="25" y="3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35" name="Freeform 180">
              <a:extLst>
                <a:ext uri="{FF2B5EF4-FFF2-40B4-BE49-F238E27FC236}">
                  <a16:creationId xmlns:a16="http://schemas.microsoft.com/office/drawing/2014/main" id="{D8C96A9D-B420-4DE3-B023-AFC9B9E5D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2669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B3D12B2-03AE-4D91-8CAF-B57E107A00B7}"/>
              </a:ext>
            </a:extLst>
          </p:cNvPr>
          <p:cNvSpPr/>
          <p:nvPr/>
        </p:nvSpPr>
        <p:spPr bwMode="auto">
          <a:xfrm>
            <a:off x="5869505" y="5818588"/>
            <a:ext cx="11653523" cy="448212"/>
          </a:xfrm>
          <a:prstGeom prst="rect">
            <a:avLst/>
          </a:prstGeom>
          <a:gradFill flip="none" rotWithShape="1">
            <a:gsLst>
              <a:gs pos="0">
                <a:srgbClr val="107C10"/>
              </a:gs>
              <a:gs pos="26000">
                <a:srgbClr val="FFF100"/>
              </a:gs>
              <a:gs pos="42000">
                <a:srgbClr val="FFB900"/>
              </a:gs>
              <a:gs pos="100000">
                <a:srgbClr val="E81123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943E7F-28B2-42F5-A618-5E37EAB4E0B0}"/>
              </a:ext>
            </a:extLst>
          </p:cNvPr>
          <p:cNvGrpSpPr/>
          <p:nvPr/>
        </p:nvGrpSpPr>
        <p:grpSpPr>
          <a:xfrm>
            <a:off x="9514470" y="5823334"/>
            <a:ext cx="1955947" cy="4935534"/>
            <a:chOff x="4117694" y="1290999"/>
            <a:chExt cx="1995168" cy="50345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99D0-77C3-47BF-91AB-CEEBA46650D9}"/>
                </a:ext>
              </a:extLst>
            </p:cNvPr>
            <p:cNvSpPr/>
            <p:nvPr/>
          </p:nvSpPr>
          <p:spPr bwMode="auto">
            <a:xfrm>
              <a:off x="5107797" y="1290999"/>
              <a:ext cx="46198" cy="178622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220F212-5759-4A3C-8D34-79038BC88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520"/>
            <a:stretch/>
          </p:blipFill>
          <p:spPr>
            <a:xfrm>
              <a:off x="4117694" y="3071785"/>
              <a:ext cx="1995168" cy="325371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9A095-2066-44B8-8760-91DB6DD46E1D}"/>
              </a:ext>
            </a:extLst>
          </p:cNvPr>
          <p:cNvGrpSpPr/>
          <p:nvPr/>
        </p:nvGrpSpPr>
        <p:grpSpPr>
          <a:xfrm>
            <a:off x="6912752" y="5830527"/>
            <a:ext cx="1969491" cy="5731527"/>
            <a:chOff x="7177088" y="3956050"/>
            <a:chExt cx="812800" cy="2365376"/>
          </a:xfrm>
        </p:grpSpPr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5CE0B277-7904-450E-9293-3FEEDC61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26" y="3956050"/>
              <a:ext cx="12700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A3DC51C2-7B3F-4CE9-9650-DB5FE445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26" y="3956050"/>
              <a:ext cx="127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7606097-99F1-4163-94CA-28E500149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026" y="3956050"/>
              <a:ext cx="12700" cy="514350"/>
            </a:xfrm>
            <a:custGeom>
              <a:avLst/>
              <a:gdLst>
                <a:gd name="T0" fmla="*/ 8 w 8"/>
                <a:gd name="T1" fmla="*/ 0 h 324"/>
                <a:gd name="T2" fmla="*/ 0 w 8"/>
                <a:gd name="T3" fmla="*/ 0 h 324"/>
                <a:gd name="T4" fmla="*/ 0 w 8"/>
                <a:gd name="T5" fmla="*/ 324 h 324"/>
                <a:gd name="T6" fmla="*/ 8 w 8"/>
                <a:gd name="T7" fmla="*/ 317 h 324"/>
                <a:gd name="T8" fmla="*/ 8 w 8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4">
                  <a:moveTo>
                    <a:pt x="8" y="0"/>
                  </a:moveTo>
                  <a:lnTo>
                    <a:pt x="0" y="0"/>
                  </a:lnTo>
                  <a:lnTo>
                    <a:pt x="0" y="324"/>
                  </a:lnTo>
                  <a:lnTo>
                    <a:pt x="8" y="31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0395958A-A9E0-4FBF-B947-E47BE33C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956050"/>
              <a:ext cx="12700" cy="739775"/>
            </a:xfrm>
            <a:custGeom>
              <a:avLst/>
              <a:gdLst>
                <a:gd name="T0" fmla="*/ 0 w 8"/>
                <a:gd name="T1" fmla="*/ 0 h 466"/>
                <a:gd name="T2" fmla="*/ 0 w 8"/>
                <a:gd name="T3" fmla="*/ 466 h 466"/>
                <a:gd name="T4" fmla="*/ 4 w 8"/>
                <a:gd name="T5" fmla="*/ 465 h 466"/>
                <a:gd name="T6" fmla="*/ 8 w 8"/>
                <a:gd name="T7" fmla="*/ 466 h 466"/>
                <a:gd name="T8" fmla="*/ 8 w 8"/>
                <a:gd name="T9" fmla="*/ 0 h 466"/>
                <a:gd name="T10" fmla="*/ 0 w 8"/>
                <a:gd name="T1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6">
                  <a:moveTo>
                    <a:pt x="0" y="0"/>
                  </a:moveTo>
                  <a:lnTo>
                    <a:pt x="0" y="466"/>
                  </a:lnTo>
                  <a:lnTo>
                    <a:pt x="4" y="465"/>
                  </a:lnTo>
                  <a:lnTo>
                    <a:pt x="8" y="466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E678DFF6-EBD8-4A43-B351-5C31F9184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694238"/>
              <a:ext cx="812800" cy="728663"/>
            </a:xfrm>
            <a:custGeom>
              <a:avLst/>
              <a:gdLst>
                <a:gd name="T0" fmla="*/ 764 w 1089"/>
                <a:gd name="T1" fmla="*/ 39 h 976"/>
                <a:gd name="T2" fmla="*/ 545 w 1089"/>
                <a:gd name="T3" fmla="*/ 0 h 976"/>
                <a:gd name="T4" fmla="*/ 326 w 1089"/>
                <a:gd name="T5" fmla="*/ 39 h 976"/>
                <a:gd name="T6" fmla="*/ 545 w 1089"/>
                <a:gd name="T7" fmla="*/ 976 h 976"/>
                <a:gd name="T8" fmla="*/ 764 w 1089"/>
                <a:gd name="T9" fmla="*/ 39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976">
                  <a:moveTo>
                    <a:pt x="764" y="39"/>
                  </a:moveTo>
                  <a:cubicBezTo>
                    <a:pt x="545" y="0"/>
                    <a:pt x="545" y="0"/>
                    <a:pt x="545" y="0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6" y="39"/>
                    <a:pt x="0" y="976"/>
                    <a:pt x="545" y="976"/>
                  </a:cubicBezTo>
                  <a:cubicBezTo>
                    <a:pt x="1089" y="976"/>
                    <a:pt x="764" y="39"/>
                    <a:pt x="764" y="39"/>
                  </a:cubicBezTo>
                </a:path>
              </a:pathLst>
            </a:custGeom>
            <a:solidFill>
              <a:srgbClr val="1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0B72576B-27E7-49CF-83F9-93C0F5D49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4694238"/>
              <a:ext cx="485775" cy="728663"/>
            </a:xfrm>
            <a:custGeom>
              <a:avLst/>
              <a:gdLst>
                <a:gd name="T0" fmla="*/ 651 w 651"/>
                <a:gd name="T1" fmla="*/ 260 h 976"/>
                <a:gd name="T2" fmla="*/ 648 w 651"/>
                <a:gd name="T3" fmla="*/ 243 h 976"/>
                <a:gd name="T4" fmla="*/ 381 w 651"/>
                <a:gd name="T5" fmla="*/ 243 h 976"/>
                <a:gd name="T6" fmla="*/ 381 w 651"/>
                <a:gd name="T7" fmla="*/ 2 h 976"/>
                <a:gd name="T8" fmla="*/ 373 w 651"/>
                <a:gd name="T9" fmla="*/ 0 h 976"/>
                <a:gd name="T10" fmla="*/ 364 w 651"/>
                <a:gd name="T11" fmla="*/ 2 h 976"/>
                <a:gd name="T12" fmla="*/ 364 w 651"/>
                <a:gd name="T13" fmla="*/ 243 h 976"/>
                <a:gd name="T14" fmla="*/ 142 w 651"/>
                <a:gd name="T15" fmla="*/ 243 h 976"/>
                <a:gd name="T16" fmla="*/ 200 w 651"/>
                <a:gd name="T17" fmla="*/ 31 h 976"/>
                <a:gd name="T18" fmla="*/ 154 w 651"/>
                <a:gd name="T19" fmla="*/ 39 h 976"/>
                <a:gd name="T20" fmla="*/ 98 w 651"/>
                <a:gd name="T21" fmla="*/ 243 h 976"/>
                <a:gd name="T22" fmla="*/ 98 w 651"/>
                <a:gd name="T23" fmla="*/ 243 h 976"/>
                <a:gd name="T24" fmla="*/ 94 w 651"/>
                <a:gd name="T25" fmla="*/ 260 h 976"/>
                <a:gd name="T26" fmla="*/ 94 w 651"/>
                <a:gd name="T27" fmla="*/ 260 h 976"/>
                <a:gd name="T28" fmla="*/ 373 w 651"/>
                <a:gd name="T29" fmla="*/ 976 h 976"/>
                <a:gd name="T30" fmla="*/ 474 w 651"/>
                <a:gd name="T31" fmla="*/ 963 h 976"/>
                <a:gd name="T32" fmla="*/ 419 w 651"/>
                <a:gd name="T33" fmla="*/ 967 h 976"/>
                <a:gd name="T34" fmla="*/ 139 w 651"/>
                <a:gd name="T35" fmla="*/ 260 h 976"/>
                <a:gd name="T36" fmla="*/ 364 w 651"/>
                <a:gd name="T37" fmla="*/ 260 h 976"/>
                <a:gd name="T38" fmla="*/ 381 w 651"/>
                <a:gd name="T39" fmla="*/ 260 h 976"/>
                <a:gd name="T40" fmla="*/ 651 w 651"/>
                <a:gd name="T41" fmla="*/ 26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1" h="976">
                  <a:moveTo>
                    <a:pt x="651" y="260"/>
                  </a:moveTo>
                  <a:cubicBezTo>
                    <a:pt x="650" y="254"/>
                    <a:pt x="649" y="249"/>
                    <a:pt x="648" y="243"/>
                  </a:cubicBezTo>
                  <a:cubicBezTo>
                    <a:pt x="381" y="243"/>
                    <a:pt x="381" y="243"/>
                    <a:pt x="381" y="243"/>
                  </a:cubicBezTo>
                  <a:cubicBezTo>
                    <a:pt x="381" y="2"/>
                    <a:pt x="381" y="2"/>
                    <a:pt x="381" y="2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64" y="2"/>
                    <a:pt x="364" y="2"/>
                    <a:pt x="364" y="2"/>
                  </a:cubicBezTo>
                  <a:cubicBezTo>
                    <a:pt x="364" y="243"/>
                    <a:pt x="364" y="243"/>
                    <a:pt x="364" y="243"/>
                  </a:cubicBezTo>
                  <a:cubicBezTo>
                    <a:pt x="142" y="243"/>
                    <a:pt x="142" y="243"/>
                    <a:pt x="142" y="243"/>
                  </a:cubicBezTo>
                  <a:cubicBezTo>
                    <a:pt x="167" y="128"/>
                    <a:pt x="196" y="42"/>
                    <a:pt x="200" y="31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24" y="124"/>
                    <a:pt x="98" y="243"/>
                  </a:cubicBezTo>
                  <a:cubicBezTo>
                    <a:pt x="98" y="243"/>
                    <a:pt x="98" y="243"/>
                    <a:pt x="98" y="243"/>
                  </a:cubicBezTo>
                  <a:cubicBezTo>
                    <a:pt x="97" y="249"/>
                    <a:pt x="95" y="255"/>
                    <a:pt x="94" y="260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35" y="537"/>
                    <a:pt x="0" y="976"/>
                    <a:pt x="373" y="976"/>
                  </a:cubicBezTo>
                  <a:cubicBezTo>
                    <a:pt x="410" y="976"/>
                    <a:pt x="444" y="972"/>
                    <a:pt x="474" y="963"/>
                  </a:cubicBezTo>
                  <a:cubicBezTo>
                    <a:pt x="457" y="966"/>
                    <a:pt x="438" y="967"/>
                    <a:pt x="419" y="967"/>
                  </a:cubicBezTo>
                  <a:cubicBezTo>
                    <a:pt x="51" y="967"/>
                    <a:pt x="81" y="538"/>
                    <a:pt x="139" y="260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81" y="260"/>
                    <a:pt x="381" y="260"/>
                    <a:pt x="381" y="260"/>
                  </a:cubicBezTo>
                  <a:lnTo>
                    <a:pt x="651" y="260"/>
                  </a:lnTo>
                  <a:close/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1FBA5BF9-E670-4CC2-A242-AF9E49FE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1" y="5024438"/>
              <a:ext cx="68263" cy="92075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8" name="Rectangle 18">
              <a:extLst>
                <a:ext uri="{FF2B5EF4-FFF2-40B4-BE49-F238E27FC236}">
                  <a16:creationId xmlns:a16="http://schemas.microsoft.com/office/drawing/2014/main" id="{9F86DD7F-2015-4A84-8888-F92A4C3D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1" y="4927600"/>
              <a:ext cx="68263" cy="92075"/>
            </a:xfrm>
            <a:prstGeom prst="rect">
              <a:avLst/>
            </a:prstGeom>
            <a:solidFill>
              <a:srgbClr val="001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9758D669-E218-4B54-A870-580E85D3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26" y="5027613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53718C23-6ABE-477B-9D61-1F0FFF7D8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1" y="5019675"/>
              <a:ext cx="68263" cy="4763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6179B4A7-B5C3-4D79-B09D-52E12D731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4927600"/>
              <a:ext cx="38100" cy="46038"/>
            </a:xfrm>
            <a:custGeom>
              <a:avLst/>
              <a:gdLst>
                <a:gd name="T0" fmla="*/ 1 w 50"/>
                <a:gd name="T1" fmla="*/ 0 h 60"/>
                <a:gd name="T2" fmla="*/ 0 w 50"/>
                <a:gd name="T3" fmla="*/ 20 h 60"/>
                <a:gd name="T4" fmla="*/ 4 w 50"/>
                <a:gd name="T5" fmla="*/ 53 h 60"/>
                <a:gd name="T6" fmla="*/ 25 w 50"/>
                <a:gd name="T7" fmla="*/ 60 h 60"/>
                <a:gd name="T8" fmla="*/ 46 w 50"/>
                <a:gd name="T9" fmla="*/ 53 h 60"/>
                <a:gd name="T10" fmla="*/ 50 w 50"/>
                <a:gd name="T11" fmla="*/ 20 h 60"/>
                <a:gd name="T12" fmla="*/ 50 w 50"/>
                <a:gd name="T13" fmla="*/ 0 h 60"/>
                <a:gd name="T14" fmla="*/ 38 w 50"/>
                <a:gd name="T15" fmla="*/ 0 h 60"/>
                <a:gd name="T16" fmla="*/ 39 w 50"/>
                <a:gd name="T17" fmla="*/ 19 h 60"/>
                <a:gd name="T18" fmla="*/ 37 w 50"/>
                <a:gd name="T19" fmla="*/ 43 h 60"/>
                <a:gd name="T20" fmla="*/ 25 w 50"/>
                <a:gd name="T21" fmla="*/ 47 h 60"/>
                <a:gd name="T22" fmla="*/ 14 w 50"/>
                <a:gd name="T23" fmla="*/ 44 h 60"/>
                <a:gd name="T24" fmla="*/ 12 w 50"/>
                <a:gd name="T25" fmla="*/ 29 h 60"/>
                <a:gd name="T26" fmla="*/ 12 w 50"/>
                <a:gd name="T27" fmla="*/ 20 h 60"/>
                <a:gd name="T28" fmla="*/ 12 w 50"/>
                <a:gd name="T29" fmla="*/ 9 h 60"/>
                <a:gd name="T30" fmla="*/ 13 w 50"/>
                <a:gd name="T31" fmla="*/ 0 h 60"/>
                <a:gd name="T32" fmla="*/ 1 w 50"/>
                <a:gd name="T3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0">
                  <a:moveTo>
                    <a:pt x="1" y="0"/>
                  </a:moveTo>
                  <a:cubicBezTo>
                    <a:pt x="0" y="5"/>
                    <a:pt x="0" y="12"/>
                    <a:pt x="0" y="20"/>
                  </a:cubicBezTo>
                  <a:cubicBezTo>
                    <a:pt x="0" y="38"/>
                    <a:pt x="1" y="49"/>
                    <a:pt x="4" y="53"/>
                  </a:cubicBezTo>
                  <a:cubicBezTo>
                    <a:pt x="7" y="57"/>
                    <a:pt x="14" y="60"/>
                    <a:pt x="25" y="60"/>
                  </a:cubicBezTo>
                  <a:cubicBezTo>
                    <a:pt x="37" y="60"/>
                    <a:pt x="44" y="57"/>
                    <a:pt x="46" y="53"/>
                  </a:cubicBezTo>
                  <a:cubicBezTo>
                    <a:pt x="49" y="49"/>
                    <a:pt x="50" y="38"/>
                    <a:pt x="50" y="20"/>
                  </a:cubicBezTo>
                  <a:cubicBezTo>
                    <a:pt x="50" y="12"/>
                    <a:pt x="50" y="5"/>
                    <a:pt x="5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9" y="10"/>
                    <a:pt x="39" y="19"/>
                  </a:cubicBezTo>
                  <a:cubicBezTo>
                    <a:pt x="39" y="32"/>
                    <a:pt x="38" y="40"/>
                    <a:pt x="37" y="43"/>
                  </a:cubicBezTo>
                  <a:cubicBezTo>
                    <a:pt x="36" y="45"/>
                    <a:pt x="32" y="47"/>
                    <a:pt x="25" y="47"/>
                  </a:cubicBezTo>
                  <a:cubicBezTo>
                    <a:pt x="19" y="47"/>
                    <a:pt x="15" y="46"/>
                    <a:pt x="14" y="44"/>
                  </a:cubicBezTo>
                  <a:cubicBezTo>
                    <a:pt x="13" y="42"/>
                    <a:pt x="12" y="37"/>
                    <a:pt x="12" y="2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5"/>
                    <a:pt x="12" y="2"/>
                    <a:pt x="1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id="{8CB3C974-9F2F-4F25-A062-4DA46492A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5024438"/>
              <a:ext cx="69850" cy="92075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D606A65B-C72F-477A-A9BA-7573DA38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4927600"/>
              <a:ext cx="69850" cy="92075"/>
            </a:xfrm>
            <a:prstGeom prst="rect">
              <a:avLst/>
            </a:prstGeom>
            <a:solidFill>
              <a:srgbClr val="001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FC16F913-2ABD-4F2F-8017-26CC74704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5538" y="4992688"/>
              <a:ext cx="38100" cy="58738"/>
            </a:xfrm>
            <a:custGeom>
              <a:avLst/>
              <a:gdLst>
                <a:gd name="T0" fmla="*/ 37 w 50"/>
                <a:gd name="T1" fmla="*/ 16 h 80"/>
                <a:gd name="T2" fmla="*/ 39 w 50"/>
                <a:gd name="T3" fmla="*/ 39 h 80"/>
                <a:gd name="T4" fmla="*/ 37 w 50"/>
                <a:gd name="T5" fmla="*/ 63 h 80"/>
                <a:gd name="T6" fmla="*/ 25 w 50"/>
                <a:gd name="T7" fmla="*/ 67 h 80"/>
                <a:gd name="T8" fmla="*/ 14 w 50"/>
                <a:gd name="T9" fmla="*/ 64 h 80"/>
                <a:gd name="T10" fmla="*/ 12 w 50"/>
                <a:gd name="T11" fmla="*/ 50 h 80"/>
                <a:gd name="T12" fmla="*/ 12 w 50"/>
                <a:gd name="T13" fmla="*/ 40 h 80"/>
                <a:gd name="T14" fmla="*/ 12 w 50"/>
                <a:gd name="T15" fmla="*/ 30 h 80"/>
                <a:gd name="T16" fmla="*/ 14 w 50"/>
                <a:gd name="T17" fmla="*/ 16 h 80"/>
                <a:gd name="T18" fmla="*/ 24 w 50"/>
                <a:gd name="T19" fmla="*/ 13 h 80"/>
                <a:gd name="T20" fmla="*/ 37 w 50"/>
                <a:gd name="T21" fmla="*/ 16 h 80"/>
                <a:gd name="T22" fmla="*/ 4 w 50"/>
                <a:gd name="T23" fmla="*/ 6 h 80"/>
                <a:gd name="T24" fmla="*/ 0 w 50"/>
                <a:gd name="T25" fmla="*/ 40 h 80"/>
                <a:gd name="T26" fmla="*/ 4 w 50"/>
                <a:gd name="T27" fmla="*/ 73 h 80"/>
                <a:gd name="T28" fmla="*/ 25 w 50"/>
                <a:gd name="T29" fmla="*/ 80 h 80"/>
                <a:gd name="T30" fmla="*/ 46 w 50"/>
                <a:gd name="T31" fmla="*/ 73 h 80"/>
                <a:gd name="T32" fmla="*/ 50 w 50"/>
                <a:gd name="T33" fmla="*/ 40 h 80"/>
                <a:gd name="T34" fmla="*/ 46 w 50"/>
                <a:gd name="T35" fmla="*/ 6 h 80"/>
                <a:gd name="T36" fmla="*/ 25 w 50"/>
                <a:gd name="T37" fmla="*/ 0 h 80"/>
                <a:gd name="T38" fmla="*/ 4 w 50"/>
                <a:gd name="T39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80">
                  <a:moveTo>
                    <a:pt x="37" y="16"/>
                  </a:moveTo>
                  <a:cubicBezTo>
                    <a:pt x="38" y="18"/>
                    <a:pt x="39" y="26"/>
                    <a:pt x="39" y="39"/>
                  </a:cubicBezTo>
                  <a:cubicBezTo>
                    <a:pt x="39" y="53"/>
                    <a:pt x="38" y="60"/>
                    <a:pt x="37" y="63"/>
                  </a:cubicBezTo>
                  <a:cubicBezTo>
                    <a:pt x="36" y="66"/>
                    <a:pt x="32" y="67"/>
                    <a:pt x="25" y="67"/>
                  </a:cubicBezTo>
                  <a:cubicBezTo>
                    <a:pt x="19" y="67"/>
                    <a:pt x="15" y="66"/>
                    <a:pt x="14" y="64"/>
                  </a:cubicBezTo>
                  <a:cubicBezTo>
                    <a:pt x="13" y="62"/>
                    <a:pt x="12" y="57"/>
                    <a:pt x="12" y="5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2"/>
                    <a:pt x="13" y="18"/>
                    <a:pt x="14" y="16"/>
                  </a:cubicBezTo>
                  <a:cubicBezTo>
                    <a:pt x="15" y="14"/>
                    <a:pt x="19" y="13"/>
                    <a:pt x="24" y="13"/>
                  </a:cubicBezTo>
                  <a:cubicBezTo>
                    <a:pt x="31" y="13"/>
                    <a:pt x="36" y="14"/>
                    <a:pt x="37" y="16"/>
                  </a:cubicBezTo>
                  <a:moveTo>
                    <a:pt x="4" y="6"/>
                  </a:moveTo>
                  <a:cubicBezTo>
                    <a:pt x="1" y="11"/>
                    <a:pt x="0" y="22"/>
                    <a:pt x="0" y="40"/>
                  </a:cubicBezTo>
                  <a:cubicBezTo>
                    <a:pt x="0" y="58"/>
                    <a:pt x="1" y="69"/>
                    <a:pt x="4" y="73"/>
                  </a:cubicBezTo>
                  <a:cubicBezTo>
                    <a:pt x="7" y="78"/>
                    <a:pt x="14" y="80"/>
                    <a:pt x="25" y="80"/>
                  </a:cubicBezTo>
                  <a:cubicBezTo>
                    <a:pt x="37" y="80"/>
                    <a:pt x="44" y="78"/>
                    <a:pt x="46" y="73"/>
                  </a:cubicBezTo>
                  <a:cubicBezTo>
                    <a:pt x="49" y="69"/>
                    <a:pt x="50" y="58"/>
                    <a:pt x="50" y="40"/>
                  </a:cubicBezTo>
                  <a:cubicBezTo>
                    <a:pt x="50" y="22"/>
                    <a:pt x="49" y="11"/>
                    <a:pt x="46" y="6"/>
                  </a:cubicBezTo>
                  <a:cubicBezTo>
                    <a:pt x="44" y="2"/>
                    <a:pt x="37" y="0"/>
                    <a:pt x="25" y="0"/>
                  </a:cubicBezTo>
                  <a:cubicBezTo>
                    <a:pt x="14" y="0"/>
                    <a:pt x="7" y="2"/>
                    <a:pt x="4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9EB0D4C2-3911-4681-A748-14BF5A119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5019675"/>
              <a:ext cx="69850" cy="4763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0DCE6202-D22F-4465-8768-222CE3471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563" y="5024438"/>
              <a:ext cx="69850" cy="92075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C4D9207E-2268-46A8-A488-B53D9E2C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563" y="4927600"/>
              <a:ext cx="69850" cy="92075"/>
            </a:xfrm>
            <a:prstGeom prst="rect">
              <a:avLst/>
            </a:prstGeom>
            <a:solidFill>
              <a:srgbClr val="001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6D74CB9-CF83-42FE-A2AE-76C6E27E3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4438" y="4992688"/>
              <a:ext cx="38100" cy="58738"/>
            </a:xfrm>
            <a:custGeom>
              <a:avLst/>
              <a:gdLst>
                <a:gd name="T0" fmla="*/ 36 w 50"/>
                <a:gd name="T1" fmla="*/ 16 h 80"/>
                <a:gd name="T2" fmla="*/ 38 w 50"/>
                <a:gd name="T3" fmla="*/ 39 h 80"/>
                <a:gd name="T4" fmla="*/ 36 w 50"/>
                <a:gd name="T5" fmla="*/ 63 h 80"/>
                <a:gd name="T6" fmla="*/ 25 w 50"/>
                <a:gd name="T7" fmla="*/ 67 h 80"/>
                <a:gd name="T8" fmla="*/ 13 w 50"/>
                <a:gd name="T9" fmla="*/ 64 h 80"/>
                <a:gd name="T10" fmla="*/ 11 w 50"/>
                <a:gd name="T11" fmla="*/ 50 h 80"/>
                <a:gd name="T12" fmla="*/ 11 w 50"/>
                <a:gd name="T13" fmla="*/ 40 h 80"/>
                <a:gd name="T14" fmla="*/ 11 w 50"/>
                <a:gd name="T15" fmla="*/ 30 h 80"/>
                <a:gd name="T16" fmla="*/ 13 w 50"/>
                <a:gd name="T17" fmla="*/ 16 h 80"/>
                <a:gd name="T18" fmla="*/ 24 w 50"/>
                <a:gd name="T19" fmla="*/ 13 h 80"/>
                <a:gd name="T20" fmla="*/ 36 w 50"/>
                <a:gd name="T21" fmla="*/ 16 h 80"/>
                <a:gd name="T22" fmla="*/ 4 w 50"/>
                <a:gd name="T23" fmla="*/ 6 h 80"/>
                <a:gd name="T24" fmla="*/ 0 w 50"/>
                <a:gd name="T25" fmla="*/ 40 h 80"/>
                <a:gd name="T26" fmla="*/ 4 w 50"/>
                <a:gd name="T27" fmla="*/ 73 h 80"/>
                <a:gd name="T28" fmla="*/ 25 w 50"/>
                <a:gd name="T29" fmla="*/ 80 h 80"/>
                <a:gd name="T30" fmla="*/ 46 w 50"/>
                <a:gd name="T31" fmla="*/ 73 h 80"/>
                <a:gd name="T32" fmla="*/ 50 w 50"/>
                <a:gd name="T33" fmla="*/ 40 h 80"/>
                <a:gd name="T34" fmla="*/ 46 w 50"/>
                <a:gd name="T35" fmla="*/ 6 h 80"/>
                <a:gd name="T36" fmla="*/ 25 w 50"/>
                <a:gd name="T37" fmla="*/ 0 h 80"/>
                <a:gd name="T38" fmla="*/ 4 w 50"/>
                <a:gd name="T39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80">
                  <a:moveTo>
                    <a:pt x="36" y="16"/>
                  </a:moveTo>
                  <a:cubicBezTo>
                    <a:pt x="38" y="18"/>
                    <a:pt x="38" y="26"/>
                    <a:pt x="38" y="39"/>
                  </a:cubicBezTo>
                  <a:cubicBezTo>
                    <a:pt x="38" y="53"/>
                    <a:pt x="38" y="60"/>
                    <a:pt x="36" y="63"/>
                  </a:cubicBezTo>
                  <a:cubicBezTo>
                    <a:pt x="35" y="66"/>
                    <a:pt x="31" y="67"/>
                    <a:pt x="25" y="67"/>
                  </a:cubicBezTo>
                  <a:cubicBezTo>
                    <a:pt x="19" y="67"/>
                    <a:pt x="15" y="66"/>
                    <a:pt x="13" y="64"/>
                  </a:cubicBezTo>
                  <a:cubicBezTo>
                    <a:pt x="12" y="62"/>
                    <a:pt x="11" y="57"/>
                    <a:pt x="11" y="5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2"/>
                    <a:pt x="12" y="18"/>
                    <a:pt x="13" y="16"/>
                  </a:cubicBezTo>
                  <a:cubicBezTo>
                    <a:pt x="15" y="14"/>
                    <a:pt x="18" y="13"/>
                    <a:pt x="24" y="13"/>
                  </a:cubicBezTo>
                  <a:cubicBezTo>
                    <a:pt x="31" y="13"/>
                    <a:pt x="35" y="14"/>
                    <a:pt x="36" y="16"/>
                  </a:cubicBezTo>
                  <a:moveTo>
                    <a:pt x="4" y="6"/>
                  </a:moveTo>
                  <a:cubicBezTo>
                    <a:pt x="1" y="11"/>
                    <a:pt x="0" y="22"/>
                    <a:pt x="0" y="40"/>
                  </a:cubicBezTo>
                  <a:cubicBezTo>
                    <a:pt x="0" y="58"/>
                    <a:pt x="1" y="69"/>
                    <a:pt x="4" y="73"/>
                  </a:cubicBezTo>
                  <a:cubicBezTo>
                    <a:pt x="6" y="78"/>
                    <a:pt x="13" y="80"/>
                    <a:pt x="25" y="80"/>
                  </a:cubicBezTo>
                  <a:cubicBezTo>
                    <a:pt x="36" y="80"/>
                    <a:pt x="43" y="78"/>
                    <a:pt x="46" y="73"/>
                  </a:cubicBezTo>
                  <a:cubicBezTo>
                    <a:pt x="49" y="69"/>
                    <a:pt x="50" y="58"/>
                    <a:pt x="50" y="40"/>
                  </a:cubicBezTo>
                  <a:cubicBezTo>
                    <a:pt x="50" y="22"/>
                    <a:pt x="49" y="11"/>
                    <a:pt x="46" y="6"/>
                  </a:cubicBezTo>
                  <a:cubicBezTo>
                    <a:pt x="43" y="2"/>
                    <a:pt x="36" y="0"/>
                    <a:pt x="25" y="0"/>
                  </a:cubicBezTo>
                  <a:cubicBezTo>
                    <a:pt x="13" y="0"/>
                    <a:pt x="6" y="2"/>
                    <a:pt x="4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3EFA6FD2-359B-475B-BCF3-EFD0911DA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563" y="5019675"/>
              <a:ext cx="69850" cy="4763"/>
            </a:xfrm>
            <a:prstGeom prst="rect">
              <a:avLst/>
            </a:pr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942E1B7C-789E-476E-A1B2-C6C011EE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1" y="5135563"/>
              <a:ext cx="644525" cy="1185863"/>
            </a:xfrm>
            <a:custGeom>
              <a:avLst/>
              <a:gdLst>
                <a:gd name="T0" fmla="*/ 827 w 863"/>
                <a:gd name="T1" fmla="*/ 356 h 1588"/>
                <a:gd name="T2" fmla="*/ 742 w 863"/>
                <a:gd name="T3" fmla="*/ 375 h 1588"/>
                <a:gd name="T4" fmla="*/ 559 w 863"/>
                <a:gd name="T5" fmla="*/ 663 h 1588"/>
                <a:gd name="T6" fmla="*/ 533 w 863"/>
                <a:gd name="T7" fmla="*/ 647 h 1588"/>
                <a:gd name="T8" fmla="*/ 752 w 863"/>
                <a:gd name="T9" fmla="*/ 303 h 1588"/>
                <a:gd name="T10" fmla="*/ 752 w 863"/>
                <a:gd name="T11" fmla="*/ 303 h 1588"/>
                <a:gd name="T12" fmla="*/ 734 w 863"/>
                <a:gd name="T13" fmla="*/ 219 h 1588"/>
                <a:gd name="T14" fmla="*/ 650 w 863"/>
                <a:gd name="T15" fmla="*/ 238 h 1588"/>
                <a:gd name="T16" fmla="*/ 650 w 863"/>
                <a:gd name="T17" fmla="*/ 238 h 1588"/>
                <a:gd name="T18" fmla="*/ 450 w 863"/>
                <a:gd name="T19" fmla="*/ 551 h 1588"/>
                <a:gd name="T20" fmla="*/ 424 w 863"/>
                <a:gd name="T21" fmla="*/ 535 h 1588"/>
                <a:gd name="T22" fmla="*/ 679 w 863"/>
                <a:gd name="T23" fmla="*/ 135 h 1588"/>
                <a:gd name="T24" fmla="*/ 660 w 863"/>
                <a:gd name="T25" fmla="*/ 51 h 1588"/>
                <a:gd name="T26" fmla="*/ 576 w 863"/>
                <a:gd name="T27" fmla="*/ 70 h 1588"/>
                <a:gd name="T28" fmla="*/ 341 w 863"/>
                <a:gd name="T29" fmla="*/ 440 h 1588"/>
                <a:gd name="T30" fmla="*/ 315 w 863"/>
                <a:gd name="T31" fmla="*/ 423 h 1588"/>
                <a:gd name="T32" fmla="*/ 409 w 863"/>
                <a:gd name="T33" fmla="*/ 275 h 1588"/>
                <a:gd name="T34" fmla="*/ 448 w 863"/>
                <a:gd name="T35" fmla="*/ 78 h 1588"/>
                <a:gd name="T36" fmla="*/ 400 w 863"/>
                <a:gd name="T37" fmla="*/ 6 h 1588"/>
                <a:gd name="T38" fmla="*/ 328 w 863"/>
                <a:gd name="T39" fmla="*/ 54 h 1588"/>
                <a:gd name="T40" fmla="*/ 294 w 863"/>
                <a:gd name="T41" fmla="*/ 229 h 1588"/>
                <a:gd name="T42" fmla="*/ 122 w 863"/>
                <a:gd name="T43" fmla="*/ 501 h 1588"/>
                <a:gd name="T44" fmla="*/ 122 w 863"/>
                <a:gd name="T45" fmla="*/ 250 h 1588"/>
                <a:gd name="T46" fmla="*/ 61 w 863"/>
                <a:gd name="T47" fmla="*/ 189 h 1588"/>
                <a:gd name="T48" fmla="*/ 0 w 863"/>
                <a:gd name="T49" fmla="*/ 250 h 1588"/>
                <a:gd name="T50" fmla="*/ 0 w 863"/>
                <a:gd name="T51" fmla="*/ 693 h 1588"/>
                <a:gd name="T52" fmla="*/ 123 w 863"/>
                <a:gd name="T53" fmla="*/ 948 h 1588"/>
                <a:gd name="T54" fmla="*/ 123 w 863"/>
                <a:gd name="T55" fmla="*/ 1588 h 1588"/>
                <a:gd name="T56" fmla="*/ 522 w 863"/>
                <a:gd name="T57" fmla="*/ 1588 h 1588"/>
                <a:gd name="T58" fmla="*/ 522 w 863"/>
                <a:gd name="T59" fmla="*/ 948 h 1588"/>
                <a:gd name="T60" fmla="*/ 845 w 863"/>
                <a:gd name="T61" fmla="*/ 440 h 1588"/>
                <a:gd name="T62" fmla="*/ 827 w 863"/>
                <a:gd name="T63" fmla="*/ 356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3" h="1588">
                  <a:moveTo>
                    <a:pt x="827" y="356"/>
                  </a:moveTo>
                  <a:cubicBezTo>
                    <a:pt x="798" y="338"/>
                    <a:pt x="760" y="347"/>
                    <a:pt x="742" y="375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33" y="647"/>
                    <a:pt x="533" y="647"/>
                    <a:pt x="533" y="647"/>
                  </a:cubicBezTo>
                  <a:cubicBezTo>
                    <a:pt x="752" y="303"/>
                    <a:pt x="752" y="303"/>
                    <a:pt x="752" y="303"/>
                  </a:cubicBezTo>
                  <a:cubicBezTo>
                    <a:pt x="752" y="303"/>
                    <a:pt x="752" y="303"/>
                    <a:pt x="752" y="303"/>
                  </a:cubicBezTo>
                  <a:cubicBezTo>
                    <a:pt x="770" y="275"/>
                    <a:pt x="762" y="237"/>
                    <a:pt x="734" y="219"/>
                  </a:cubicBezTo>
                  <a:cubicBezTo>
                    <a:pt x="705" y="201"/>
                    <a:pt x="668" y="209"/>
                    <a:pt x="650" y="238"/>
                  </a:cubicBezTo>
                  <a:cubicBezTo>
                    <a:pt x="650" y="238"/>
                    <a:pt x="650" y="238"/>
                    <a:pt x="650" y="238"/>
                  </a:cubicBezTo>
                  <a:cubicBezTo>
                    <a:pt x="450" y="551"/>
                    <a:pt x="450" y="551"/>
                    <a:pt x="450" y="551"/>
                  </a:cubicBezTo>
                  <a:cubicBezTo>
                    <a:pt x="424" y="535"/>
                    <a:pt x="424" y="535"/>
                    <a:pt x="424" y="535"/>
                  </a:cubicBezTo>
                  <a:cubicBezTo>
                    <a:pt x="679" y="135"/>
                    <a:pt x="679" y="135"/>
                    <a:pt x="679" y="135"/>
                  </a:cubicBezTo>
                  <a:cubicBezTo>
                    <a:pt x="697" y="107"/>
                    <a:pt x="689" y="69"/>
                    <a:pt x="660" y="51"/>
                  </a:cubicBezTo>
                  <a:cubicBezTo>
                    <a:pt x="632" y="33"/>
                    <a:pt x="594" y="41"/>
                    <a:pt x="576" y="70"/>
                  </a:cubicBezTo>
                  <a:cubicBezTo>
                    <a:pt x="341" y="440"/>
                    <a:pt x="341" y="440"/>
                    <a:pt x="341" y="440"/>
                  </a:cubicBezTo>
                  <a:cubicBezTo>
                    <a:pt x="315" y="423"/>
                    <a:pt x="315" y="423"/>
                    <a:pt x="315" y="423"/>
                  </a:cubicBezTo>
                  <a:cubicBezTo>
                    <a:pt x="409" y="275"/>
                    <a:pt x="409" y="275"/>
                    <a:pt x="409" y="275"/>
                  </a:cubicBezTo>
                  <a:cubicBezTo>
                    <a:pt x="448" y="78"/>
                    <a:pt x="448" y="78"/>
                    <a:pt x="448" y="78"/>
                  </a:cubicBezTo>
                  <a:cubicBezTo>
                    <a:pt x="454" y="45"/>
                    <a:pt x="433" y="13"/>
                    <a:pt x="400" y="6"/>
                  </a:cubicBezTo>
                  <a:cubicBezTo>
                    <a:pt x="367" y="0"/>
                    <a:pt x="335" y="21"/>
                    <a:pt x="328" y="54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122" y="501"/>
                    <a:pt x="122" y="501"/>
                    <a:pt x="122" y="501"/>
                  </a:cubicBezTo>
                  <a:cubicBezTo>
                    <a:pt x="122" y="250"/>
                    <a:pt x="122" y="250"/>
                    <a:pt x="122" y="250"/>
                  </a:cubicBezTo>
                  <a:cubicBezTo>
                    <a:pt x="122" y="216"/>
                    <a:pt x="94" y="189"/>
                    <a:pt x="61" y="189"/>
                  </a:cubicBezTo>
                  <a:cubicBezTo>
                    <a:pt x="27" y="189"/>
                    <a:pt x="0" y="216"/>
                    <a:pt x="0" y="250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23" y="948"/>
                    <a:pt x="123" y="948"/>
                    <a:pt x="123" y="948"/>
                  </a:cubicBezTo>
                  <a:cubicBezTo>
                    <a:pt x="123" y="1588"/>
                    <a:pt x="123" y="1588"/>
                    <a:pt x="123" y="1588"/>
                  </a:cubicBezTo>
                  <a:cubicBezTo>
                    <a:pt x="522" y="1588"/>
                    <a:pt x="522" y="1588"/>
                    <a:pt x="522" y="1588"/>
                  </a:cubicBezTo>
                  <a:cubicBezTo>
                    <a:pt x="522" y="948"/>
                    <a:pt x="522" y="948"/>
                    <a:pt x="522" y="948"/>
                  </a:cubicBezTo>
                  <a:cubicBezTo>
                    <a:pt x="845" y="440"/>
                    <a:pt x="845" y="440"/>
                    <a:pt x="845" y="440"/>
                  </a:cubicBezTo>
                  <a:cubicBezTo>
                    <a:pt x="863" y="412"/>
                    <a:pt x="855" y="374"/>
                    <a:pt x="827" y="356"/>
                  </a:cubicBezTo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CCFB68C-5D49-4B4A-96A5-0CCABCDB24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9976" y="5843588"/>
              <a:ext cx="296863" cy="476250"/>
            </a:xfrm>
            <a:custGeom>
              <a:avLst/>
              <a:gdLst>
                <a:gd name="T0" fmla="*/ 0 w 187"/>
                <a:gd name="T1" fmla="*/ 33 h 300"/>
                <a:gd name="T2" fmla="*/ 187 w 187"/>
                <a:gd name="T3" fmla="*/ 33 h 300"/>
                <a:gd name="T4" fmla="*/ 187 w 187"/>
                <a:gd name="T5" fmla="*/ 0 h 300"/>
                <a:gd name="T6" fmla="*/ 0 w 187"/>
                <a:gd name="T7" fmla="*/ 0 h 300"/>
                <a:gd name="T8" fmla="*/ 0 w 187"/>
                <a:gd name="T9" fmla="*/ 33 h 300"/>
                <a:gd name="T10" fmla="*/ 0 w 187"/>
                <a:gd name="T11" fmla="*/ 100 h 300"/>
                <a:gd name="T12" fmla="*/ 187 w 187"/>
                <a:gd name="T13" fmla="*/ 100 h 300"/>
                <a:gd name="T14" fmla="*/ 187 w 187"/>
                <a:gd name="T15" fmla="*/ 66 h 300"/>
                <a:gd name="T16" fmla="*/ 0 w 187"/>
                <a:gd name="T17" fmla="*/ 66 h 300"/>
                <a:gd name="T18" fmla="*/ 0 w 187"/>
                <a:gd name="T19" fmla="*/ 100 h 300"/>
                <a:gd name="T20" fmla="*/ 0 w 187"/>
                <a:gd name="T21" fmla="*/ 167 h 300"/>
                <a:gd name="T22" fmla="*/ 187 w 187"/>
                <a:gd name="T23" fmla="*/ 167 h 300"/>
                <a:gd name="T24" fmla="*/ 187 w 187"/>
                <a:gd name="T25" fmla="*/ 134 h 300"/>
                <a:gd name="T26" fmla="*/ 0 w 187"/>
                <a:gd name="T27" fmla="*/ 134 h 300"/>
                <a:gd name="T28" fmla="*/ 0 w 187"/>
                <a:gd name="T29" fmla="*/ 167 h 300"/>
                <a:gd name="T30" fmla="*/ 0 w 187"/>
                <a:gd name="T31" fmla="*/ 234 h 300"/>
                <a:gd name="T32" fmla="*/ 187 w 187"/>
                <a:gd name="T33" fmla="*/ 234 h 300"/>
                <a:gd name="T34" fmla="*/ 187 w 187"/>
                <a:gd name="T35" fmla="*/ 200 h 300"/>
                <a:gd name="T36" fmla="*/ 0 w 187"/>
                <a:gd name="T37" fmla="*/ 200 h 300"/>
                <a:gd name="T38" fmla="*/ 0 w 187"/>
                <a:gd name="T39" fmla="*/ 234 h 300"/>
                <a:gd name="T40" fmla="*/ 187 w 187"/>
                <a:gd name="T41" fmla="*/ 267 h 300"/>
                <a:gd name="T42" fmla="*/ 0 w 187"/>
                <a:gd name="T43" fmla="*/ 267 h 300"/>
                <a:gd name="T44" fmla="*/ 0 w 187"/>
                <a:gd name="T45" fmla="*/ 300 h 300"/>
                <a:gd name="T46" fmla="*/ 187 w 187"/>
                <a:gd name="T47" fmla="*/ 300 h 300"/>
                <a:gd name="T48" fmla="*/ 187 w 187"/>
                <a:gd name="T49" fmla="*/ 26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300">
                  <a:moveTo>
                    <a:pt x="0" y="33"/>
                  </a:moveTo>
                  <a:lnTo>
                    <a:pt x="187" y="33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33"/>
                  </a:lnTo>
                  <a:close/>
                  <a:moveTo>
                    <a:pt x="0" y="100"/>
                  </a:moveTo>
                  <a:lnTo>
                    <a:pt x="187" y="100"/>
                  </a:lnTo>
                  <a:lnTo>
                    <a:pt x="187" y="66"/>
                  </a:lnTo>
                  <a:lnTo>
                    <a:pt x="0" y="66"/>
                  </a:lnTo>
                  <a:lnTo>
                    <a:pt x="0" y="100"/>
                  </a:lnTo>
                  <a:close/>
                  <a:moveTo>
                    <a:pt x="0" y="167"/>
                  </a:moveTo>
                  <a:lnTo>
                    <a:pt x="187" y="167"/>
                  </a:lnTo>
                  <a:lnTo>
                    <a:pt x="187" y="134"/>
                  </a:lnTo>
                  <a:lnTo>
                    <a:pt x="0" y="134"/>
                  </a:lnTo>
                  <a:lnTo>
                    <a:pt x="0" y="167"/>
                  </a:lnTo>
                  <a:close/>
                  <a:moveTo>
                    <a:pt x="0" y="234"/>
                  </a:moveTo>
                  <a:lnTo>
                    <a:pt x="187" y="234"/>
                  </a:lnTo>
                  <a:lnTo>
                    <a:pt x="187" y="200"/>
                  </a:lnTo>
                  <a:lnTo>
                    <a:pt x="0" y="200"/>
                  </a:lnTo>
                  <a:lnTo>
                    <a:pt x="0" y="234"/>
                  </a:lnTo>
                  <a:close/>
                  <a:moveTo>
                    <a:pt x="187" y="267"/>
                  </a:moveTo>
                  <a:lnTo>
                    <a:pt x="0" y="267"/>
                  </a:lnTo>
                  <a:lnTo>
                    <a:pt x="0" y="300"/>
                  </a:lnTo>
                  <a:lnTo>
                    <a:pt x="187" y="300"/>
                  </a:lnTo>
                  <a:lnTo>
                    <a:pt x="187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480684-6E39-4F9A-A7DF-B658DEF3CE9D}"/>
              </a:ext>
            </a:extLst>
          </p:cNvPr>
          <p:cNvGrpSpPr/>
          <p:nvPr/>
        </p:nvGrpSpPr>
        <p:grpSpPr>
          <a:xfrm>
            <a:off x="15416571" y="8803204"/>
            <a:ext cx="3197380" cy="2606791"/>
            <a:chOff x="8102018" y="3268662"/>
            <a:chExt cx="4569986" cy="3725863"/>
          </a:xfrm>
        </p:grpSpPr>
        <p:grpSp>
          <p:nvGrpSpPr>
            <p:cNvPr id="63" name="Group 100">
              <a:extLst>
                <a:ext uri="{FF2B5EF4-FFF2-40B4-BE49-F238E27FC236}">
                  <a16:creationId xmlns:a16="http://schemas.microsoft.com/office/drawing/2014/main" id="{F9DAF416-9E24-4C01-B839-C7BF45BBA0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02018" y="3268662"/>
              <a:ext cx="4569986" cy="3725863"/>
              <a:chOff x="5884" y="2436"/>
              <a:chExt cx="2106" cy="1717"/>
            </a:xfrm>
          </p:grpSpPr>
          <p:sp>
            <p:nvSpPr>
              <p:cNvPr id="65" name="Freeform 101">
                <a:extLst>
                  <a:ext uri="{FF2B5EF4-FFF2-40B4-BE49-F238E27FC236}">
                    <a16:creationId xmlns:a16="http://schemas.microsoft.com/office/drawing/2014/main" id="{023C1A15-4196-41E2-849B-76FF54968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3537"/>
                <a:ext cx="1008" cy="616"/>
              </a:xfrm>
              <a:custGeom>
                <a:avLst/>
                <a:gdLst>
                  <a:gd name="T0" fmla="*/ 406 w 1008"/>
                  <a:gd name="T1" fmla="*/ 104 h 616"/>
                  <a:gd name="T2" fmla="*/ 406 w 1008"/>
                  <a:gd name="T3" fmla="*/ 0 h 616"/>
                  <a:gd name="T4" fmla="*/ 144 w 1008"/>
                  <a:gd name="T5" fmla="*/ 0 h 616"/>
                  <a:gd name="T6" fmla="*/ 144 w 1008"/>
                  <a:gd name="T7" fmla="*/ 104 h 616"/>
                  <a:gd name="T8" fmla="*/ 0 w 1008"/>
                  <a:gd name="T9" fmla="*/ 104 h 616"/>
                  <a:gd name="T10" fmla="*/ 0 w 1008"/>
                  <a:gd name="T11" fmla="*/ 131 h 616"/>
                  <a:gd name="T12" fmla="*/ 34 w 1008"/>
                  <a:gd name="T13" fmla="*/ 131 h 616"/>
                  <a:gd name="T14" fmla="*/ 34 w 1008"/>
                  <a:gd name="T15" fmla="*/ 616 h 616"/>
                  <a:gd name="T16" fmla="*/ 252 w 1008"/>
                  <a:gd name="T17" fmla="*/ 616 h 616"/>
                  <a:gd name="T18" fmla="*/ 339 w 1008"/>
                  <a:gd name="T19" fmla="*/ 616 h 616"/>
                  <a:gd name="T20" fmla="*/ 406 w 1008"/>
                  <a:gd name="T21" fmla="*/ 616 h 616"/>
                  <a:gd name="T22" fmla="*/ 760 w 1008"/>
                  <a:gd name="T23" fmla="*/ 616 h 616"/>
                  <a:gd name="T24" fmla="*/ 975 w 1008"/>
                  <a:gd name="T25" fmla="*/ 616 h 616"/>
                  <a:gd name="T26" fmla="*/ 975 w 1008"/>
                  <a:gd name="T27" fmla="*/ 131 h 616"/>
                  <a:gd name="T28" fmla="*/ 1008 w 1008"/>
                  <a:gd name="T29" fmla="*/ 131 h 616"/>
                  <a:gd name="T30" fmla="*/ 1008 w 1008"/>
                  <a:gd name="T31" fmla="*/ 104 h 616"/>
                  <a:gd name="T32" fmla="*/ 406 w 1008"/>
                  <a:gd name="T33" fmla="*/ 104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8" h="616">
                    <a:moveTo>
                      <a:pt x="406" y="104"/>
                    </a:moveTo>
                    <a:lnTo>
                      <a:pt x="406" y="0"/>
                    </a:lnTo>
                    <a:lnTo>
                      <a:pt x="144" y="0"/>
                    </a:lnTo>
                    <a:lnTo>
                      <a:pt x="144" y="104"/>
                    </a:lnTo>
                    <a:lnTo>
                      <a:pt x="0" y="104"/>
                    </a:lnTo>
                    <a:lnTo>
                      <a:pt x="0" y="131"/>
                    </a:lnTo>
                    <a:lnTo>
                      <a:pt x="34" y="131"/>
                    </a:lnTo>
                    <a:lnTo>
                      <a:pt x="34" y="616"/>
                    </a:lnTo>
                    <a:lnTo>
                      <a:pt x="252" y="616"/>
                    </a:lnTo>
                    <a:lnTo>
                      <a:pt x="339" y="616"/>
                    </a:lnTo>
                    <a:lnTo>
                      <a:pt x="406" y="616"/>
                    </a:lnTo>
                    <a:lnTo>
                      <a:pt x="760" y="616"/>
                    </a:lnTo>
                    <a:lnTo>
                      <a:pt x="975" y="616"/>
                    </a:lnTo>
                    <a:lnTo>
                      <a:pt x="975" y="131"/>
                    </a:lnTo>
                    <a:lnTo>
                      <a:pt x="1008" y="131"/>
                    </a:lnTo>
                    <a:lnTo>
                      <a:pt x="1008" y="104"/>
                    </a:lnTo>
                    <a:lnTo>
                      <a:pt x="406" y="104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66" name="Freeform 102">
                <a:extLst>
                  <a:ext uri="{FF2B5EF4-FFF2-40B4-BE49-F238E27FC236}">
                    <a16:creationId xmlns:a16="http://schemas.microsoft.com/office/drawing/2014/main" id="{39BE174F-D663-4677-BF1A-297A332B1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0" y="3356"/>
                <a:ext cx="830" cy="797"/>
              </a:xfrm>
              <a:custGeom>
                <a:avLst/>
                <a:gdLst>
                  <a:gd name="T0" fmla="*/ 402 w 830"/>
                  <a:gd name="T1" fmla="*/ 108 h 797"/>
                  <a:gd name="T2" fmla="*/ 402 w 830"/>
                  <a:gd name="T3" fmla="*/ 0 h 797"/>
                  <a:gd name="T4" fmla="*/ 140 w 830"/>
                  <a:gd name="T5" fmla="*/ 0 h 797"/>
                  <a:gd name="T6" fmla="*/ 140 w 830"/>
                  <a:gd name="T7" fmla="*/ 108 h 797"/>
                  <a:gd name="T8" fmla="*/ 0 w 830"/>
                  <a:gd name="T9" fmla="*/ 108 h 797"/>
                  <a:gd name="T10" fmla="*/ 0 w 830"/>
                  <a:gd name="T11" fmla="*/ 131 h 797"/>
                  <a:gd name="T12" fmla="*/ 30 w 830"/>
                  <a:gd name="T13" fmla="*/ 131 h 797"/>
                  <a:gd name="T14" fmla="*/ 30 w 830"/>
                  <a:gd name="T15" fmla="*/ 797 h 797"/>
                  <a:gd name="T16" fmla="*/ 251 w 830"/>
                  <a:gd name="T17" fmla="*/ 797 h 797"/>
                  <a:gd name="T18" fmla="*/ 338 w 830"/>
                  <a:gd name="T19" fmla="*/ 797 h 797"/>
                  <a:gd name="T20" fmla="*/ 402 w 830"/>
                  <a:gd name="T21" fmla="*/ 797 h 797"/>
                  <a:gd name="T22" fmla="*/ 579 w 830"/>
                  <a:gd name="T23" fmla="*/ 797 h 797"/>
                  <a:gd name="T24" fmla="*/ 797 w 830"/>
                  <a:gd name="T25" fmla="*/ 797 h 797"/>
                  <a:gd name="T26" fmla="*/ 797 w 830"/>
                  <a:gd name="T27" fmla="*/ 131 h 797"/>
                  <a:gd name="T28" fmla="*/ 830 w 830"/>
                  <a:gd name="T29" fmla="*/ 131 h 797"/>
                  <a:gd name="T30" fmla="*/ 830 w 830"/>
                  <a:gd name="T31" fmla="*/ 108 h 797"/>
                  <a:gd name="T32" fmla="*/ 402 w 830"/>
                  <a:gd name="T33" fmla="*/ 108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0" h="797">
                    <a:moveTo>
                      <a:pt x="402" y="108"/>
                    </a:moveTo>
                    <a:lnTo>
                      <a:pt x="402" y="0"/>
                    </a:lnTo>
                    <a:lnTo>
                      <a:pt x="140" y="0"/>
                    </a:lnTo>
                    <a:lnTo>
                      <a:pt x="140" y="108"/>
                    </a:lnTo>
                    <a:lnTo>
                      <a:pt x="0" y="108"/>
                    </a:lnTo>
                    <a:lnTo>
                      <a:pt x="0" y="131"/>
                    </a:lnTo>
                    <a:lnTo>
                      <a:pt x="30" y="131"/>
                    </a:lnTo>
                    <a:lnTo>
                      <a:pt x="30" y="797"/>
                    </a:lnTo>
                    <a:lnTo>
                      <a:pt x="251" y="797"/>
                    </a:lnTo>
                    <a:lnTo>
                      <a:pt x="338" y="797"/>
                    </a:lnTo>
                    <a:lnTo>
                      <a:pt x="402" y="797"/>
                    </a:lnTo>
                    <a:lnTo>
                      <a:pt x="579" y="797"/>
                    </a:lnTo>
                    <a:lnTo>
                      <a:pt x="797" y="797"/>
                    </a:lnTo>
                    <a:lnTo>
                      <a:pt x="797" y="131"/>
                    </a:lnTo>
                    <a:lnTo>
                      <a:pt x="830" y="131"/>
                    </a:lnTo>
                    <a:lnTo>
                      <a:pt x="830" y="108"/>
                    </a:lnTo>
                    <a:lnTo>
                      <a:pt x="402" y="108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67" name="Rectangle 103">
                <a:extLst>
                  <a:ext uri="{FF2B5EF4-FFF2-40B4-BE49-F238E27FC236}">
                    <a16:creationId xmlns:a16="http://schemas.microsoft.com/office/drawing/2014/main" id="{48FADA22-D212-4242-8189-2943B1614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1" y="3310"/>
                <a:ext cx="676" cy="843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68" name="Rectangle 104">
                <a:extLst>
                  <a:ext uri="{FF2B5EF4-FFF2-40B4-BE49-F238E27FC236}">
                    <a16:creationId xmlns:a16="http://schemas.microsoft.com/office/drawing/2014/main" id="{4A3BE999-D081-4245-BBAF-8523DD180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3283"/>
                <a:ext cx="744" cy="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69" name="Rectangle 105">
                <a:extLst>
                  <a:ext uri="{FF2B5EF4-FFF2-40B4-BE49-F238E27FC236}">
                    <a16:creationId xmlns:a16="http://schemas.microsoft.com/office/drawing/2014/main" id="{FA735A5D-CCF1-4EE2-9980-F6883D6E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3" y="3983"/>
                <a:ext cx="87" cy="1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0" name="Rectangle 106">
                <a:extLst>
                  <a:ext uri="{FF2B5EF4-FFF2-40B4-BE49-F238E27FC236}">
                    <a16:creationId xmlns:a16="http://schemas.microsoft.com/office/drawing/2014/main" id="{ECF4C4B2-801F-4E7B-B694-8A1464BE4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983"/>
                <a:ext cx="90" cy="1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1" name="Rectangle 107">
                <a:extLst>
                  <a:ext uri="{FF2B5EF4-FFF2-40B4-BE49-F238E27FC236}">
                    <a16:creationId xmlns:a16="http://schemas.microsoft.com/office/drawing/2014/main" id="{C441E84B-E990-4A9D-9F83-48FAA0FCB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" y="3387"/>
                <a:ext cx="546" cy="8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2" name="Rectangle 108">
                <a:extLst>
                  <a:ext uri="{FF2B5EF4-FFF2-40B4-BE49-F238E27FC236}">
                    <a16:creationId xmlns:a16="http://schemas.microsoft.com/office/drawing/2014/main" id="{54BDA8EC-6399-41E5-A031-894523DA1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" y="3537"/>
                <a:ext cx="546" cy="8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3" name="Rectangle 109">
                <a:extLst>
                  <a:ext uri="{FF2B5EF4-FFF2-40B4-BE49-F238E27FC236}">
                    <a16:creationId xmlns:a16="http://schemas.microsoft.com/office/drawing/2014/main" id="{9FF27348-7F95-4C98-BD42-4E2D266C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" y="3688"/>
                <a:ext cx="546" cy="8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4" name="Rectangle 110">
                <a:extLst>
                  <a:ext uri="{FF2B5EF4-FFF2-40B4-BE49-F238E27FC236}">
                    <a16:creationId xmlns:a16="http://schemas.microsoft.com/office/drawing/2014/main" id="{07205B10-6E45-473D-8063-94BF3E633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" y="3839"/>
                <a:ext cx="546" cy="9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5" name="Rectangle 111">
                <a:extLst>
                  <a:ext uri="{FF2B5EF4-FFF2-40B4-BE49-F238E27FC236}">
                    <a16:creationId xmlns:a16="http://schemas.microsoft.com/office/drawing/2014/main" id="{90D34C29-AC5C-4F0A-BEE8-8A736B6E8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" y="3179"/>
                <a:ext cx="262" cy="104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6" name="Rectangle 112">
                <a:extLst>
                  <a:ext uri="{FF2B5EF4-FFF2-40B4-BE49-F238E27FC236}">
                    <a16:creationId xmlns:a16="http://schemas.microsoft.com/office/drawing/2014/main" id="{9D43DC62-5317-47D3-954D-4F0D1A555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" y="4019"/>
                <a:ext cx="33" cy="134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7" name="Oval 113">
                <a:extLst>
                  <a:ext uri="{FF2B5EF4-FFF2-40B4-BE49-F238E27FC236}">
                    <a16:creationId xmlns:a16="http://schemas.microsoft.com/office/drawing/2014/main" id="{C31FD00F-362E-42E0-966A-64683C6D3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" y="3902"/>
                <a:ext cx="178" cy="178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8" name="Oval 114">
                <a:extLst>
                  <a:ext uri="{FF2B5EF4-FFF2-40B4-BE49-F238E27FC236}">
                    <a16:creationId xmlns:a16="http://schemas.microsoft.com/office/drawing/2014/main" id="{8E9B6BE1-C0A9-4786-8A25-0957EAED2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" y="3808"/>
                <a:ext cx="130" cy="131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79" name="Rectangle 115">
                <a:extLst>
                  <a:ext uri="{FF2B5EF4-FFF2-40B4-BE49-F238E27FC236}">
                    <a16:creationId xmlns:a16="http://schemas.microsoft.com/office/drawing/2014/main" id="{37A85CC2-2753-4B25-B3E2-8F6DB4CC5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" y="4019"/>
                <a:ext cx="34" cy="134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0" name="Oval 116">
                <a:extLst>
                  <a:ext uri="{FF2B5EF4-FFF2-40B4-BE49-F238E27FC236}">
                    <a16:creationId xmlns:a16="http://schemas.microsoft.com/office/drawing/2014/main" id="{4ED3EF4B-2EAB-416C-9F93-C7197627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8" y="3902"/>
                <a:ext cx="178" cy="178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1" name="Oval 117">
                <a:extLst>
                  <a:ext uri="{FF2B5EF4-FFF2-40B4-BE49-F238E27FC236}">
                    <a16:creationId xmlns:a16="http://schemas.microsoft.com/office/drawing/2014/main" id="{8A703E5C-4FFA-4BD9-B759-EB9D58EE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2" y="3808"/>
                <a:ext cx="130" cy="131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2" name="Rectangle 118">
                <a:extLst>
                  <a:ext uri="{FF2B5EF4-FFF2-40B4-BE49-F238E27FC236}">
                    <a16:creationId xmlns:a16="http://schemas.microsoft.com/office/drawing/2014/main" id="{708DEAAE-75CA-4908-86BB-737D791A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" y="4019"/>
                <a:ext cx="37" cy="134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3" name="Oval 119">
                <a:extLst>
                  <a:ext uri="{FF2B5EF4-FFF2-40B4-BE49-F238E27FC236}">
                    <a16:creationId xmlns:a16="http://schemas.microsoft.com/office/drawing/2014/main" id="{B6413CDE-F3F3-49FA-8740-5207E89B3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2" y="3902"/>
                <a:ext cx="177" cy="178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4" name="Oval 120">
                <a:extLst>
                  <a:ext uri="{FF2B5EF4-FFF2-40B4-BE49-F238E27FC236}">
                    <a16:creationId xmlns:a16="http://schemas.microsoft.com/office/drawing/2014/main" id="{3F3B2AB1-F674-4E44-B4D1-6BB99505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5" y="3808"/>
                <a:ext cx="131" cy="131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5" name="Rectangle 121">
                <a:extLst>
                  <a:ext uri="{FF2B5EF4-FFF2-40B4-BE49-F238E27FC236}">
                    <a16:creationId xmlns:a16="http://schemas.microsoft.com/office/drawing/2014/main" id="{5D71AA31-C314-45D6-A532-8788999E9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8" y="4019"/>
                <a:ext cx="37" cy="134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6" name="Oval 122">
                <a:extLst>
                  <a:ext uri="{FF2B5EF4-FFF2-40B4-BE49-F238E27FC236}">
                    <a16:creationId xmlns:a16="http://schemas.microsoft.com/office/drawing/2014/main" id="{023CBFA0-82DB-4281-B96F-11B1EA2A4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4" y="3902"/>
                <a:ext cx="178" cy="178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7" name="Oval 123">
                <a:extLst>
                  <a:ext uri="{FF2B5EF4-FFF2-40B4-BE49-F238E27FC236}">
                    <a16:creationId xmlns:a16="http://schemas.microsoft.com/office/drawing/2014/main" id="{841BD838-7435-43AD-B9AA-62D8DDC53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8" y="3808"/>
                <a:ext cx="130" cy="131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8" name="Rectangle 124">
                <a:extLst>
                  <a:ext uri="{FF2B5EF4-FFF2-40B4-BE49-F238E27FC236}">
                    <a16:creationId xmlns:a16="http://schemas.microsoft.com/office/drawing/2014/main" id="{FC866E14-7FD6-4AF8-B987-8EFA391FA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4" y="3072"/>
                <a:ext cx="134" cy="194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89" name="Rectangle 125">
                <a:extLst>
                  <a:ext uri="{FF2B5EF4-FFF2-40B4-BE49-F238E27FC236}">
                    <a16:creationId xmlns:a16="http://schemas.microsoft.com/office/drawing/2014/main" id="{AD0C1605-F517-41FC-87D1-F2D251CC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" y="3072"/>
                <a:ext cx="415" cy="194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0" name="Oval 126">
                <a:extLst>
                  <a:ext uri="{FF2B5EF4-FFF2-40B4-BE49-F238E27FC236}">
                    <a16:creationId xmlns:a16="http://schemas.microsoft.com/office/drawing/2014/main" id="{B3FCE09B-072D-42AB-8BA8-1791FE81F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" y="2436"/>
                <a:ext cx="1409" cy="1409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1" name="Oval 127">
                <a:extLst>
                  <a:ext uri="{FF2B5EF4-FFF2-40B4-BE49-F238E27FC236}">
                    <a16:creationId xmlns:a16="http://schemas.microsoft.com/office/drawing/2014/main" id="{CCBAB876-F978-48F8-919E-EF83A1A6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2503"/>
                <a:ext cx="1275" cy="1275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2" name="Freeform 128">
                <a:extLst>
                  <a:ext uri="{FF2B5EF4-FFF2-40B4-BE49-F238E27FC236}">
                    <a16:creationId xmlns:a16="http://schemas.microsoft.com/office/drawing/2014/main" id="{4B26883C-0042-4533-9F17-229B1C017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8" y="2995"/>
                <a:ext cx="100" cy="348"/>
              </a:xfrm>
              <a:custGeom>
                <a:avLst/>
                <a:gdLst>
                  <a:gd name="T0" fmla="*/ 0 w 30"/>
                  <a:gd name="T1" fmla="*/ 15 h 104"/>
                  <a:gd name="T2" fmla="*/ 0 w 30"/>
                  <a:gd name="T3" fmla="*/ 89 h 104"/>
                  <a:gd name="T4" fmla="*/ 15 w 30"/>
                  <a:gd name="T5" fmla="*/ 104 h 104"/>
                  <a:gd name="T6" fmla="*/ 30 w 30"/>
                  <a:gd name="T7" fmla="*/ 89 h 104"/>
                  <a:gd name="T8" fmla="*/ 30 w 30"/>
                  <a:gd name="T9" fmla="*/ 15 h 104"/>
                  <a:gd name="T10" fmla="*/ 15 w 30"/>
                  <a:gd name="T11" fmla="*/ 0 h 104"/>
                  <a:gd name="T12" fmla="*/ 0 w 30"/>
                  <a:gd name="T13" fmla="*/ 1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4">
                    <a:moveTo>
                      <a:pt x="0" y="15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98"/>
                      <a:pt x="6" y="104"/>
                      <a:pt x="15" y="104"/>
                    </a:cubicBezTo>
                    <a:cubicBezTo>
                      <a:pt x="23" y="104"/>
                      <a:pt x="30" y="98"/>
                      <a:pt x="30" y="8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3" name="Freeform 129">
                <a:extLst>
                  <a:ext uri="{FF2B5EF4-FFF2-40B4-BE49-F238E27FC236}">
                    <a16:creationId xmlns:a16="http://schemas.microsoft.com/office/drawing/2014/main" id="{3CBAEB0F-C8ED-4F30-9421-FE5F80065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0" y="2995"/>
                <a:ext cx="100" cy="348"/>
              </a:xfrm>
              <a:custGeom>
                <a:avLst/>
                <a:gdLst>
                  <a:gd name="T0" fmla="*/ 0 w 30"/>
                  <a:gd name="T1" fmla="*/ 15 h 104"/>
                  <a:gd name="T2" fmla="*/ 0 w 30"/>
                  <a:gd name="T3" fmla="*/ 89 h 104"/>
                  <a:gd name="T4" fmla="*/ 15 w 30"/>
                  <a:gd name="T5" fmla="*/ 104 h 104"/>
                  <a:gd name="T6" fmla="*/ 30 w 30"/>
                  <a:gd name="T7" fmla="*/ 89 h 104"/>
                  <a:gd name="T8" fmla="*/ 30 w 30"/>
                  <a:gd name="T9" fmla="*/ 15 h 104"/>
                  <a:gd name="T10" fmla="*/ 15 w 30"/>
                  <a:gd name="T11" fmla="*/ 0 h 104"/>
                  <a:gd name="T12" fmla="*/ 0 w 30"/>
                  <a:gd name="T13" fmla="*/ 1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4">
                    <a:moveTo>
                      <a:pt x="0" y="15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98"/>
                      <a:pt x="7" y="104"/>
                      <a:pt x="15" y="104"/>
                    </a:cubicBezTo>
                    <a:cubicBezTo>
                      <a:pt x="23" y="104"/>
                      <a:pt x="30" y="98"/>
                      <a:pt x="30" y="8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4" name="Freeform 130">
                <a:extLst>
                  <a:ext uri="{FF2B5EF4-FFF2-40B4-BE49-F238E27FC236}">
                    <a16:creationId xmlns:a16="http://schemas.microsoft.com/office/drawing/2014/main" id="{86910EBF-06E7-4458-BFDD-1400DA582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" y="2560"/>
                <a:ext cx="853" cy="1161"/>
              </a:xfrm>
              <a:custGeom>
                <a:avLst/>
                <a:gdLst>
                  <a:gd name="T0" fmla="*/ 65 w 255"/>
                  <a:gd name="T1" fmla="*/ 277 h 347"/>
                  <a:gd name="T2" fmla="*/ 226 w 255"/>
                  <a:gd name="T3" fmla="*/ 277 h 347"/>
                  <a:gd name="T4" fmla="*/ 255 w 255"/>
                  <a:gd name="T5" fmla="*/ 214 h 347"/>
                  <a:gd name="T6" fmla="*/ 65 w 255"/>
                  <a:gd name="T7" fmla="*/ 214 h 347"/>
                  <a:gd name="T8" fmla="*/ 65 w 255"/>
                  <a:gd name="T9" fmla="*/ 128 h 347"/>
                  <a:gd name="T10" fmla="*/ 254 w 255"/>
                  <a:gd name="T11" fmla="*/ 128 h 347"/>
                  <a:gd name="T12" fmla="*/ 223 w 255"/>
                  <a:gd name="T13" fmla="*/ 66 h 347"/>
                  <a:gd name="T14" fmla="*/ 65 w 255"/>
                  <a:gd name="T15" fmla="*/ 66 h 347"/>
                  <a:gd name="T16" fmla="*/ 65 w 255"/>
                  <a:gd name="T17" fmla="*/ 0 h 347"/>
                  <a:gd name="T18" fmla="*/ 0 w 255"/>
                  <a:gd name="T19" fmla="*/ 21 h 347"/>
                  <a:gd name="T20" fmla="*/ 0 w 255"/>
                  <a:gd name="T21" fmla="*/ 326 h 347"/>
                  <a:gd name="T22" fmla="*/ 65 w 255"/>
                  <a:gd name="T23" fmla="*/ 347 h 347"/>
                  <a:gd name="T24" fmla="*/ 65 w 255"/>
                  <a:gd name="T25" fmla="*/ 27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347">
                    <a:moveTo>
                      <a:pt x="65" y="277"/>
                    </a:moveTo>
                    <a:cubicBezTo>
                      <a:pt x="226" y="277"/>
                      <a:pt x="226" y="277"/>
                      <a:pt x="226" y="277"/>
                    </a:cubicBezTo>
                    <a:cubicBezTo>
                      <a:pt x="240" y="258"/>
                      <a:pt x="250" y="237"/>
                      <a:pt x="255" y="214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254" y="128"/>
                      <a:pt x="254" y="128"/>
                      <a:pt x="254" y="128"/>
                    </a:cubicBezTo>
                    <a:cubicBezTo>
                      <a:pt x="248" y="105"/>
                      <a:pt x="237" y="84"/>
                      <a:pt x="223" y="66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2" y="3"/>
                      <a:pt x="20" y="10"/>
                      <a:pt x="0" y="21"/>
                    </a:cubicBezTo>
                    <a:cubicBezTo>
                      <a:pt x="0" y="326"/>
                      <a:pt x="0" y="326"/>
                      <a:pt x="0" y="326"/>
                    </a:cubicBezTo>
                    <a:cubicBezTo>
                      <a:pt x="20" y="337"/>
                      <a:pt x="42" y="344"/>
                      <a:pt x="65" y="347"/>
                    </a:cubicBezTo>
                    <a:cubicBezTo>
                      <a:pt x="65" y="277"/>
                      <a:pt x="65" y="277"/>
                      <a:pt x="65" y="277"/>
                    </a:cubicBezTo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5" name="Freeform 131">
                <a:extLst>
                  <a:ext uri="{FF2B5EF4-FFF2-40B4-BE49-F238E27FC236}">
                    <a16:creationId xmlns:a16="http://schemas.microsoft.com/office/drawing/2014/main" id="{37197A3E-A8CE-4B2D-944A-9C088FE15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2556"/>
                <a:ext cx="529" cy="225"/>
              </a:xfrm>
              <a:custGeom>
                <a:avLst/>
                <a:gdLst>
                  <a:gd name="T0" fmla="*/ 158 w 158"/>
                  <a:gd name="T1" fmla="*/ 67 h 67"/>
                  <a:gd name="T2" fmla="*/ 20 w 158"/>
                  <a:gd name="T3" fmla="*/ 0 h 67"/>
                  <a:gd name="T4" fmla="*/ 0 w 158"/>
                  <a:gd name="T5" fmla="*/ 1 h 67"/>
                  <a:gd name="T6" fmla="*/ 0 w 158"/>
                  <a:gd name="T7" fmla="*/ 67 h 67"/>
                  <a:gd name="T8" fmla="*/ 158 w 158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67">
                    <a:moveTo>
                      <a:pt x="158" y="67"/>
                    </a:moveTo>
                    <a:cubicBezTo>
                      <a:pt x="126" y="26"/>
                      <a:pt x="76" y="0"/>
                      <a:pt x="20" y="0"/>
                    </a:cubicBezTo>
                    <a:cubicBezTo>
                      <a:pt x="14" y="0"/>
                      <a:pt x="7" y="0"/>
                      <a:pt x="0" y="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58" y="67"/>
                      <a:pt x="158" y="67"/>
                      <a:pt x="158" y="67"/>
                    </a:cubicBezTo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6" name="Freeform 132">
                <a:extLst>
                  <a:ext uri="{FF2B5EF4-FFF2-40B4-BE49-F238E27FC236}">
                    <a16:creationId xmlns:a16="http://schemas.microsoft.com/office/drawing/2014/main" id="{25E14B9C-8531-47CE-B184-895D7F499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2988"/>
                <a:ext cx="653" cy="288"/>
              </a:xfrm>
              <a:custGeom>
                <a:avLst/>
                <a:gdLst>
                  <a:gd name="T0" fmla="*/ 0 w 195"/>
                  <a:gd name="T1" fmla="*/ 86 h 86"/>
                  <a:gd name="T2" fmla="*/ 190 w 195"/>
                  <a:gd name="T3" fmla="*/ 86 h 86"/>
                  <a:gd name="T4" fmla="*/ 195 w 195"/>
                  <a:gd name="T5" fmla="*/ 45 h 86"/>
                  <a:gd name="T6" fmla="*/ 189 w 195"/>
                  <a:gd name="T7" fmla="*/ 0 h 86"/>
                  <a:gd name="T8" fmla="*/ 0 w 195"/>
                  <a:gd name="T9" fmla="*/ 0 h 86"/>
                  <a:gd name="T10" fmla="*/ 0 w 195"/>
                  <a:gd name="T1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86">
                    <a:moveTo>
                      <a:pt x="0" y="86"/>
                    </a:moveTo>
                    <a:cubicBezTo>
                      <a:pt x="190" y="86"/>
                      <a:pt x="190" y="86"/>
                      <a:pt x="190" y="86"/>
                    </a:cubicBezTo>
                    <a:cubicBezTo>
                      <a:pt x="193" y="73"/>
                      <a:pt x="195" y="59"/>
                      <a:pt x="195" y="45"/>
                    </a:cubicBezTo>
                    <a:cubicBezTo>
                      <a:pt x="195" y="30"/>
                      <a:pt x="193" y="15"/>
                      <a:pt x="1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7" name="Freeform 133">
                <a:extLst>
                  <a:ext uri="{FF2B5EF4-FFF2-40B4-BE49-F238E27FC236}">
                    <a16:creationId xmlns:a16="http://schemas.microsoft.com/office/drawing/2014/main" id="{BB46D24D-9C82-4ADA-B27F-A57330FF7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3487"/>
                <a:ext cx="539" cy="238"/>
              </a:xfrm>
              <a:custGeom>
                <a:avLst/>
                <a:gdLst>
                  <a:gd name="T0" fmla="*/ 0 w 161"/>
                  <a:gd name="T1" fmla="*/ 70 h 71"/>
                  <a:gd name="T2" fmla="*/ 20 w 161"/>
                  <a:gd name="T3" fmla="*/ 71 h 71"/>
                  <a:gd name="T4" fmla="*/ 161 w 161"/>
                  <a:gd name="T5" fmla="*/ 0 h 71"/>
                  <a:gd name="T6" fmla="*/ 0 w 161"/>
                  <a:gd name="T7" fmla="*/ 0 h 71"/>
                  <a:gd name="T8" fmla="*/ 0 w 161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71">
                    <a:moveTo>
                      <a:pt x="0" y="70"/>
                    </a:moveTo>
                    <a:cubicBezTo>
                      <a:pt x="7" y="71"/>
                      <a:pt x="14" y="71"/>
                      <a:pt x="20" y="71"/>
                    </a:cubicBezTo>
                    <a:cubicBezTo>
                      <a:pt x="78" y="71"/>
                      <a:pt x="129" y="43"/>
                      <a:pt x="1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8" name="Freeform 134">
                <a:extLst>
                  <a:ext uri="{FF2B5EF4-FFF2-40B4-BE49-F238E27FC236}">
                    <a16:creationId xmlns:a16="http://schemas.microsoft.com/office/drawing/2014/main" id="{C670D1E5-D836-4A26-9CAC-8FFECFF52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" y="2667"/>
                <a:ext cx="252" cy="345"/>
              </a:xfrm>
              <a:custGeom>
                <a:avLst/>
                <a:gdLst>
                  <a:gd name="T0" fmla="*/ 75 w 75"/>
                  <a:gd name="T1" fmla="*/ 0 h 103"/>
                  <a:gd name="T2" fmla="*/ 0 w 75"/>
                  <a:gd name="T3" fmla="*/ 103 h 103"/>
                  <a:gd name="T4" fmla="*/ 75 w 75"/>
                  <a:gd name="T5" fmla="*/ 67 h 103"/>
                  <a:gd name="T6" fmla="*/ 75 w 75"/>
                  <a:gd name="T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103">
                    <a:moveTo>
                      <a:pt x="75" y="0"/>
                    </a:moveTo>
                    <a:cubicBezTo>
                      <a:pt x="38" y="23"/>
                      <a:pt x="10" y="59"/>
                      <a:pt x="0" y="103"/>
                    </a:cubicBezTo>
                    <a:cubicBezTo>
                      <a:pt x="21" y="88"/>
                      <a:pt x="47" y="75"/>
                      <a:pt x="75" y="67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99" name="Freeform 135">
                <a:extLst>
                  <a:ext uri="{FF2B5EF4-FFF2-40B4-BE49-F238E27FC236}">
                    <a16:creationId xmlns:a16="http://schemas.microsoft.com/office/drawing/2014/main" id="{8D471502-B829-4C94-84E2-0F4C87FA9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" y="2593"/>
                <a:ext cx="813" cy="395"/>
              </a:xfrm>
              <a:custGeom>
                <a:avLst/>
                <a:gdLst>
                  <a:gd name="T0" fmla="*/ 65 w 243"/>
                  <a:gd name="T1" fmla="*/ 0 h 118"/>
                  <a:gd name="T2" fmla="*/ 0 w 243"/>
                  <a:gd name="T3" fmla="*/ 22 h 118"/>
                  <a:gd name="T4" fmla="*/ 0 w 243"/>
                  <a:gd name="T5" fmla="*/ 89 h 118"/>
                  <a:gd name="T6" fmla="*/ 85 w 243"/>
                  <a:gd name="T7" fmla="*/ 78 h 118"/>
                  <a:gd name="T8" fmla="*/ 235 w 243"/>
                  <a:gd name="T9" fmla="*/ 118 h 118"/>
                  <a:gd name="T10" fmla="*/ 243 w 243"/>
                  <a:gd name="T11" fmla="*/ 118 h 118"/>
                  <a:gd name="T12" fmla="*/ 209 w 243"/>
                  <a:gd name="T13" fmla="*/ 56 h 118"/>
                  <a:gd name="T14" fmla="*/ 65 w 243"/>
                  <a:gd name="T15" fmla="*/ 56 h 118"/>
                  <a:gd name="T16" fmla="*/ 65 w 243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3" h="118">
                    <a:moveTo>
                      <a:pt x="65" y="0"/>
                    </a:moveTo>
                    <a:cubicBezTo>
                      <a:pt x="42" y="3"/>
                      <a:pt x="20" y="11"/>
                      <a:pt x="0" y="2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82"/>
                      <a:pt x="55" y="78"/>
                      <a:pt x="85" y="78"/>
                    </a:cubicBezTo>
                    <a:cubicBezTo>
                      <a:pt x="143" y="78"/>
                      <a:pt x="196" y="93"/>
                      <a:pt x="235" y="118"/>
                    </a:cubicBezTo>
                    <a:cubicBezTo>
                      <a:pt x="243" y="118"/>
                      <a:pt x="243" y="118"/>
                      <a:pt x="243" y="118"/>
                    </a:cubicBezTo>
                    <a:cubicBezTo>
                      <a:pt x="236" y="95"/>
                      <a:pt x="224" y="74"/>
                      <a:pt x="209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CDA7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100" name="Freeform 136">
                <a:extLst>
                  <a:ext uri="{FF2B5EF4-FFF2-40B4-BE49-F238E27FC236}">
                    <a16:creationId xmlns:a16="http://schemas.microsoft.com/office/drawing/2014/main" id="{4EFC975E-B74B-4A70-8D00-13F8CFFAC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2590"/>
                <a:ext cx="482" cy="191"/>
              </a:xfrm>
              <a:custGeom>
                <a:avLst/>
                <a:gdLst>
                  <a:gd name="T0" fmla="*/ 20 w 144"/>
                  <a:gd name="T1" fmla="*/ 0 h 57"/>
                  <a:gd name="T2" fmla="*/ 0 w 144"/>
                  <a:gd name="T3" fmla="*/ 1 h 57"/>
                  <a:gd name="T4" fmla="*/ 0 w 144"/>
                  <a:gd name="T5" fmla="*/ 57 h 57"/>
                  <a:gd name="T6" fmla="*/ 144 w 144"/>
                  <a:gd name="T7" fmla="*/ 57 h 57"/>
                  <a:gd name="T8" fmla="*/ 20 w 144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57">
                    <a:moveTo>
                      <a:pt x="20" y="0"/>
                    </a:moveTo>
                    <a:cubicBezTo>
                      <a:pt x="13" y="0"/>
                      <a:pt x="7" y="0"/>
                      <a:pt x="0" y="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4" y="22"/>
                      <a:pt x="69" y="0"/>
                      <a:pt x="20" y="0"/>
                    </a:cubicBezTo>
                  </a:path>
                </a:pathLst>
              </a:custGeom>
              <a:solidFill>
                <a:srgbClr val="B490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101" name="Freeform 137">
                <a:extLst>
                  <a:ext uri="{FF2B5EF4-FFF2-40B4-BE49-F238E27FC236}">
                    <a16:creationId xmlns:a16="http://schemas.microsoft.com/office/drawing/2014/main" id="{A6BE96AC-0E40-49EF-A381-02EB94EF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" y="2988"/>
                <a:ext cx="31" cy="24"/>
              </a:xfrm>
              <a:custGeom>
                <a:avLst/>
                <a:gdLst>
                  <a:gd name="T0" fmla="*/ 8 w 9"/>
                  <a:gd name="T1" fmla="*/ 0 h 7"/>
                  <a:gd name="T2" fmla="*/ 0 w 9"/>
                  <a:gd name="T3" fmla="*/ 0 h 7"/>
                  <a:gd name="T4" fmla="*/ 9 w 9"/>
                  <a:gd name="T5" fmla="*/ 7 h 7"/>
                  <a:gd name="T6" fmla="*/ 8 w 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5"/>
                      <a:pt x="9" y="7"/>
                    </a:cubicBezTo>
                    <a:cubicBezTo>
                      <a:pt x="9" y="5"/>
                      <a:pt x="8" y="3"/>
                      <a:pt x="8" y="0"/>
                    </a:cubicBezTo>
                  </a:path>
                </a:pathLst>
              </a:custGeom>
              <a:solidFill>
                <a:srgbClr val="B490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  <p:sp>
            <p:nvSpPr>
              <p:cNvPr id="102" name="Freeform 138">
                <a:extLst>
                  <a:ext uri="{FF2B5EF4-FFF2-40B4-BE49-F238E27FC236}">
                    <a16:creationId xmlns:a16="http://schemas.microsoft.com/office/drawing/2014/main" id="{D04DFFBB-D558-4C0B-9AFF-797E47EF5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" y="2747"/>
                <a:ext cx="456" cy="455"/>
              </a:xfrm>
              <a:custGeom>
                <a:avLst/>
                <a:gdLst>
                  <a:gd name="T0" fmla="*/ 136 w 136"/>
                  <a:gd name="T1" fmla="*/ 68 h 136"/>
                  <a:gd name="T2" fmla="*/ 68 w 136"/>
                  <a:gd name="T3" fmla="*/ 0 h 136"/>
                  <a:gd name="T4" fmla="*/ 0 w 136"/>
                  <a:gd name="T5" fmla="*/ 68 h 136"/>
                  <a:gd name="T6" fmla="*/ 68 w 136"/>
                  <a:gd name="T7" fmla="*/ 136 h 136"/>
                  <a:gd name="T8" fmla="*/ 136 w 136"/>
                  <a:gd name="T9" fmla="*/ 136 h 136"/>
                  <a:gd name="T10" fmla="*/ 136 w 136"/>
                  <a:gd name="T11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36">
                    <a:moveTo>
                      <a:pt x="136" y="68"/>
                    </a:moveTo>
                    <a:cubicBezTo>
                      <a:pt x="136" y="30"/>
                      <a:pt x="105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136" y="136"/>
                      <a:pt x="136" y="136"/>
                      <a:pt x="136" y="136"/>
                    </a:cubicBezTo>
                    <a:lnTo>
                      <a:pt x="136" y="68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latin typeface="Segoe UI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AEAC35-D619-4657-81D2-C6C3140518A8}"/>
                </a:ext>
              </a:extLst>
            </p:cNvPr>
            <p:cNvSpPr txBox="1"/>
            <p:nvPr/>
          </p:nvSpPr>
          <p:spPr>
            <a:xfrm>
              <a:off x="9287886" y="4005529"/>
              <a:ext cx="808484" cy="103500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896386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3137" kern="0" dirty="0">
                  <a:latin typeface="FontAwesome" pitchFamily="2" charset="0"/>
                </a:rPr>
                <a:t></a:t>
              </a:r>
              <a:endParaRPr lang="en-US" sz="3137" kern="0" dirty="0">
                <a:latin typeface="Segoe UI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9D42CF4-593C-4901-9EF9-4636F2D361AB}"/>
              </a:ext>
            </a:extLst>
          </p:cNvPr>
          <p:cNvSpPr txBox="1"/>
          <p:nvPr/>
        </p:nvSpPr>
        <p:spPr>
          <a:xfrm>
            <a:off x="8264822" y="5732059"/>
            <a:ext cx="201735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latin typeface="Segoe UI"/>
              </a:rPr>
              <a:t>24-48 Hours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C807EE-DE34-4FF7-A267-D7936485B9E2}"/>
              </a:ext>
            </a:extLst>
          </p:cNvPr>
          <p:cNvSpPr/>
          <p:nvPr/>
        </p:nvSpPr>
        <p:spPr>
          <a:xfrm>
            <a:off x="6248731" y="6663017"/>
            <a:ext cx="1592991" cy="117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sz="1765" kern="0" dirty="0">
                <a:latin typeface="Segoe UI"/>
              </a:rPr>
              <a:t>Initial compromise or entry</a:t>
            </a:r>
          </a:p>
          <a:p>
            <a:pPr defTabSz="896386">
              <a:defRPr/>
            </a:pPr>
            <a:r>
              <a:rPr lang="en-US" sz="1765" kern="0" dirty="0">
                <a:latin typeface="Segoe UI"/>
              </a:rPr>
              <a:t>vector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A4EE5CE-57AC-477F-8A0D-F5F1B94FD4E2}"/>
              </a:ext>
            </a:extLst>
          </p:cNvPr>
          <p:cNvSpPr/>
          <p:nvPr/>
        </p:nvSpPr>
        <p:spPr>
          <a:xfrm>
            <a:off x="8811081" y="6712915"/>
            <a:ext cx="1732666" cy="57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696705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sz="1765" kern="0" dirty="0">
                <a:latin typeface="Segoe UI"/>
                <a:cs typeface="Segoe UI" panose="020B0502040204020203" pitchFamily="34" charset="0"/>
              </a:rPr>
              <a:t>Core security</a:t>
            </a:r>
            <a:br>
              <a:rPr lang="en-US" sz="1765" kern="0" dirty="0">
                <a:latin typeface="Segoe UI"/>
                <a:cs typeface="Segoe UI" panose="020B0502040204020203" pitchFamily="34" charset="0"/>
              </a:rPr>
            </a:br>
            <a:r>
              <a:rPr lang="en-US" sz="1765" kern="0" dirty="0">
                <a:latin typeface="Segoe UI"/>
                <a:cs typeface="Segoe UI" panose="020B0502040204020203" pitchFamily="34" charset="0"/>
              </a:rPr>
              <a:t>compromised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281C6-C1A8-4C58-8EE6-770FF3577473}"/>
              </a:ext>
            </a:extLst>
          </p:cNvPr>
          <p:cNvSpPr txBox="1"/>
          <p:nvPr/>
        </p:nvSpPr>
        <p:spPr>
          <a:xfrm>
            <a:off x="13469541" y="5732059"/>
            <a:ext cx="316221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86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kern="0" dirty="0">
                <a:latin typeface="Segoe UI"/>
              </a:rPr>
              <a:t>Average 8 months </a:t>
            </a:r>
            <a:r>
              <a:rPr lang="en-US" sz="2353" kern="0" dirty="0">
                <a:latin typeface="Segoe UI"/>
                <a:sym typeface="Wingdings" panose="05000000000000000000" pitchFamily="2" charset="2"/>
              </a:rPr>
              <a:t></a:t>
            </a:r>
            <a:endParaRPr lang="en-US" sz="2353" kern="0" dirty="0">
              <a:latin typeface="Segoe UI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F84AC1D-E270-4416-9E05-904CC99C53CC}"/>
              </a:ext>
            </a:extLst>
          </p:cNvPr>
          <p:cNvGrpSpPr/>
          <p:nvPr/>
        </p:nvGrpSpPr>
        <p:grpSpPr>
          <a:xfrm>
            <a:off x="12509373" y="7996539"/>
            <a:ext cx="515920" cy="1862471"/>
            <a:chOff x="6725979" y="3512036"/>
            <a:chExt cx="526265" cy="1899817"/>
          </a:xfrm>
        </p:grpSpPr>
        <p:sp>
          <p:nvSpPr>
            <p:cNvPr id="108" name="Freeform 184">
              <a:extLst>
                <a:ext uri="{FF2B5EF4-FFF2-40B4-BE49-F238E27FC236}">
                  <a16:creationId xmlns:a16="http://schemas.microsoft.com/office/drawing/2014/main" id="{D6EE312D-E01E-4636-8C28-BE8B50450A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8055" y="4711920"/>
              <a:ext cx="18420" cy="618362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09" name="Freeform 185">
              <a:extLst>
                <a:ext uri="{FF2B5EF4-FFF2-40B4-BE49-F238E27FC236}">
                  <a16:creationId xmlns:a16="http://schemas.microsoft.com/office/drawing/2014/main" id="{4782F7B8-4520-46C3-89A7-09E870BD6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73324" y="4711920"/>
              <a:ext cx="21051" cy="699933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0" name="Freeform 186">
              <a:extLst>
                <a:ext uri="{FF2B5EF4-FFF2-40B4-BE49-F238E27FC236}">
                  <a16:creationId xmlns:a16="http://schemas.microsoft.com/office/drawing/2014/main" id="{8F9EFB00-F410-4ADB-AE27-E2A84DB922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31222" y="4711920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1" name="Rectangle 187">
              <a:extLst>
                <a:ext uri="{FF2B5EF4-FFF2-40B4-BE49-F238E27FC236}">
                  <a16:creationId xmlns:a16="http://schemas.microsoft.com/office/drawing/2014/main" id="{FC9B98DB-49FB-4ECA-915F-DBB9765E9A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39127" y="4306696"/>
              <a:ext cx="299971" cy="18945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2" name="Freeform 188">
              <a:extLst>
                <a:ext uri="{FF2B5EF4-FFF2-40B4-BE49-F238E27FC236}">
                  <a16:creationId xmlns:a16="http://schemas.microsoft.com/office/drawing/2014/main" id="{F47B3134-A3F0-41AD-91D3-6A7B3360F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39127" y="4069877"/>
              <a:ext cx="299971" cy="236819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3" name="Freeform 189">
              <a:extLst>
                <a:ext uri="{FF2B5EF4-FFF2-40B4-BE49-F238E27FC236}">
                  <a16:creationId xmlns:a16="http://schemas.microsoft.com/office/drawing/2014/main" id="{31E96018-2969-43E4-B6A1-1D76E450BC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7001" y="4238282"/>
              <a:ext cx="73677" cy="68414"/>
            </a:xfrm>
            <a:custGeom>
              <a:avLst/>
              <a:gdLst>
                <a:gd name="T0" fmla="*/ 28 w 28"/>
                <a:gd name="T1" fmla="*/ 26 h 26"/>
                <a:gd name="T2" fmla="*/ 28 w 28"/>
                <a:gd name="T3" fmla="*/ 26 h 26"/>
                <a:gd name="T4" fmla="*/ 0 w 28"/>
                <a:gd name="T5" fmla="*/ 26 h 26"/>
                <a:gd name="T6" fmla="*/ 0 w 28"/>
                <a:gd name="T7" fmla="*/ 0 h 26"/>
                <a:gd name="T8" fmla="*/ 28 w 28"/>
                <a:gd name="T9" fmla="*/ 0 h 26"/>
                <a:gd name="T10" fmla="*/ 28 w 2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8" y="26"/>
                  </a:moveTo>
                  <a:lnTo>
                    <a:pt x="28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4" name="Freeform 190">
              <a:extLst>
                <a:ext uri="{FF2B5EF4-FFF2-40B4-BE49-F238E27FC236}">
                  <a16:creationId xmlns:a16="http://schemas.microsoft.com/office/drawing/2014/main" id="{AB0D97EE-7D5D-4CB1-96FD-C081E1B5E2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83849" y="4069877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4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4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5" name="Rectangle 191">
              <a:extLst>
                <a:ext uri="{FF2B5EF4-FFF2-40B4-BE49-F238E27FC236}">
                  <a16:creationId xmlns:a16="http://schemas.microsoft.com/office/drawing/2014/main" id="{71E13695-1110-4A0F-B7A1-8A4997BE18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047001" y="4306696"/>
              <a:ext cx="73677" cy="18945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6" name="Freeform 192">
              <a:extLst>
                <a:ext uri="{FF2B5EF4-FFF2-40B4-BE49-F238E27FC236}">
                  <a16:creationId xmlns:a16="http://schemas.microsoft.com/office/drawing/2014/main" id="{47615F51-DC00-4FC8-B301-3D6EB974A9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5979" y="4401424"/>
              <a:ext cx="526265" cy="389436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7" name="Freeform 193">
              <a:extLst>
                <a:ext uri="{FF2B5EF4-FFF2-40B4-BE49-F238E27FC236}">
                  <a16:creationId xmlns:a16="http://schemas.microsoft.com/office/drawing/2014/main" id="{DFDFD0E5-612E-40D0-8B83-6CADAECDA9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748855"/>
              <a:ext cx="294708" cy="39471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6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6 w 112"/>
                <a:gd name="T17" fmla="*/ 3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3 h 15"/>
                <a:gd name="T26" fmla="*/ 111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1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3"/>
                  </a:lnTo>
                  <a:lnTo>
                    <a:pt x="111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1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8" name="Freeform 194">
              <a:extLst>
                <a:ext uri="{FF2B5EF4-FFF2-40B4-BE49-F238E27FC236}">
                  <a16:creationId xmlns:a16="http://schemas.microsoft.com/office/drawing/2014/main" id="{3D669660-795F-4612-AE0C-4E86C3137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8" y="3672548"/>
              <a:ext cx="176300" cy="39471"/>
            </a:xfrm>
            <a:custGeom>
              <a:avLst/>
              <a:gdLst>
                <a:gd name="T0" fmla="*/ 60 w 67"/>
                <a:gd name="T1" fmla="*/ 15 h 15"/>
                <a:gd name="T2" fmla="*/ 7 w 67"/>
                <a:gd name="T3" fmla="*/ 15 h 15"/>
                <a:gd name="T4" fmla="*/ 7 w 67"/>
                <a:gd name="T5" fmla="*/ 15 h 15"/>
                <a:gd name="T6" fmla="*/ 4 w 67"/>
                <a:gd name="T7" fmla="*/ 12 h 15"/>
                <a:gd name="T8" fmla="*/ 3 w 67"/>
                <a:gd name="T9" fmla="*/ 12 h 15"/>
                <a:gd name="T10" fmla="*/ 0 w 67"/>
                <a:gd name="T11" fmla="*/ 9 h 15"/>
                <a:gd name="T12" fmla="*/ 0 w 67"/>
                <a:gd name="T13" fmla="*/ 7 h 15"/>
                <a:gd name="T14" fmla="*/ 0 w 67"/>
                <a:gd name="T15" fmla="*/ 7 h 15"/>
                <a:gd name="T16" fmla="*/ 0 w 67"/>
                <a:gd name="T17" fmla="*/ 2 h 15"/>
                <a:gd name="T18" fmla="*/ 3 w 67"/>
                <a:gd name="T19" fmla="*/ 1 h 15"/>
                <a:gd name="T20" fmla="*/ 7 w 67"/>
                <a:gd name="T21" fmla="*/ 0 h 15"/>
                <a:gd name="T22" fmla="*/ 60 w 67"/>
                <a:gd name="T23" fmla="*/ 0 h 15"/>
                <a:gd name="T24" fmla="*/ 60 w 67"/>
                <a:gd name="T25" fmla="*/ 0 h 15"/>
                <a:gd name="T26" fmla="*/ 64 w 67"/>
                <a:gd name="T27" fmla="*/ 0 h 15"/>
                <a:gd name="T28" fmla="*/ 66 w 67"/>
                <a:gd name="T29" fmla="*/ 1 h 15"/>
                <a:gd name="T30" fmla="*/ 67 w 67"/>
                <a:gd name="T31" fmla="*/ 2 h 15"/>
                <a:gd name="T32" fmla="*/ 67 w 67"/>
                <a:gd name="T33" fmla="*/ 7 h 15"/>
                <a:gd name="T34" fmla="*/ 67 w 67"/>
                <a:gd name="T35" fmla="*/ 7 h 15"/>
                <a:gd name="T36" fmla="*/ 67 w 67"/>
                <a:gd name="T37" fmla="*/ 9 h 15"/>
                <a:gd name="T38" fmla="*/ 66 w 67"/>
                <a:gd name="T39" fmla="*/ 12 h 15"/>
                <a:gd name="T40" fmla="*/ 64 w 67"/>
                <a:gd name="T41" fmla="*/ 12 h 15"/>
                <a:gd name="T42" fmla="*/ 60 w 67"/>
                <a:gd name="T43" fmla="*/ 15 h 15"/>
                <a:gd name="T44" fmla="*/ 60 w 67"/>
                <a:gd name="T45" fmla="*/ 15 h 15"/>
                <a:gd name="T46" fmla="*/ 60 w 67"/>
                <a:gd name="T47" fmla="*/ 15 h 15"/>
                <a:gd name="T48" fmla="*/ 60 w 67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5">
                  <a:moveTo>
                    <a:pt x="60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1"/>
                  </a:lnTo>
                  <a:lnTo>
                    <a:pt x="67" y="2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19" name="Freeform 195">
              <a:extLst>
                <a:ext uri="{FF2B5EF4-FFF2-40B4-BE49-F238E27FC236}">
                  <a16:creationId xmlns:a16="http://schemas.microsoft.com/office/drawing/2014/main" id="{F445633A-41D2-439A-80BC-DCD4B02A6D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833058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4 h 16"/>
                <a:gd name="T8" fmla="*/ 4 w 112"/>
                <a:gd name="T9" fmla="*/ 12 h 16"/>
                <a:gd name="T10" fmla="*/ 0 w 112"/>
                <a:gd name="T11" fmla="*/ 9 h 16"/>
                <a:gd name="T12" fmla="*/ 0 w 112"/>
                <a:gd name="T13" fmla="*/ 9 h 16"/>
                <a:gd name="T14" fmla="*/ 4 w 112"/>
                <a:gd name="T15" fmla="*/ 3 h 16"/>
                <a:gd name="T16" fmla="*/ 6 w 112"/>
                <a:gd name="T17" fmla="*/ 0 h 16"/>
                <a:gd name="T18" fmla="*/ 7 w 112"/>
                <a:gd name="T19" fmla="*/ 0 h 16"/>
                <a:gd name="T20" fmla="*/ 105 w 112"/>
                <a:gd name="T21" fmla="*/ 0 h 16"/>
                <a:gd name="T22" fmla="*/ 105 w 112"/>
                <a:gd name="T23" fmla="*/ 0 h 16"/>
                <a:gd name="T24" fmla="*/ 109 w 112"/>
                <a:gd name="T25" fmla="*/ 0 h 16"/>
                <a:gd name="T26" fmla="*/ 111 w 112"/>
                <a:gd name="T27" fmla="*/ 3 h 16"/>
                <a:gd name="T28" fmla="*/ 112 w 112"/>
                <a:gd name="T29" fmla="*/ 5 h 16"/>
                <a:gd name="T30" fmla="*/ 112 w 112"/>
                <a:gd name="T31" fmla="*/ 9 h 16"/>
                <a:gd name="T32" fmla="*/ 112 w 112"/>
                <a:gd name="T33" fmla="*/ 9 h 16"/>
                <a:gd name="T34" fmla="*/ 111 w 112"/>
                <a:gd name="T35" fmla="*/ 12 h 16"/>
                <a:gd name="T36" fmla="*/ 109 w 112"/>
                <a:gd name="T37" fmla="*/ 14 h 16"/>
                <a:gd name="T38" fmla="*/ 105 w 112"/>
                <a:gd name="T39" fmla="*/ 16 h 16"/>
                <a:gd name="T40" fmla="*/ 105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1" y="3"/>
                  </a:lnTo>
                  <a:lnTo>
                    <a:pt x="112" y="5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1" y="12"/>
                  </a:lnTo>
                  <a:lnTo>
                    <a:pt x="109" y="14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0" name="Freeform 196">
              <a:extLst>
                <a:ext uri="{FF2B5EF4-FFF2-40B4-BE49-F238E27FC236}">
                  <a16:creationId xmlns:a16="http://schemas.microsoft.com/office/drawing/2014/main" id="{E53B12DD-1EA1-4DFB-BE37-73B9160611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914630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6 h 16"/>
                <a:gd name="T8" fmla="*/ 4 w 112"/>
                <a:gd name="T9" fmla="*/ 13 h 16"/>
                <a:gd name="T10" fmla="*/ 2 w 112"/>
                <a:gd name="T11" fmla="*/ 11 h 16"/>
                <a:gd name="T12" fmla="*/ 0 w 112"/>
                <a:gd name="T13" fmla="*/ 9 h 16"/>
                <a:gd name="T14" fmla="*/ 0 w 112"/>
                <a:gd name="T15" fmla="*/ 9 h 16"/>
                <a:gd name="T16" fmla="*/ 4 w 112"/>
                <a:gd name="T17" fmla="*/ 2 h 16"/>
                <a:gd name="T18" fmla="*/ 6 w 112"/>
                <a:gd name="T19" fmla="*/ 2 h 16"/>
                <a:gd name="T20" fmla="*/ 7 w 112"/>
                <a:gd name="T21" fmla="*/ 0 h 16"/>
                <a:gd name="T22" fmla="*/ 105 w 112"/>
                <a:gd name="T23" fmla="*/ 0 h 16"/>
                <a:gd name="T24" fmla="*/ 105 w 112"/>
                <a:gd name="T25" fmla="*/ 0 h 16"/>
                <a:gd name="T26" fmla="*/ 109 w 112"/>
                <a:gd name="T27" fmla="*/ 2 h 16"/>
                <a:gd name="T28" fmla="*/ 111 w 112"/>
                <a:gd name="T29" fmla="*/ 2 h 16"/>
                <a:gd name="T30" fmla="*/ 112 w 112"/>
                <a:gd name="T31" fmla="*/ 6 h 16"/>
                <a:gd name="T32" fmla="*/ 112 w 112"/>
                <a:gd name="T33" fmla="*/ 9 h 16"/>
                <a:gd name="T34" fmla="*/ 112 w 112"/>
                <a:gd name="T35" fmla="*/ 9 h 16"/>
                <a:gd name="T36" fmla="*/ 112 w 112"/>
                <a:gd name="T37" fmla="*/ 11 h 16"/>
                <a:gd name="T38" fmla="*/ 111 w 112"/>
                <a:gd name="T39" fmla="*/ 13 h 16"/>
                <a:gd name="T40" fmla="*/ 109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  <a:gd name="T46" fmla="*/ 105 w 112"/>
                <a:gd name="T47" fmla="*/ 16 h 16"/>
                <a:gd name="T48" fmla="*/ 105 w 112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1" y="2"/>
                  </a:lnTo>
                  <a:lnTo>
                    <a:pt x="112" y="6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2" y="11"/>
                  </a:lnTo>
                  <a:lnTo>
                    <a:pt x="111" y="13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1" name="Freeform 197">
              <a:extLst>
                <a:ext uri="{FF2B5EF4-FFF2-40B4-BE49-F238E27FC236}">
                  <a16:creationId xmlns:a16="http://schemas.microsoft.com/office/drawing/2014/main" id="{31566856-95E4-4768-AB2F-5124A3E8433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752292" y="3512036"/>
              <a:ext cx="473639" cy="578892"/>
            </a:xfrm>
            <a:custGeom>
              <a:avLst/>
              <a:gdLst>
                <a:gd name="T0" fmla="*/ 162 w 180"/>
                <a:gd name="T1" fmla="*/ 0 h 220"/>
                <a:gd name="T2" fmla="*/ 58 w 180"/>
                <a:gd name="T3" fmla="*/ 0 h 220"/>
                <a:gd name="T4" fmla="*/ 0 w 180"/>
                <a:gd name="T5" fmla="*/ 55 h 220"/>
                <a:gd name="T6" fmla="*/ 0 w 180"/>
                <a:gd name="T7" fmla="*/ 202 h 220"/>
                <a:gd name="T8" fmla="*/ 0 w 180"/>
                <a:gd name="T9" fmla="*/ 202 h 220"/>
                <a:gd name="T10" fmla="*/ 2 w 180"/>
                <a:gd name="T11" fmla="*/ 209 h 220"/>
                <a:gd name="T12" fmla="*/ 5 w 180"/>
                <a:gd name="T13" fmla="*/ 215 h 220"/>
                <a:gd name="T14" fmla="*/ 11 w 180"/>
                <a:gd name="T15" fmla="*/ 219 h 220"/>
                <a:gd name="T16" fmla="*/ 18 w 180"/>
                <a:gd name="T17" fmla="*/ 220 h 220"/>
                <a:gd name="T18" fmla="*/ 180 w 180"/>
                <a:gd name="T19" fmla="*/ 220 h 220"/>
                <a:gd name="T20" fmla="*/ 180 w 180"/>
                <a:gd name="T21" fmla="*/ 19 h 220"/>
                <a:gd name="T22" fmla="*/ 180 w 180"/>
                <a:gd name="T23" fmla="*/ 19 h 220"/>
                <a:gd name="T24" fmla="*/ 179 w 180"/>
                <a:gd name="T25" fmla="*/ 12 h 220"/>
                <a:gd name="T26" fmla="*/ 175 w 180"/>
                <a:gd name="T27" fmla="*/ 6 h 220"/>
                <a:gd name="T28" fmla="*/ 169 w 180"/>
                <a:gd name="T29" fmla="*/ 2 h 220"/>
                <a:gd name="T30" fmla="*/ 162 w 180"/>
                <a:gd name="T31" fmla="*/ 0 h 220"/>
                <a:gd name="T32" fmla="*/ 162 w 180"/>
                <a:gd name="T33" fmla="*/ 0 h 220"/>
                <a:gd name="T34" fmla="*/ 162 w 180"/>
                <a:gd name="T35" fmla="*/ 0 h 220"/>
                <a:gd name="T36" fmla="*/ 162 w 180"/>
                <a:gd name="T37" fmla="*/ 0 h 220"/>
                <a:gd name="T38" fmla="*/ 166 w 180"/>
                <a:gd name="T39" fmla="*/ 205 h 220"/>
                <a:gd name="T40" fmla="*/ 25 w 180"/>
                <a:gd name="T41" fmla="*/ 205 h 220"/>
                <a:gd name="T42" fmla="*/ 25 w 180"/>
                <a:gd name="T43" fmla="*/ 205 h 220"/>
                <a:gd name="T44" fmla="*/ 21 w 180"/>
                <a:gd name="T45" fmla="*/ 205 h 220"/>
                <a:gd name="T46" fmla="*/ 18 w 180"/>
                <a:gd name="T47" fmla="*/ 204 h 220"/>
                <a:gd name="T48" fmla="*/ 15 w 180"/>
                <a:gd name="T49" fmla="*/ 198 h 220"/>
                <a:gd name="T50" fmla="*/ 15 w 180"/>
                <a:gd name="T51" fmla="*/ 194 h 220"/>
                <a:gd name="T52" fmla="*/ 15 w 180"/>
                <a:gd name="T53" fmla="*/ 63 h 220"/>
                <a:gd name="T54" fmla="*/ 49 w 180"/>
                <a:gd name="T55" fmla="*/ 63 h 220"/>
                <a:gd name="T56" fmla="*/ 49 w 180"/>
                <a:gd name="T57" fmla="*/ 63 h 220"/>
                <a:gd name="T58" fmla="*/ 54 w 180"/>
                <a:gd name="T59" fmla="*/ 63 h 220"/>
                <a:gd name="T60" fmla="*/ 60 w 180"/>
                <a:gd name="T61" fmla="*/ 61 h 220"/>
                <a:gd name="T62" fmla="*/ 63 w 180"/>
                <a:gd name="T63" fmla="*/ 55 h 220"/>
                <a:gd name="T64" fmla="*/ 65 w 180"/>
                <a:gd name="T65" fmla="*/ 47 h 220"/>
                <a:gd name="T66" fmla="*/ 65 w 180"/>
                <a:gd name="T67" fmla="*/ 14 h 220"/>
                <a:gd name="T68" fmla="*/ 156 w 180"/>
                <a:gd name="T69" fmla="*/ 14 h 220"/>
                <a:gd name="T70" fmla="*/ 156 w 180"/>
                <a:gd name="T71" fmla="*/ 14 h 220"/>
                <a:gd name="T72" fmla="*/ 159 w 180"/>
                <a:gd name="T73" fmla="*/ 14 h 220"/>
                <a:gd name="T74" fmla="*/ 162 w 180"/>
                <a:gd name="T75" fmla="*/ 17 h 220"/>
                <a:gd name="T76" fmla="*/ 166 w 180"/>
                <a:gd name="T77" fmla="*/ 21 h 220"/>
                <a:gd name="T78" fmla="*/ 166 w 180"/>
                <a:gd name="T79" fmla="*/ 27 h 220"/>
                <a:gd name="T80" fmla="*/ 166 w 180"/>
                <a:gd name="T81" fmla="*/ 205 h 220"/>
                <a:gd name="T82" fmla="*/ 166 w 180"/>
                <a:gd name="T83" fmla="*/ 205 h 220"/>
                <a:gd name="T84" fmla="*/ 166 w 180"/>
                <a:gd name="T85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" h="220">
                  <a:moveTo>
                    <a:pt x="162" y="0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9"/>
                  </a:lnTo>
                  <a:lnTo>
                    <a:pt x="5" y="215"/>
                  </a:lnTo>
                  <a:lnTo>
                    <a:pt x="11" y="219"/>
                  </a:lnTo>
                  <a:lnTo>
                    <a:pt x="18" y="220"/>
                  </a:lnTo>
                  <a:lnTo>
                    <a:pt x="180" y="220"/>
                  </a:lnTo>
                  <a:lnTo>
                    <a:pt x="180" y="19"/>
                  </a:lnTo>
                  <a:lnTo>
                    <a:pt x="180" y="19"/>
                  </a:lnTo>
                  <a:lnTo>
                    <a:pt x="179" y="12"/>
                  </a:lnTo>
                  <a:lnTo>
                    <a:pt x="175" y="6"/>
                  </a:lnTo>
                  <a:lnTo>
                    <a:pt x="169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6" y="205"/>
                  </a:moveTo>
                  <a:lnTo>
                    <a:pt x="25" y="205"/>
                  </a:lnTo>
                  <a:lnTo>
                    <a:pt x="25" y="205"/>
                  </a:lnTo>
                  <a:lnTo>
                    <a:pt x="21" y="205"/>
                  </a:lnTo>
                  <a:lnTo>
                    <a:pt x="18" y="204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4" y="63"/>
                  </a:lnTo>
                  <a:lnTo>
                    <a:pt x="60" y="61"/>
                  </a:lnTo>
                  <a:lnTo>
                    <a:pt x="63" y="55"/>
                  </a:lnTo>
                  <a:lnTo>
                    <a:pt x="65" y="47"/>
                  </a:lnTo>
                  <a:lnTo>
                    <a:pt x="65" y="14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59" y="14"/>
                  </a:lnTo>
                  <a:lnTo>
                    <a:pt x="162" y="17"/>
                  </a:lnTo>
                  <a:lnTo>
                    <a:pt x="166" y="21"/>
                  </a:lnTo>
                  <a:lnTo>
                    <a:pt x="166" y="27"/>
                  </a:lnTo>
                  <a:lnTo>
                    <a:pt x="166" y="205"/>
                  </a:lnTo>
                  <a:lnTo>
                    <a:pt x="166" y="205"/>
                  </a:lnTo>
                  <a:lnTo>
                    <a:pt x="166" y="20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810E07-A31D-4F00-A3BE-26A060AD3980}"/>
              </a:ext>
            </a:extLst>
          </p:cNvPr>
          <p:cNvGrpSpPr/>
          <p:nvPr/>
        </p:nvGrpSpPr>
        <p:grpSpPr>
          <a:xfrm>
            <a:off x="13244739" y="7287150"/>
            <a:ext cx="515920" cy="1810879"/>
            <a:chOff x="7381180" y="3198909"/>
            <a:chExt cx="526265" cy="1847191"/>
          </a:xfrm>
        </p:grpSpPr>
        <p:sp>
          <p:nvSpPr>
            <p:cNvPr id="123" name="Rectangle 210">
              <a:extLst>
                <a:ext uri="{FF2B5EF4-FFF2-40B4-BE49-F238E27FC236}">
                  <a16:creationId xmlns:a16="http://schemas.microsoft.com/office/drawing/2014/main" id="{4B97902A-01AC-4465-BFAA-2BF2FA6311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96958" y="3922523"/>
              <a:ext cx="299971" cy="1868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4" name="Freeform 211">
              <a:extLst>
                <a:ext uri="{FF2B5EF4-FFF2-40B4-BE49-F238E27FC236}">
                  <a16:creationId xmlns:a16="http://schemas.microsoft.com/office/drawing/2014/main" id="{30281CE2-7770-42B4-87C5-2173885A51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96958" y="3683073"/>
              <a:ext cx="299971" cy="239451"/>
            </a:xfrm>
            <a:custGeom>
              <a:avLst/>
              <a:gdLst>
                <a:gd name="T0" fmla="*/ 27 w 82"/>
                <a:gd name="T1" fmla="*/ 65 h 65"/>
                <a:gd name="T2" fmla="*/ 0 w 82"/>
                <a:gd name="T3" fmla="*/ 65 h 65"/>
                <a:gd name="T4" fmla="*/ 0 w 82"/>
                <a:gd name="T5" fmla="*/ 46 h 65"/>
                <a:gd name="T6" fmla="*/ 1 w 82"/>
                <a:gd name="T7" fmla="*/ 46 h 65"/>
                <a:gd name="T8" fmla="*/ 31 w 82"/>
                <a:gd name="T9" fmla="*/ 0 h 65"/>
                <a:gd name="T10" fmla="*/ 51 w 82"/>
                <a:gd name="T11" fmla="*/ 0 h 65"/>
                <a:gd name="T12" fmla="*/ 82 w 82"/>
                <a:gd name="T13" fmla="*/ 46 h 65"/>
                <a:gd name="T14" fmla="*/ 82 w 82"/>
                <a:gd name="T15" fmla="*/ 46 h 65"/>
                <a:gd name="T16" fmla="*/ 82 w 82"/>
                <a:gd name="T17" fmla="*/ 46 h 65"/>
                <a:gd name="T18" fmla="*/ 82 w 82"/>
                <a:gd name="T19" fmla="*/ 65 h 65"/>
                <a:gd name="T20" fmla="*/ 27 w 82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27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65"/>
                    <a:pt x="82" y="65"/>
                    <a:pt x="82" y="65"/>
                  </a:cubicBezTo>
                  <a:lnTo>
                    <a:pt x="27" y="6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5" name="Freeform 212">
              <a:extLst>
                <a:ext uri="{FF2B5EF4-FFF2-40B4-BE49-F238E27FC236}">
                  <a16:creationId xmlns:a16="http://schemas.microsoft.com/office/drawing/2014/main" id="{DE2E8EE8-0E82-41EC-AB9B-2D2D0490E6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02202" y="3851478"/>
              <a:ext cx="73677" cy="71047"/>
            </a:xfrm>
            <a:custGeom>
              <a:avLst/>
              <a:gdLst>
                <a:gd name="T0" fmla="*/ 28 w 28"/>
                <a:gd name="T1" fmla="*/ 27 h 27"/>
                <a:gd name="T2" fmla="*/ 27 w 28"/>
                <a:gd name="T3" fmla="*/ 27 h 27"/>
                <a:gd name="T4" fmla="*/ 0 w 28"/>
                <a:gd name="T5" fmla="*/ 27 h 27"/>
                <a:gd name="T6" fmla="*/ 0 w 28"/>
                <a:gd name="T7" fmla="*/ 0 h 27"/>
                <a:gd name="T8" fmla="*/ 28 w 28"/>
                <a:gd name="T9" fmla="*/ 0 h 27"/>
                <a:gd name="T10" fmla="*/ 28 w 2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7">
                  <a:moveTo>
                    <a:pt x="28" y="27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6" name="Freeform 213">
              <a:extLst>
                <a:ext uri="{FF2B5EF4-FFF2-40B4-BE49-F238E27FC236}">
                  <a16:creationId xmlns:a16="http://schemas.microsoft.com/office/drawing/2014/main" id="{7DF61D92-BCFD-4DF3-9F11-3D0E012C3C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39050" y="3683073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2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2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7" name="Freeform 214">
              <a:extLst>
                <a:ext uri="{FF2B5EF4-FFF2-40B4-BE49-F238E27FC236}">
                  <a16:creationId xmlns:a16="http://schemas.microsoft.com/office/drawing/2014/main" id="{B4AC019F-3833-46B4-9940-122E4AE9685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410124" y="3198909"/>
              <a:ext cx="473639" cy="560473"/>
            </a:xfrm>
            <a:custGeom>
              <a:avLst/>
              <a:gdLst>
                <a:gd name="T0" fmla="*/ 64 w 128"/>
                <a:gd name="T1" fmla="*/ 8 h 152"/>
                <a:gd name="T2" fmla="*/ 117 w 128"/>
                <a:gd name="T3" fmla="*/ 23 h 152"/>
                <a:gd name="T4" fmla="*/ 64 w 128"/>
                <a:gd name="T5" fmla="*/ 38 h 152"/>
                <a:gd name="T6" fmla="*/ 11 w 128"/>
                <a:gd name="T7" fmla="*/ 23 h 152"/>
                <a:gd name="T8" fmla="*/ 64 w 128"/>
                <a:gd name="T9" fmla="*/ 8 h 152"/>
                <a:gd name="T10" fmla="*/ 64 w 128"/>
                <a:gd name="T11" fmla="*/ 0 h 152"/>
                <a:gd name="T12" fmla="*/ 39 w 128"/>
                <a:gd name="T13" fmla="*/ 2 h 152"/>
                <a:gd name="T14" fmla="*/ 19 w 128"/>
                <a:gd name="T15" fmla="*/ 7 h 152"/>
                <a:gd name="T16" fmla="*/ 5 w 128"/>
                <a:gd name="T17" fmla="*/ 15 h 152"/>
                <a:gd name="T18" fmla="*/ 1 w 128"/>
                <a:gd name="T19" fmla="*/ 20 h 152"/>
                <a:gd name="T20" fmla="*/ 0 w 128"/>
                <a:gd name="T21" fmla="*/ 25 h 152"/>
                <a:gd name="T22" fmla="*/ 0 w 128"/>
                <a:gd name="T23" fmla="*/ 126 h 152"/>
                <a:gd name="T24" fmla="*/ 1 w 128"/>
                <a:gd name="T25" fmla="*/ 132 h 152"/>
                <a:gd name="T26" fmla="*/ 5 w 128"/>
                <a:gd name="T27" fmla="*/ 136 h 152"/>
                <a:gd name="T28" fmla="*/ 19 w 128"/>
                <a:gd name="T29" fmla="*/ 144 h 152"/>
                <a:gd name="T30" fmla="*/ 39 w 128"/>
                <a:gd name="T31" fmla="*/ 150 h 152"/>
                <a:gd name="T32" fmla="*/ 64 w 128"/>
                <a:gd name="T33" fmla="*/ 152 h 152"/>
                <a:gd name="T34" fmla="*/ 110 w 128"/>
                <a:gd name="T35" fmla="*/ 144 h 152"/>
                <a:gd name="T36" fmla="*/ 123 w 128"/>
                <a:gd name="T37" fmla="*/ 136 h 152"/>
                <a:gd name="T38" fmla="*/ 127 w 128"/>
                <a:gd name="T39" fmla="*/ 132 h 152"/>
                <a:gd name="T40" fmla="*/ 128 w 128"/>
                <a:gd name="T41" fmla="*/ 126 h 152"/>
                <a:gd name="T42" fmla="*/ 128 w 128"/>
                <a:gd name="T43" fmla="*/ 25 h 152"/>
                <a:gd name="T44" fmla="*/ 123 w 128"/>
                <a:gd name="T45" fmla="*/ 15 h 152"/>
                <a:gd name="T46" fmla="*/ 110 w 128"/>
                <a:gd name="T47" fmla="*/ 7 h 152"/>
                <a:gd name="T48" fmla="*/ 89 w 128"/>
                <a:gd name="T49" fmla="*/ 2 h 152"/>
                <a:gd name="T50" fmla="*/ 64 w 128"/>
                <a:gd name="T5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52">
                  <a:moveTo>
                    <a:pt x="64" y="8"/>
                  </a:moveTo>
                  <a:cubicBezTo>
                    <a:pt x="93" y="8"/>
                    <a:pt x="117" y="14"/>
                    <a:pt x="117" y="23"/>
                  </a:cubicBezTo>
                  <a:cubicBezTo>
                    <a:pt x="117" y="31"/>
                    <a:pt x="93" y="38"/>
                    <a:pt x="64" y="38"/>
                  </a:cubicBezTo>
                  <a:cubicBezTo>
                    <a:pt x="34" y="38"/>
                    <a:pt x="11" y="31"/>
                    <a:pt x="11" y="23"/>
                  </a:cubicBezTo>
                  <a:cubicBezTo>
                    <a:pt x="11" y="14"/>
                    <a:pt x="34" y="8"/>
                    <a:pt x="64" y="8"/>
                  </a:cubicBezTo>
                  <a:close/>
                  <a:moveTo>
                    <a:pt x="64" y="0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47" y="151"/>
                    <a:pt x="55" y="152"/>
                    <a:pt x="64" y="152"/>
                  </a:cubicBezTo>
                  <a:cubicBezTo>
                    <a:pt x="82" y="152"/>
                    <a:pt x="98" y="149"/>
                    <a:pt x="110" y="144"/>
                  </a:cubicBezTo>
                  <a:cubicBezTo>
                    <a:pt x="115" y="142"/>
                    <a:pt x="120" y="139"/>
                    <a:pt x="123" y="136"/>
                  </a:cubicBezTo>
                  <a:cubicBezTo>
                    <a:pt x="125" y="135"/>
                    <a:pt x="126" y="133"/>
                    <a:pt x="127" y="132"/>
                  </a:cubicBezTo>
                  <a:cubicBezTo>
                    <a:pt x="128" y="130"/>
                    <a:pt x="128" y="128"/>
                    <a:pt x="128" y="126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2"/>
                    <a:pt x="127" y="18"/>
                    <a:pt x="123" y="15"/>
                  </a:cubicBezTo>
                  <a:cubicBezTo>
                    <a:pt x="120" y="12"/>
                    <a:pt x="115" y="10"/>
                    <a:pt x="110" y="7"/>
                  </a:cubicBezTo>
                  <a:cubicBezTo>
                    <a:pt x="104" y="5"/>
                    <a:pt x="97" y="3"/>
                    <a:pt x="89" y="2"/>
                  </a:cubicBezTo>
                  <a:cubicBezTo>
                    <a:pt x="82" y="1"/>
                    <a:pt x="73" y="0"/>
                    <a:pt x="6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8" name="Rectangle 215">
              <a:extLst>
                <a:ext uri="{FF2B5EF4-FFF2-40B4-BE49-F238E27FC236}">
                  <a16:creationId xmlns:a16="http://schemas.microsoft.com/office/drawing/2014/main" id="{57A1C3CD-1586-44C3-87E3-7238910A21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02202" y="3922523"/>
              <a:ext cx="73677" cy="1868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29" name="Freeform 216">
              <a:extLst>
                <a:ext uri="{FF2B5EF4-FFF2-40B4-BE49-F238E27FC236}">
                  <a16:creationId xmlns:a16="http://schemas.microsoft.com/office/drawing/2014/main" id="{FFC2B2BF-F8CA-493E-AEA5-4E32E188A1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180" y="4017250"/>
              <a:ext cx="526265" cy="39206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8 h 106"/>
                <a:gd name="T4" fmla="*/ 130 w 143"/>
                <a:gd name="T5" fmla="*/ 37 h 106"/>
                <a:gd name="T6" fmla="*/ 108 w 143"/>
                <a:gd name="T7" fmla="*/ 15 h 106"/>
                <a:gd name="T8" fmla="*/ 93 w 143"/>
                <a:gd name="T9" fmla="*/ 21 h 106"/>
                <a:gd name="T10" fmla="*/ 63 w 143"/>
                <a:gd name="T11" fmla="*/ 0 h 106"/>
                <a:gd name="T12" fmla="*/ 37 w 143"/>
                <a:gd name="T13" fmla="*/ 13 h 106"/>
                <a:gd name="T14" fmla="*/ 29 w 143"/>
                <a:gd name="T15" fmla="*/ 11 h 106"/>
                <a:gd name="T16" fmla="*/ 19 w 143"/>
                <a:gd name="T17" fmla="*/ 14 h 106"/>
                <a:gd name="T18" fmla="*/ 11 w 143"/>
                <a:gd name="T19" fmla="*/ 29 h 106"/>
                <a:gd name="T20" fmla="*/ 0 w 143"/>
                <a:gd name="T21" fmla="*/ 49 h 106"/>
                <a:gd name="T22" fmla="*/ 0 w 143"/>
                <a:gd name="T23" fmla="*/ 51 h 106"/>
                <a:gd name="T24" fmla="*/ 0 w 143"/>
                <a:gd name="T25" fmla="*/ 52 h 106"/>
                <a:gd name="T26" fmla="*/ 18 w 143"/>
                <a:gd name="T27" fmla="*/ 73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4 h 106"/>
                <a:gd name="T36" fmla="*/ 93 w 143"/>
                <a:gd name="T37" fmla="*/ 91 h 106"/>
                <a:gd name="T38" fmla="*/ 94 w 143"/>
                <a:gd name="T39" fmla="*/ 90 h 106"/>
                <a:gd name="T40" fmla="*/ 98 w 143"/>
                <a:gd name="T41" fmla="*/ 90 h 106"/>
                <a:gd name="T42" fmla="*/ 116 w 143"/>
                <a:gd name="T43" fmla="*/ 80 h 106"/>
                <a:gd name="T44" fmla="*/ 122 w 143"/>
                <a:gd name="T45" fmla="*/ 82 h 106"/>
                <a:gd name="T46" fmla="*/ 129 w 143"/>
                <a:gd name="T47" fmla="*/ 80 h 106"/>
                <a:gd name="T48" fmla="*/ 135 w 143"/>
                <a:gd name="T49" fmla="*/ 70 h 106"/>
                <a:gd name="T50" fmla="*/ 143 w 143"/>
                <a:gd name="T51" fmla="*/ 55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5"/>
                    <a:pt x="137" y="39"/>
                    <a:pt x="130" y="38"/>
                  </a:cubicBezTo>
                  <a:cubicBezTo>
                    <a:pt x="130" y="38"/>
                    <a:pt x="130" y="37"/>
                    <a:pt x="130" y="37"/>
                  </a:cubicBezTo>
                  <a:cubicBezTo>
                    <a:pt x="130" y="25"/>
                    <a:pt x="120" y="15"/>
                    <a:pt x="108" y="15"/>
                  </a:cubicBezTo>
                  <a:cubicBezTo>
                    <a:pt x="102" y="15"/>
                    <a:pt x="97" y="17"/>
                    <a:pt x="93" y="21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2" y="0"/>
                    <a:pt x="43" y="5"/>
                    <a:pt x="37" y="13"/>
                  </a:cubicBezTo>
                  <a:cubicBezTo>
                    <a:pt x="35" y="12"/>
                    <a:pt x="32" y="11"/>
                    <a:pt x="29" y="11"/>
                  </a:cubicBezTo>
                  <a:cubicBezTo>
                    <a:pt x="25" y="11"/>
                    <a:pt x="22" y="12"/>
                    <a:pt x="19" y="14"/>
                  </a:cubicBezTo>
                  <a:cubicBezTo>
                    <a:pt x="14" y="17"/>
                    <a:pt x="11" y="23"/>
                    <a:pt x="11" y="29"/>
                  </a:cubicBezTo>
                  <a:cubicBezTo>
                    <a:pt x="4" y="33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0" y="63"/>
                    <a:pt x="8" y="72"/>
                    <a:pt x="18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59" y="106"/>
                    <a:pt x="69" y="100"/>
                    <a:pt x="75" y="92"/>
                  </a:cubicBezTo>
                  <a:cubicBezTo>
                    <a:pt x="77" y="93"/>
                    <a:pt x="80" y="94"/>
                    <a:pt x="83" y="94"/>
                  </a:cubicBezTo>
                  <a:cubicBezTo>
                    <a:pt x="87" y="94"/>
                    <a:pt x="90" y="93"/>
                    <a:pt x="93" y="91"/>
                  </a:cubicBezTo>
                  <a:cubicBezTo>
                    <a:pt x="94" y="91"/>
                    <a:pt x="94" y="90"/>
                    <a:pt x="94" y="90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105" y="90"/>
                    <a:pt x="112" y="86"/>
                    <a:pt x="116" y="80"/>
                  </a:cubicBezTo>
                  <a:cubicBezTo>
                    <a:pt x="118" y="81"/>
                    <a:pt x="120" y="82"/>
                    <a:pt x="122" y="82"/>
                  </a:cubicBezTo>
                  <a:cubicBezTo>
                    <a:pt x="125" y="82"/>
                    <a:pt x="127" y="81"/>
                    <a:pt x="129" y="80"/>
                  </a:cubicBezTo>
                  <a:cubicBezTo>
                    <a:pt x="133" y="78"/>
                    <a:pt x="135" y="74"/>
                    <a:pt x="135" y="70"/>
                  </a:cubicBezTo>
                  <a:cubicBezTo>
                    <a:pt x="140" y="66"/>
                    <a:pt x="143" y="61"/>
                    <a:pt x="143" y="55"/>
                  </a:cubicBezTo>
                  <a:cubicBezTo>
                    <a:pt x="143" y="55"/>
                    <a:pt x="143" y="54"/>
                    <a:pt x="143" y="54"/>
                  </a:cubicBezTo>
                  <a:cubicBezTo>
                    <a:pt x="143" y="53"/>
                    <a:pt x="143" y="53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0" name="Freeform 217">
              <a:extLst>
                <a:ext uri="{FF2B5EF4-FFF2-40B4-BE49-F238E27FC236}">
                  <a16:creationId xmlns:a16="http://schemas.microsoft.com/office/drawing/2014/main" id="{E6F5485E-C652-45C7-A3E7-D3871AC5AD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4836" y="4346167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1" name="Freeform 218">
              <a:extLst>
                <a:ext uri="{FF2B5EF4-FFF2-40B4-BE49-F238E27FC236}">
                  <a16:creationId xmlns:a16="http://schemas.microsoft.com/office/drawing/2014/main" id="{9C0EB491-A4D5-4366-A9B8-38F3B516AE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0104" y="4346167"/>
              <a:ext cx="18420" cy="699933"/>
            </a:xfrm>
            <a:custGeom>
              <a:avLst/>
              <a:gdLst>
                <a:gd name="T0" fmla="*/ 2 w 5"/>
                <a:gd name="T1" fmla="*/ 190 h 190"/>
                <a:gd name="T2" fmla="*/ 0 w 5"/>
                <a:gd name="T3" fmla="*/ 187 h 190"/>
                <a:gd name="T4" fmla="*/ 0 w 5"/>
                <a:gd name="T5" fmla="*/ 2 h 190"/>
                <a:gd name="T6" fmla="*/ 2 w 5"/>
                <a:gd name="T7" fmla="*/ 0 h 190"/>
                <a:gd name="T8" fmla="*/ 5 w 5"/>
                <a:gd name="T9" fmla="*/ 2 h 190"/>
                <a:gd name="T10" fmla="*/ 5 w 5"/>
                <a:gd name="T11" fmla="*/ 187 h 190"/>
                <a:gd name="T12" fmla="*/ 2 w 5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0">
                  <a:moveTo>
                    <a:pt x="2" y="190"/>
                  </a:moveTo>
                  <a:cubicBezTo>
                    <a:pt x="1" y="190"/>
                    <a:pt x="0" y="189"/>
                    <a:pt x="0" y="1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" y="189"/>
                    <a:pt x="4" y="190"/>
                    <a:pt x="2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2" name="Freeform 219">
              <a:extLst>
                <a:ext uri="{FF2B5EF4-FFF2-40B4-BE49-F238E27FC236}">
                  <a16:creationId xmlns:a16="http://schemas.microsoft.com/office/drawing/2014/main" id="{435CBF09-FE4C-4339-9FCE-FEE83DFEB8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70634" y="4346167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C302E9-8895-4A27-B52C-C6AC57EFFFB0}"/>
              </a:ext>
            </a:extLst>
          </p:cNvPr>
          <p:cNvGrpSpPr/>
          <p:nvPr/>
        </p:nvGrpSpPr>
        <p:grpSpPr>
          <a:xfrm>
            <a:off x="13881976" y="6686505"/>
            <a:ext cx="515920" cy="1862471"/>
            <a:chOff x="8150222" y="2574486"/>
            <a:chExt cx="526265" cy="1899817"/>
          </a:xfrm>
        </p:grpSpPr>
        <p:sp>
          <p:nvSpPr>
            <p:cNvPr id="134" name="Freeform 184">
              <a:extLst>
                <a:ext uri="{FF2B5EF4-FFF2-40B4-BE49-F238E27FC236}">
                  <a16:creationId xmlns:a16="http://schemas.microsoft.com/office/drawing/2014/main" id="{35F1AA57-89FC-4B33-B6CE-1BAE0AB60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5991" y="3774370"/>
              <a:ext cx="18420" cy="618362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5" name="Freeform 185">
              <a:extLst>
                <a:ext uri="{FF2B5EF4-FFF2-40B4-BE49-F238E27FC236}">
                  <a16:creationId xmlns:a16="http://schemas.microsoft.com/office/drawing/2014/main" id="{01249F94-8B45-45E3-9A29-CA9E8FC0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092" y="3774370"/>
              <a:ext cx="21051" cy="699933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6" name="Freeform 186">
              <a:extLst>
                <a:ext uri="{FF2B5EF4-FFF2-40B4-BE49-F238E27FC236}">
                  <a16:creationId xmlns:a16="http://schemas.microsoft.com/office/drawing/2014/main" id="{09926C82-C483-42FF-B97D-0DBA4A55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823" y="3774370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7" name="Rectangle 187">
              <a:extLst>
                <a:ext uri="{FF2B5EF4-FFF2-40B4-BE49-F238E27FC236}">
                  <a16:creationId xmlns:a16="http://schemas.microsoft.com/office/drawing/2014/main" id="{D08FD793-221F-4CD4-8C72-461406E7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3368" y="3369146"/>
              <a:ext cx="299971" cy="18945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8" name="Freeform 188">
              <a:extLst>
                <a:ext uri="{FF2B5EF4-FFF2-40B4-BE49-F238E27FC236}">
                  <a16:creationId xmlns:a16="http://schemas.microsoft.com/office/drawing/2014/main" id="{B2691545-9E27-4E16-BDD7-861BD421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3132327"/>
              <a:ext cx="299971" cy="236819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39" name="Freeform 189">
              <a:extLst>
                <a:ext uri="{FF2B5EF4-FFF2-40B4-BE49-F238E27FC236}">
                  <a16:creationId xmlns:a16="http://schemas.microsoft.com/office/drawing/2014/main" id="{B0B5F219-EA89-45F0-9380-F6F7F4A0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788" y="3300732"/>
              <a:ext cx="73677" cy="68414"/>
            </a:xfrm>
            <a:custGeom>
              <a:avLst/>
              <a:gdLst>
                <a:gd name="T0" fmla="*/ 28 w 28"/>
                <a:gd name="T1" fmla="*/ 26 h 26"/>
                <a:gd name="T2" fmla="*/ 28 w 28"/>
                <a:gd name="T3" fmla="*/ 26 h 26"/>
                <a:gd name="T4" fmla="*/ 0 w 28"/>
                <a:gd name="T5" fmla="*/ 26 h 26"/>
                <a:gd name="T6" fmla="*/ 0 w 28"/>
                <a:gd name="T7" fmla="*/ 0 h 26"/>
                <a:gd name="T8" fmla="*/ 28 w 28"/>
                <a:gd name="T9" fmla="*/ 0 h 26"/>
                <a:gd name="T10" fmla="*/ 28 w 2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8" y="26"/>
                  </a:moveTo>
                  <a:lnTo>
                    <a:pt x="28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0" name="Freeform 190">
              <a:extLst>
                <a:ext uri="{FF2B5EF4-FFF2-40B4-BE49-F238E27FC236}">
                  <a16:creationId xmlns:a16="http://schemas.microsoft.com/office/drawing/2014/main" id="{0D5B2830-A3E9-48F9-A758-F2CDF6B32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788" y="3132327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4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4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1" name="Rectangle 191">
              <a:extLst>
                <a:ext uri="{FF2B5EF4-FFF2-40B4-BE49-F238E27FC236}">
                  <a16:creationId xmlns:a16="http://schemas.microsoft.com/office/drawing/2014/main" id="{6B5C1584-0E3D-49CF-AAFA-F7905B14E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1788" y="3369146"/>
              <a:ext cx="73677" cy="18945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2" name="Freeform 192">
              <a:extLst>
                <a:ext uri="{FF2B5EF4-FFF2-40B4-BE49-F238E27FC236}">
                  <a16:creationId xmlns:a16="http://schemas.microsoft.com/office/drawing/2014/main" id="{7215F706-9EF1-44F4-BDEF-6A5FD2DF2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2" y="3463874"/>
              <a:ext cx="526265" cy="389436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3" name="Freeform 193">
              <a:extLst>
                <a:ext uri="{FF2B5EF4-FFF2-40B4-BE49-F238E27FC236}">
                  <a16:creationId xmlns:a16="http://schemas.microsoft.com/office/drawing/2014/main" id="{8AA2D530-B658-4390-8272-1624A188F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811305"/>
              <a:ext cx="294708" cy="39471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6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6 w 112"/>
                <a:gd name="T17" fmla="*/ 3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3 h 15"/>
                <a:gd name="T26" fmla="*/ 111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1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3"/>
                  </a:lnTo>
                  <a:lnTo>
                    <a:pt x="111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1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4" name="Freeform 194">
              <a:extLst>
                <a:ext uri="{FF2B5EF4-FFF2-40B4-BE49-F238E27FC236}">
                  <a16:creationId xmlns:a16="http://schemas.microsoft.com/office/drawing/2014/main" id="{7E9CB246-ED32-48FC-AEF9-18D71868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1779" y="2734998"/>
              <a:ext cx="176300" cy="39471"/>
            </a:xfrm>
            <a:custGeom>
              <a:avLst/>
              <a:gdLst>
                <a:gd name="T0" fmla="*/ 60 w 67"/>
                <a:gd name="T1" fmla="*/ 15 h 15"/>
                <a:gd name="T2" fmla="*/ 7 w 67"/>
                <a:gd name="T3" fmla="*/ 15 h 15"/>
                <a:gd name="T4" fmla="*/ 7 w 67"/>
                <a:gd name="T5" fmla="*/ 15 h 15"/>
                <a:gd name="T6" fmla="*/ 4 w 67"/>
                <a:gd name="T7" fmla="*/ 12 h 15"/>
                <a:gd name="T8" fmla="*/ 3 w 67"/>
                <a:gd name="T9" fmla="*/ 12 h 15"/>
                <a:gd name="T10" fmla="*/ 0 w 67"/>
                <a:gd name="T11" fmla="*/ 9 h 15"/>
                <a:gd name="T12" fmla="*/ 0 w 67"/>
                <a:gd name="T13" fmla="*/ 7 h 15"/>
                <a:gd name="T14" fmla="*/ 0 w 67"/>
                <a:gd name="T15" fmla="*/ 7 h 15"/>
                <a:gd name="T16" fmla="*/ 0 w 67"/>
                <a:gd name="T17" fmla="*/ 2 h 15"/>
                <a:gd name="T18" fmla="*/ 3 w 67"/>
                <a:gd name="T19" fmla="*/ 1 h 15"/>
                <a:gd name="T20" fmla="*/ 7 w 67"/>
                <a:gd name="T21" fmla="*/ 0 h 15"/>
                <a:gd name="T22" fmla="*/ 60 w 67"/>
                <a:gd name="T23" fmla="*/ 0 h 15"/>
                <a:gd name="T24" fmla="*/ 60 w 67"/>
                <a:gd name="T25" fmla="*/ 0 h 15"/>
                <a:gd name="T26" fmla="*/ 64 w 67"/>
                <a:gd name="T27" fmla="*/ 0 h 15"/>
                <a:gd name="T28" fmla="*/ 66 w 67"/>
                <a:gd name="T29" fmla="*/ 1 h 15"/>
                <a:gd name="T30" fmla="*/ 67 w 67"/>
                <a:gd name="T31" fmla="*/ 2 h 15"/>
                <a:gd name="T32" fmla="*/ 67 w 67"/>
                <a:gd name="T33" fmla="*/ 7 h 15"/>
                <a:gd name="T34" fmla="*/ 67 w 67"/>
                <a:gd name="T35" fmla="*/ 7 h 15"/>
                <a:gd name="T36" fmla="*/ 67 w 67"/>
                <a:gd name="T37" fmla="*/ 9 h 15"/>
                <a:gd name="T38" fmla="*/ 66 w 67"/>
                <a:gd name="T39" fmla="*/ 12 h 15"/>
                <a:gd name="T40" fmla="*/ 64 w 67"/>
                <a:gd name="T41" fmla="*/ 12 h 15"/>
                <a:gd name="T42" fmla="*/ 60 w 67"/>
                <a:gd name="T43" fmla="*/ 15 h 15"/>
                <a:gd name="T44" fmla="*/ 60 w 67"/>
                <a:gd name="T45" fmla="*/ 15 h 15"/>
                <a:gd name="T46" fmla="*/ 60 w 67"/>
                <a:gd name="T47" fmla="*/ 15 h 15"/>
                <a:gd name="T48" fmla="*/ 60 w 67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5">
                  <a:moveTo>
                    <a:pt x="60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1"/>
                  </a:lnTo>
                  <a:lnTo>
                    <a:pt x="67" y="2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5" name="Freeform 195">
              <a:extLst>
                <a:ext uri="{FF2B5EF4-FFF2-40B4-BE49-F238E27FC236}">
                  <a16:creationId xmlns:a16="http://schemas.microsoft.com/office/drawing/2014/main" id="{1C849B79-D8AE-4E5F-B4D4-828940DEE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895508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4 h 16"/>
                <a:gd name="T8" fmla="*/ 4 w 112"/>
                <a:gd name="T9" fmla="*/ 12 h 16"/>
                <a:gd name="T10" fmla="*/ 0 w 112"/>
                <a:gd name="T11" fmla="*/ 9 h 16"/>
                <a:gd name="T12" fmla="*/ 0 w 112"/>
                <a:gd name="T13" fmla="*/ 9 h 16"/>
                <a:gd name="T14" fmla="*/ 4 w 112"/>
                <a:gd name="T15" fmla="*/ 3 h 16"/>
                <a:gd name="T16" fmla="*/ 6 w 112"/>
                <a:gd name="T17" fmla="*/ 0 h 16"/>
                <a:gd name="T18" fmla="*/ 7 w 112"/>
                <a:gd name="T19" fmla="*/ 0 h 16"/>
                <a:gd name="T20" fmla="*/ 105 w 112"/>
                <a:gd name="T21" fmla="*/ 0 h 16"/>
                <a:gd name="T22" fmla="*/ 105 w 112"/>
                <a:gd name="T23" fmla="*/ 0 h 16"/>
                <a:gd name="T24" fmla="*/ 109 w 112"/>
                <a:gd name="T25" fmla="*/ 0 h 16"/>
                <a:gd name="T26" fmla="*/ 111 w 112"/>
                <a:gd name="T27" fmla="*/ 3 h 16"/>
                <a:gd name="T28" fmla="*/ 112 w 112"/>
                <a:gd name="T29" fmla="*/ 5 h 16"/>
                <a:gd name="T30" fmla="*/ 112 w 112"/>
                <a:gd name="T31" fmla="*/ 9 h 16"/>
                <a:gd name="T32" fmla="*/ 112 w 112"/>
                <a:gd name="T33" fmla="*/ 9 h 16"/>
                <a:gd name="T34" fmla="*/ 111 w 112"/>
                <a:gd name="T35" fmla="*/ 12 h 16"/>
                <a:gd name="T36" fmla="*/ 109 w 112"/>
                <a:gd name="T37" fmla="*/ 14 h 16"/>
                <a:gd name="T38" fmla="*/ 105 w 112"/>
                <a:gd name="T39" fmla="*/ 16 h 16"/>
                <a:gd name="T40" fmla="*/ 105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1" y="3"/>
                  </a:lnTo>
                  <a:lnTo>
                    <a:pt x="112" y="5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1" y="12"/>
                  </a:lnTo>
                  <a:lnTo>
                    <a:pt x="109" y="14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6" name="Freeform 196">
              <a:extLst>
                <a:ext uri="{FF2B5EF4-FFF2-40B4-BE49-F238E27FC236}">
                  <a16:creationId xmlns:a16="http://schemas.microsoft.com/office/drawing/2014/main" id="{874EB534-B9C1-4309-9DD5-1D1A1331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977080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6 h 16"/>
                <a:gd name="T8" fmla="*/ 4 w 112"/>
                <a:gd name="T9" fmla="*/ 13 h 16"/>
                <a:gd name="T10" fmla="*/ 2 w 112"/>
                <a:gd name="T11" fmla="*/ 11 h 16"/>
                <a:gd name="T12" fmla="*/ 0 w 112"/>
                <a:gd name="T13" fmla="*/ 9 h 16"/>
                <a:gd name="T14" fmla="*/ 0 w 112"/>
                <a:gd name="T15" fmla="*/ 9 h 16"/>
                <a:gd name="T16" fmla="*/ 4 w 112"/>
                <a:gd name="T17" fmla="*/ 2 h 16"/>
                <a:gd name="T18" fmla="*/ 6 w 112"/>
                <a:gd name="T19" fmla="*/ 2 h 16"/>
                <a:gd name="T20" fmla="*/ 7 w 112"/>
                <a:gd name="T21" fmla="*/ 0 h 16"/>
                <a:gd name="T22" fmla="*/ 105 w 112"/>
                <a:gd name="T23" fmla="*/ 0 h 16"/>
                <a:gd name="T24" fmla="*/ 105 w 112"/>
                <a:gd name="T25" fmla="*/ 0 h 16"/>
                <a:gd name="T26" fmla="*/ 109 w 112"/>
                <a:gd name="T27" fmla="*/ 2 h 16"/>
                <a:gd name="T28" fmla="*/ 111 w 112"/>
                <a:gd name="T29" fmla="*/ 2 h 16"/>
                <a:gd name="T30" fmla="*/ 112 w 112"/>
                <a:gd name="T31" fmla="*/ 6 h 16"/>
                <a:gd name="T32" fmla="*/ 112 w 112"/>
                <a:gd name="T33" fmla="*/ 9 h 16"/>
                <a:gd name="T34" fmla="*/ 112 w 112"/>
                <a:gd name="T35" fmla="*/ 9 h 16"/>
                <a:gd name="T36" fmla="*/ 112 w 112"/>
                <a:gd name="T37" fmla="*/ 11 h 16"/>
                <a:gd name="T38" fmla="*/ 111 w 112"/>
                <a:gd name="T39" fmla="*/ 13 h 16"/>
                <a:gd name="T40" fmla="*/ 109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  <a:gd name="T46" fmla="*/ 105 w 112"/>
                <a:gd name="T47" fmla="*/ 16 h 16"/>
                <a:gd name="T48" fmla="*/ 105 w 112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1" y="2"/>
                  </a:lnTo>
                  <a:lnTo>
                    <a:pt x="112" y="6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2" y="11"/>
                  </a:lnTo>
                  <a:lnTo>
                    <a:pt x="111" y="13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47" name="Freeform 197">
              <a:extLst>
                <a:ext uri="{FF2B5EF4-FFF2-40B4-BE49-F238E27FC236}">
                  <a16:creationId xmlns:a16="http://schemas.microsoft.com/office/drawing/2014/main" id="{6B400335-9B33-4219-91EC-BCE0CA2F0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6535" y="2574486"/>
              <a:ext cx="473639" cy="578892"/>
            </a:xfrm>
            <a:custGeom>
              <a:avLst/>
              <a:gdLst>
                <a:gd name="T0" fmla="*/ 162 w 180"/>
                <a:gd name="T1" fmla="*/ 0 h 220"/>
                <a:gd name="T2" fmla="*/ 58 w 180"/>
                <a:gd name="T3" fmla="*/ 0 h 220"/>
                <a:gd name="T4" fmla="*/ 0 w 180"/>
                <a:gd name="T5" fmla="*/ 55 h 220"/>
                <a:gd name="T6" fmla="*/ 0 w 180"/>
                <a:gd name="T7" fmla="*/ 202 h 220"/>
                <a:gd name="T8" fmla="*/ 0 w 180"/>
                <a:gd name="T9" fmla="*/ 202 h 220"/>
                <a:gd name="T10" fmla="*/ 2 w 180"/>
                <a:gd name="T11" fmla="*/ 209 h 220"/>
                <a:gd name="T12" fmla="*/ 5 w 180"/>
                <a:gd name="T13" fmla="*/ 215 h 220"/>
                <a:gd name="T14" fmla="*/ 11 w 180"/>
                <a:gd name="T15" fmla="*/ 219 h 220"/>
                <a:gd name="T16" fmla="*/ 18 w 180"/>
                <a:gd name="T17" fmla="*/ 220 h 220"/>
                <a:gd name="T18" fmla="*/ 180 w 180"/>
                <a:gd name="T19" fmla="*/ 220 h 220"/>
                <a:gd name="T20" fmla="*/ 180 w 180"/>
                <a:gd name="T21" fmla="*/ 19 h 220"/>
                <a:gd name="T22" fmla="*/ 180 w 180"/>
                <a:gd name="T23" fmla="*/ 19 h 220"/>
                <a:gd name="T24" fmla="*/ 179 w 180"/>
                <a:gd name="T25" fmla="*/ 12 h 220"/>
                <a:gd name="T26" fmla="*/ 175 w 180"/>
                <a:gd name="T27" fmla="*/ 6 h 220"/>
                <a:gd name="T28" fmla="*/ 169 w 180"/>
                <a:gd name="T29" fmla="*/ 2 h 220"/>
                <a:gd name="T30" fmla="*/ 162 w 180"/>
                <a:gd name="T31" fmla="*/ 0 h 220"/>
                <a:gd name="T32" fmla="*/ 162 w 180"/>
                <a:gd name="T33" fmla="*/ 0 h 220"/>
                <a:gd name="T34" fmla="*/ 162 w 180"/>
                <a:gd name="T35" fmla="*/ 0 h 220"/>
                <a:gd name="T36" fmla="*/ 162 w 180"/>
                <a:gd name="T37" fmla="*/ 0 h 220"/>
                <a:gd name="T38" fmla="*/ 166 w 180"/>
                <a:gd name="T39" fmla="*/ 205 h 220"/>
                <a:gd name="T40" fmla="*/ 25 w 180"/>
                <a:gd name="T41" fmla="*/ 205 h 220"/>
                <a:gd name="T42" fmla="*/ 25 w 180"/>
                <a:gd name="T43" fmla="*/ 205 h 220"/>
                <a:gd name="T44" fmla="*/ 21 w 180"/>
                <a:gd name="T45" fmla="*/ 205 h 220"/>
                <a:gd name="T46" fmla="*/ 18 w 180"/>
                <a:gd name="T47" fmla="*/ 204 h 220"/>
                <a:gd name="T48" fmla="*/ 15 w 180"/>
                <a:gd name="T49" fmla="*/ 198 h 220"/>
                <a:gd name="T50" fmla="*/ 15 w 180"/>
                <a:gd name="T51" fmla="*/ 194 h 220"/>
                <a:gd name="T52" fmla="*/ 15 w 180"/>
                <a:gd name="T53" fmla="*/ 63 h 220"/>
                <a:gd name="T54" fmla="*/ 49 w 180"/>
                <a:gd name="T55" fmla="*/ 63 h 220"/>
                <a:gd name="T56" fmla="*/ 49 w 180"/>
                <a:gd name="T57" fmla="*/ 63 h 220"/>
                <a:gd name="T58" fmla="*/ 54 w 180"/>
                <a:gd name="T59" fmla="*/ 63 h 220"/>
                <a:gd name="T60" fmla="*/ 60 w 180"/>
                <a:gd name="T61" fmla="*/ 61 h 220"/>
                <a:gd name="T62" fmla="*/ 63 w 180"/>
                <a:gd name="T63" fmla="*/ 55 h 220"/>
                <a:gd name="T64" fmla="*/ 65 w 180"/>
                <a:gd name="T65" fmla="*/ 47 h 220"/>
                <a:gd name="T66" fmla="*/ 65 w 180"/>
                <a:gd name="T67" fmla="*/ 14 h 220"/>
                <a:gd name="T68" fmla="*/ 156 w 180"/>
                <a:gd name="T69" fmla="*/ 14 h 220"/>
                <a:gd name="T70" fmla="*/ 156 w 180"/>
                <a:gd name="T71" fmla="*/ 14 h 220"/>
                <a:gd name="T72" fmla="*/ 159 w 180"/>
                <a:gd name="T73" fmla="*/ 14 h 220"/>
                <a:gd name="T74" fmla="*/ 162 w 180"/>
                <a:gd name="T75" fmla="*/ 17 h 220"/>
                <a:gd name="T76" fmla="*/ 166 w 180"/>
                <a:gd name="T77" fmla="*/ 21 h 220"/>
                <a:gd name="T78" fmla="*/ 166 w 180"/>
                <a:gd name="T79" fmla="*/ 27 h 220"/>
                <a:gd name="T80" fmla="*/ 166 w 180"/>
                <a:gd name="T81" fmla="*/ 205 h 220"/>
                <a:gd name="T82" fmla="*/ 166 w 180"/>
                <a:gd name="T83" fmla="*/ 205 h 220"/>
                <a:gd name="T84" fmla="*/ 166 w 180"/>
                <a:gd name="T85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" h="220">
                  <a:moveTo>
                    <a:pt x="162" y="0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9"/>
                  </a:lnTo>
                  <a:lnTo>
                    <a:pt x="5" y="215"/>
                  </a:lnTo>
                  <a:lnTo>
                    <a:pt x="11" y="219"/>
                  </a:lnTo>
                  <a:lnTo>
                    <a:pt x="18" y="220"/>
                  </a:lnTo>
                  <a:lnTo>
                    <a:pt x="180" y="220"/>
                  </a:lnTo>
                  <a:lnTo>
                    <a:pt x="180" y="19"/>
                  </a:lnTo>
                  <a:lnTo>
                    <a:pt x="180" y="19"/>
                  </a:lnTo>
                  <a:lnTo>
                    <a:pt x="179" y="12"/>
                  </a:lnTo>
                  <a:lnTo>
                    <a:pt x="175" y="6"/>
                  </a:lnTo>
                  <a:lnTo>
                    <a:pt x="169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6" y="205"/>
                  </a:moveTo>
                  <a:lnTo>
                    <a:pt x="25" y="205"/>
                  </a:lnTo>
                  <a:lnTo>
                    <a:pt x="25" y="205"/>
                  </a:lnTo>
                  <a:lnTo>
                    <a:pt x="21" y="205"/>
                  </a:lnTo>
                  <a:lnTo>
                    <a:pt x="18" y="204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4" y="63"/>
                  </a:lnTo>
                  <a:lnTo>
                    <a:pt x="60" y="61"/>
                  </a:lnTo>
                  <a:lnTo>
                    <a:pt x="63" y="55"/>
                  </a:lnTo>
                  <a:lnTo>
                    <a:pt x="65" y="47"/>
                  </a:lnTo>
                  <a:lnTo>
                    <a:pt x="65" y="14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59" y="14"/>
                  </a:lnTo>
                  <a:lnTo>
                    <a:pt x="162" y="17"/>
                  </a:lnTo>
                  <a:lnTo>
                    <a:pt x="166" y="21"/>
                  </a:lnTo>
                  <a:lnTo>
                    <a:pt x="166" y="27"/>
                  </a:lnTo>
                  <a:lnTo>
                    <a:pt x="166" y="205"/>
                  </a:lnTo>
                  <a:lnTo>
                    <a:pt x="166" y="205"/>
                  </a:lnTo>
                  <a:lnTo>
                    <a:pt x="166" y="20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9148AD3-E278-4373-A72D-8956E0D59ECF}"/>
              </a:ext>
            </a:extLst>
          </p:cNvPr>
          <p:cNvGrpSpPr/>
          <p:nvPr/>
        </p:nvGrpSpPr>
        <p:grpSpPr>
          <a:xfrm>
            <a:off x="14433306" y="8444567"/>
            <a:ext cx="515920" cy="1810879"/>
            <a:chOff x="8597758" y="4565111"/>
            <a:chExt cx="526265" cy="1847191"/>
          </a:xfrm>
        </p:grpSpPr>
        <p:sp>
          <p:nvSpPr>
            <p:cNvPr id="149" name="Rectangle 210">
              <a:extLst>
                <a:ext uri="{FF2B5EF4-FFF2-40B4-BE49-F238E27FC236}">
                  <a16:creationId xmlns:a16="http://schemas.microsoft.com/office/drawing/2014/main" id="{CACED397-B6CB-4E0F-8196-CAEF71064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8274" y="5288725"/>
              <a:ext cx="299971" cy="1868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0" name="Freeform 211">
              <a:extLst>
                <a:ext uri="{FF2B5EF4-FFF2-40B4-BE49-F238E27FC236}">
                  <a16:creationId xmlns:a16="http://schemas.microsoft.com/office/drawing/2014/main" id="{DA329285-46C6-41E5-84FD-8741D9A6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274" y="5049275"/>
              <a:ext cx="299971" cy="239451"/>
            </a:xfrm>
            <a:custGeom>
              <a:avLst/>
              <a:gdLst>
                <a:gd name="T0" fmla="*/ 27 w 82"/>
                <a:gd name="T1" fmla="*/ 65 h 65"/>
                <a:gd name="T2" fmla="*/ 0 w 82"/>
                <a:gd name="T3" fmla="*/ 65 h 65"/>
                <a:gd name="T4" fmla="*/ 0 w 82"/>
                <a:gd name="T5" fmla="*/ 46 h 65"/>
                <a:gd name="T6" fmla="*/ 1 w 82"/>
                <a:gd name="T7" fmla="*/ 46 h 65"/>
                <a:gd name="T8" fmla="*/ 31 w 82"/>
                <a:gd name="T9" fmla="*/ 0 h 65"/>
                <a:gd name="T10" fmla="*/ 51 w 82"/>
                <a:gd name="T11" fmla="*/ 0 h 65"/>
                <a:gd name="T12" fmla="*/ 82 w 82"/>
                <a:gd name="T13" fmla="*/ 46 h 65"/>
                <a:gd name="T14" fmla="*/ 82 w 82"/>
                <a:gd name="T15" fmla="*/ 46 h 65"/>
                <a:gd name="T16" fmla="*/ 82 w 82"/>
                <a:gd name="T17" fmla="*/ 46 h 65"/>
                <a:gd name="T18" fmla="*/ 82 w 82"/>
                <a:gd name="T19" fmla="*/ 65 h 65"/>
                <a:gd name="T20" fmla="*/ 27 w 82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27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65"/>
                    <a:pt x="82" y="65"/>
                    <a:pt x="82" y="65"/>
                  </a:cubicBezTo>
                  <a:lnTo>
                    <a:pt x="27" y="6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1" name="Freeform 212">
              <a:extLst>
                <a:ext uri="{FF2B5EF4-FFF2-40B4-BE49-F238E27FC236}">
                  <a16:creationId xmlns:a16="http://schemas.microsoft.com/office/drawing/2014/main" id="{CB2C4F2B-C5C5-4762-9F53-3B50180E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324" y="5217680"/>
              <a:ext cx="73677" cy="71047"/>
            </a:xfrm>
            <a:custGeom>
              <a:avLst/>
              <a:gdLst>
                <a:gd name="T0" fmla="*/ 28 w 28"/>
                <a:gd name="T1" fmla="*/ 27 h 27"/>
                <a:gd name="T2" fmla="*/ 27 w 28"/>
                <a:gd name="T3" fmla="*/ 27 h 27"/>
                <a:gd name="T4" fmla="*/ 0 w 28"/>
                <a:gd name="T5" fmla="*/ 27 h 27"/>
                <a:gd name="T6" fmla="*/ 0 w 28"/>
                <a:gd name="T7" fmla="*/ 0 h 27"/>
                <a:gd name="T8" fmla="*/ 28 w 28"/>
                <a:gd name="T9" fmla="*/ 0 h 27"/>
                <a:gd name="T10" fmla="*/ 28 w 2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7">
                  <a:moveTo>
                    <a:pt x="28" y="27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2" name="Freeform 213">
              <a:extLst>
                <a:ext uri="{FF2B5EF4-FFF2-40B4-BE49-F238E27FC236}">
                  <a16:creationId xmlns:a16="http://schemas.microsoft.com/office/drawing/2014/main" id="{A7B830E9-9E2B-4B82-B629-E3848435A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324" y="5049275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2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2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3" name="Freeform 214">
              <a:extLst>
                <a:ext uri="{FF2B5EF4-FFF2-40B4-BE49-F238E27FC236}">
                  <a16:creationId xmlns:a16="http://schemas.microsoft.com/office/drawing/2014/main" id="{819BD798-E72A-4536-8694-83F21BA97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1441" y="4565111"/>
              <a:ext cx="473639" cy="560473"/>
            </a:xfrm>
            <a:custGeom>
              <a:avLst/>
              <a:gdLst>
                <a:gd name="T0" fmla="*/ 64 w 128"/>
                <a:gd name="T1" fmla="*/ 8 h 152"/>
                <a:gd name="T2" fmla="*/ 117 w 128"/>
                <a:gd name="T3" fmla="*/ 23 h 152"/>
                <a:gd name="T4" fmla="*/ 64 w 128"/>
                <a:gd name="T5" fmla="*/ 38 h 152"/>
                <a:gd name="T6" fmla="*/ 11 w 128"/>
                <a:gd name="T7" fmla="*/ 23 h 152"/>
                <a:gd name="T8" fmla="*/ 64 w 128"/>
                <a:gd name="T9" fmla="*/ 8 h 152"/>
                <a:gd name="T10" fmla="*/ 64 w 128"/>
                <a:gd name="T11" fmla="*/ 0 h 152"/>
                <a:gd name="T12" fmla="*/ 39 w 128"/>
                <a:gd name="T13" fmla="*/ 2 h 152"/>
                <a:gd name="T14" fmla="*/ 19 w 128"/>
                <a:gd name="T15" fmla="*/ 7 h 152"/>
                <a:gd name="T16" fmla="*/ 5 w 128"/>
                <a:gd name="T17" fmla="*/ 15 h 152"/>
                <a:gd name="T18" fmla="*/ 1 w 128"/>
                <a:gd name="T19" fmla="*/ 20 h 152"/>
                <a:gd name="T20" fmla="*/ 0 w 128"/>
                <a:gd name="T21" fmla="*/ 25 h 152"/>
                <a:gd name="T22" fmla="*/ 0 w 128"/>
                <a:gd name="T23" fmla="*/ 126 h 152"/>
                <a:gd name="T24" fmla="*/ 1 w 128"/>
                <a:gd name="T25" fmla="*/ 132 h 152"/>
                <a:gd name="T26" fmla="*/ 5 w 128"/>
                <a:gd name="T27" fmla="*/ 136 h 152"/>
                <a:gd name="T28" fmla="*/ 19 w 128"/>
                <a:gd name="T29" fmla="*/ 144 h 152"/>
                <a:gd name="T30" fmla="*/ 39 w 128"/>
                <a:gd name="T31" fmla="*/ 150 h 152"/>
                <a:gd name="T32" fmla="*/ 64 w 128"/>
                <a:gd name="T33" fmla="*/ 152 h 152"/>
                <a:gd name="T34" fmla="*/ 110 w 128"/>
                <a:gd name="T35" fmla="*/ 144 h 152"/>
                <a:gd name="T36" fmla="*/ 123 w 128"/>
                <a:gd name="T37" fmla="*/ 136 h 152"/>
                <a:gd name="T38" fmla="*/ 127 w 128"/>
                <a:gd name="T39" fmla="*/ 132 h 152"/>
                <a:gd name="T40" fmla="*/ 128 w 128"/>
                <a:gd name="T41" fmla="*/ 126 h 152"/>
                <a:gd name="T42" fmla="*/ 128 w 128"/>
                <a:gd name="T43" fmla="*/ 25 h 152"/>
                <a:gd name="T44" fmla="*/ 123 w 128"/>
                <a:gd name="T45" fmla="*/ 15 h 152"/>
                <a:gd name="T46" fmla="*/ 110 w 128"/>
                <a:gd name="T47" fmla="*/ 7 h 152"/>
                <a:gd name="T48" fmla="*/ 89 w 128"/>
                <a:gd name="T49" fmla="*/ 2 h 152"/>
                <a:gd name="T50" fmla="*/ 64 w 128"/>
                <a:gd name="T5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52">
                  <a:moveTo>
                    <a:pt x="64" y="8"/>
                  </a:moveTo>
                  <a:cubicBezTo>
                    <a:pt x="93" y="8"/>
                    <a:pt x="117" y="14"/>
                    <a:pt x="117" y="23"/>
                  </a:cubicBezTo>
                  <a:cubicBezTo>
                    <a:pt x="117" y="31"/>
                    <a:pt x="93" y="38"/>
                    <a:pt x="64" y="38"/>
                  </a:cubicBezTo>
                  <a:cubicBezTo>
                    <a:pt x="34" y="38"/>
                    <a:pt x="11" y="31"/>
                    <a:pt x="11" y="23"/>
                  </a:cubicBezTo>
                  <a:cubicBezTo>
                    <a:pt x="11" y="14"/>
                    <a:pt x="34" y="8"/>
                    <a:pt x="64" y="8"/>
                  </a:cubicBezTo>
                  <a:close/>
                  <a:moveTo>
                    <a:pt x="64" y="0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47" y="151"/>
                    <a:pt x="55" y="152"/>
                    <a:pt x="64" y="152"/>
                  </a:cubicBezTo>
                  <a:cubicBezTo>
                    <a:pt x="82" y="152"/>
                    <a:pt x="98" y="149"/>
                    <a:pt x="110" y="144"/>
                  </a:cubicBezTo>
                  <a:cubicBezTo>
                    <a:pt x="115" y="142"/>
                    <a:pt x="120" y="139"/>
                    <a:pt x="123" y="136"/>
                  </a:cubicBezTo>
                  <a:cubicBezTo>
                    <a:pt x="125" y="135"/>
                    <a:pt x="126" y="133"/>
                    <a:pt x="127" y="132"/>
                  </a:cubicBezTo>
                  <a:cubicBezTo>
                    <a:pt x="128" y="130"/>
                    <a:pt x="128" y="128"/>
                    <a:pt x="128" y="126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2"/>
                    <a:pt x="127" y="18"/>
                    <a:pt x="123" y="15"/>
                  </a:cubicBezTo>
                  <a:cubicBezTo>
                    <a:pt x="120" y="12"/>
                    <a:pt x="115" y="10"/>
                    <a:pt x="110" y="7"/>
                  </a:cubicBezTo>
                  <a:cubicBezTo>
                    <a:pt x="104" y="5"/>
                    <a:pt x="97" y="3"/>
                    <a:pt x="89" y="2"/>
                  </a:cubicBezTo>
                  <a:cubicBezTo>
                    <a:pt x="82" y="1"/>
                    <a:pt x="73" y="0"/>
                    <a:pt x="6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4" name="Rectangle 215">
              <a:extLst>
                <a:ext uri="{FF2B5EF4-FFF2-40B4-BE49-F238E27FC236}">
                  <a16:creationId xmlns:a16="http://schemas.microsoft.com/office/drawing/2014/main" id="{CA8DE530-6A01-44B0-BDED-E37ECA141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324" y="5288725"/>
              <a:ext cx="73677" cy="1868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5" name="Freeform 216">
              <a:extLst>
                <a:ext uri="{FF2B5EF4-FFF2-40B4-BE49-F238E27FC236}">
                  <a16:creationId xmlns:a16="http://schemas.microsoft.com/office/drawing/2014/main" id="{1F7C88F7-6376-43B7-8B13-E4CFE89CB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758" y="5383452"/>
              <a:ext cx="526265" cy="39206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8 h 106"/>
                <a:gd name="T4" fmla="*/ 130 w 143"/>
                <a:gd name="T5" fmla="*/ 37 h 106"/>
                <a:gd name="T6" fmla="*/ 108 w 143"/>
                <a:gd name="T7" fmla="*/ 15 h 106"/>
                <a:gd name="T8" fmla="*/ 93 w 143"/>
                <a:gd name="T9" fmla="*/ 21 h 106"/>
                <a:gd name="T10" fmla="*/ 63 w 143"/>
                <a:gd name="T11" fmla="*/ 0 h 106"/>
                <a:gd name="T12" fmla="*/ 37 w 143"/>
                <a:gd name="T13" fmla="*/ 13 h 106"/>
                <a:gd name="T14" fmla="*/ 29 w 143"/>
                <a:gd name="T15" fmla="*/ 11 h 106"/>
                <a:gd name="T16" fmla="*/ 19 w 143"/>
                <a:gd name="T17" fmla="*/ 14 h 106"/>
                <a:gd name="T18" fmla="*/ 11 w 143"/>
                <a:gd name="T19" fmla="*/ 29 h 106"/>
                <a:gd name="T20" fmla="*/ 0 w 143"/>
                <a:gd name="T21" fmla="*/ 49 h 106"/>
                <a:gd name="T22" fmla="*/ 0 w 143"/>
                <a:gd name="T23" fmla="*/ 51 h 106"/>
                <a:gd name="T24" fmla="*/ 0 w 143"/>
                <a:gd name="T25" fmla="*/ 52 h 106"/>
                <a:gd name="T26" fmla="*/ 18 w 143"/>
                <a:gd name="T27" fmla="*/ 73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4 h 106"/>
                <a:gd name="T36" fmla="*/ 93 w 143"/>
                <a:gd name="T37" fmla="*/ 91 h 106"/>
                <a:gd name="T38" fmla="*/ 94 w 143"/>
                <a:gd name="T39" fmla="*/ 90 h 106"/>
                <a:gd name="T40" fmla="*/ 98 w 143"/>
                <a:gd name="T41" fmla="*/ 90 h 106"/>
                <a:gd name="T42" fmla="*/ 116 w 143"/>
                <a:gd name="T43" fmla="*/ 80 h 106"/>
                <a:gd name="T44" fmla="*/ 122 w 143"/>
                <a:gd name="T45" fmla="*/ 82 h 106"/>
                <a:gd name="T46" fmla="*/ 129 w 143"/>
                <a:gd name="T47" fmla="*/ 80 h 106"/>
                <a:gd name="T48" fmla="*/ 135 w 143"/>
                <a:gd name="T49" fmla="*/ 70 h 106"/>
                <a:gd name="T50" fmla="*/ 143 w 143"/>
                <a:gd name="T51" fmla="*/ 55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5"/>
                    <a:pt x="137" y="39"/>
                    <a:pt x="130" y="38"/>
                  </a:cubicBezTo>
                  <a:cubicBezTo>
                    <a:pt x="130" y="38"/>
                    <a:pt x="130" y="37"/>
                    <a:pt x="130" y="37"/>
                  </a:cubicBezTo>
                  <a:cubicBezTo>
                    <a:pt x="130" y="25"/>
                    <a:pt x="120" y="15"/>
                    <a:pt x="108" y="15"/>
                  </a:cubicBezTo>
                  <a:cubicBezTo>
                    <a:pt x="102" y="15"/>
                    <a:pt x="97" y="17"/>
                    <a:pt x="93" y="21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2" y="0"/>
                    <a:pt x="43" y="5"/>
                    <a:pt x="37" y="13"/>
                  </a:cubicBezTo>
                  <a:cubicBezTo>
                    <a:pt x="35" y="12"/>
                    <a:pt x="32" y="11"/>
                    <a:pt x="29" y="11"/>
                  </a:cubicBezTo>
                  <a:cubicBezTo>
                    <a:pt x="25" y="11"/>
                    <a:pt x="22" y="12"/>
                    <a:pt x="19" y="14"/>
                  </a:cubicBezTo>
                  <a:cubicBezTo>
                    <a:pt x="14" y="17"/>
                    <a:pt x="11" y="23"/>
                    <a:pt x="11" y="29"/>
                  </a:cubicBezTo>
                  <a:cubicBezTo>
                    <a:pt x="4" y="33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0" y="63"/>
                    <a:pt x="8" y="72"/>
                    <a:pt x="18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59" y="106"/>
                    <a:pt x="69" y="100"/>
                    <a:pt x="75" y="92"/>
                  </a:cubicBezTo>
                  <a:cubicBezTo>
                    <a:pt x="77" y="93"/>
                    <a:pt x="80" y="94"/>
                    <a:pt x="83" y="94"/>
                  </a:cubicBezTo>
                  <a:cubicBezTo>
                    <a:pt x="87" y="94"/>
                    <a:pt x="90" y="93"/>
                    <a:pt x="93" y="91"/>
                  </a:cubicBezTo>
                  <a:cubicBezTo>
                    <a:pt x="94" y="91"/>
                    <a:pt x="94" y="90"/>
                    <a:pt x="94" y="90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105" y="90"/>
                    <a:pt x="112" y="86"/>
                    <a:pt x="116" y="80"/>
                  </a:cubicBezTo>
                  <a:cubicBezTo>
                    <a:pt x="118" y="81"/>
                    <a:pt x="120" y="82"/>
                    <a:pt x="122" y="82"/>
                  </a:cubicBezTo>
                  <a:cubicBezTo>
                    <a:pt x="125" y="82"/>
                    <a:pt x="127" y="81"/>
                    <a:pt x="129" y="80"/>
                  </a:cubicBezTo>
                  <a:cubicBezTo>
                    <a:pt x="133" y="78"/>
                    <a:pt x="135" y="74"/>
                    <a:pt x="135" y="70"/>
                  </a:cubicBezTo>
                  <a:cubicBezTo>
                    <a:pt x="140" y="66"/>
                    <a:pt x="143" y="61"/>
                    <a:pt x="143" y="55"/>
                  </a:cubicBezTo>
                  <a:cubicBezTo>
                    <a:pt x="143" y="55"/>
                    <a:pt x="143" y="54"/>
                    <a:pt x="143" y="54"/>
                  </a:cubicBezTo>
                  <a:cubicBezTo>
                    <a:pt x="143" y="53"/>
                    <a:pt x="143" y="53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6" name="Freeform 217">
              <a:extLst>
                <a:ext uri="{FF2B5EF4-FFF2-40B4-BE49-F238E27FC236}">
                  <a16:creationId xmlns:a16="http://schemas.microsoft.com/office/drawing/2014/main" id="{020A753F-4638-4679-BB93-6211D9EC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947" y="5712369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7" name="Freeform 218">
              <a:extLst>
                <a:ext uri="{FF2B5EF4-FFF2-40B4-BE49-F238E27FC236}">
                  <a16:creationId xmlns:a16="http://schemas.microsoft.com/office/drawing/2014/main" id="{868FDF98-F482-46E4-886B-600672828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679" y="5712369"/>
              <a:ext cx="18420" cy="699933"/>
            </a:xfrm>
            <a:custGeom>
              <a:avLst/>
              <a:gdLst>
                <a:gd name="T0" fmla="*/ 2 w 5"/>
                <a:gd name="T1" fmla="*/ 190 h 190"/>
                <a:gd name="T2" fmla="*/ 0 w 5"/>
                <a:gd name="T3" fmla="*/ 187 h 190"/>
                <a:gd name="T4" fmla="*/ 0 w 5"/>
                <a:gd name="T5" fmla="*/ 2 h 190"/>
                <a:gd name="T6" fmla="*/ 2 w 5"/>
                <a:gd name="T7" fmla="*/ 0 h 190"/>
                <a:gd name="T8" fmla="*/ 5 w 5"/>
                <a:gd name="T9" fmla="*/ 2 h 190"/>
                <a:gd name="T10" fmla="*/ 5 w 5"/>
                <a:gd name="T11" fmla="*/ 187 h 190"/>
                <a:gd name="T12" fmla="*/ 2 w 5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0">
                  <a:moveTo>
                    <a:pt x="2" y="190"/>
                  </a:moveTo>
                  <a:cubicBezTo>
                    <a:pt x="1" y="190"/>
                    <a:pt x="0" y="189"/>
                    <a:pt x="0" y="1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" y="189"/>
                    <a:pt x="4" y="190"/>
                    <a:pt x="2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58" name="Freeform 219">
              <a:extLst>
                <a:ext uri="{FF2B5EF4-FFF2-40B4-BE49-F238E27FC236}">
                  <a16:creationId xmlns:a16="http://schemas.microsoft.com/office/drawing/2014/main" id="{9BDB3453-F088-4321-8002-AAC63C7CC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149" y="5712369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73BB689-2492-4D19-B22D-B2E83638D66D}"/>
              </a:ext>
            </a:extLst>
          </p:cNvPr>
          <p:cNvSpPr/>
          <p:nvPr/>
        </p:nvSpPr>
        <p:spPr>
          <a:xfrm>
            <a:off x="12059076" y="6712914"/>
            <a:ext cx="1732666" cy="8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696705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sz="1765" kern="0" dirty="0">
                <a:latin typeface="Segoe UI"/>
                <a:cs typeface="Segoe UI" panose="020B0502040204020203" pitchFamily="34" charset="0"/>
              </a:rPr>
              <a:t>Service outage or data exfiltration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120845-4555-41FA-A979-67A14CF97F26}"/>
              </a:ext>
            </a:extLst>
          </p:cNvPr>
          <p:cNvSpPr/>
          <p:nvPr/>
        </p:nvSpPr>
        <p:spPr>
          <a:xfrm>
            <a:off x="15476656" y="6712915"/>
            <a:ext cx="1102114" cy="57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696705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defRPr/>
            </a:pPr>
            <a:r>
              <a:rPr lang="en-US" sz="1765" kern="0" dirty="0">
                <a:latin typeface="Segoe UI"/>
                <a:cs typeface="Segoe UI" panose="020B0502040204020203" pitchFamily="34" charset="0"/>
              </a:rPr>
              <a:t>Attack detected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C7F74A-7EDE-48C0-BEC6-9E19F99E2DBC}"/>
              </a:ext>
            </a:extLst>
          </p:cNvPr>
          <p:cNvGrpSpPr/>
          <p:nvPr/>
        </p:nvGrpSpPr>
        <p:grpSpPr>
          <a:xfrm>
            <a:off x="9508916" y="7570349"/>
            <a:ext cx="1953082" cy="3186273"/>
            <a:chOff x="6483816" y="2773363"/>
            <a:chExt cx="1951037" cy="3182937"/>
          </a:xfrm>
        </p:grpSpPr>
        <p:sp>
          <p:nvSpPr>
            <p:cNvPr id="162" name="Freeform 192">
              <a:extLst>
                <a:ext uri="{FF2B5EF4-FFF2-40B4-BE49-F238E27FC236}">
                  <a16:creationId xmlns:a16="http://schemas.microsoft.com/office/drawing/2014/main" id="{9D1A12C6-5887-40C1-87FA-FC8039E511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816" y="2773363"/>
              <a:ext cx="1951037" cy="3182937"/>
            </a:xfrm>
            <a:custGeom>
              <a:avLst/>
              <a:gdLst>
                <a:gd name="T0" fmla="*/ 293 w 334"/>
                <a:gd name="T1" fmla="*/ 0 h 548"/>
                <a:gd name="T2" fmla="*/ 41 w 334"/>
                <a:gd name="T3" fmla="*/ 0 h 548"/>
                <a:gd name="T4" fmla="*/ 0 w 334"/>
                <a:gd name="T5" fmla="*/ 41 h 548"/>
                <a:gd name="T6" fmla="*/ 0 w 334"/>
                <a:gd name="T7" fmla="*/ 506 h 548"/>
                <a:gd name="T8" fmla="*/ 41 w 334"/>
                <a:gd name="T9" fmla="*/ 548 h 548"/>
                <a:gd name="T10" fmla="*/ 293 w 334"/>
                <a:gd name="T11" fmla="*/ 548 h 548"/>
                <a:gd name="T12" fmla="*/ 334 w 334"/>
                <a:gd name="T13" fmla="*/ 506 h 548"/>
                <a:gd name="T14" fmla="*/ 334 w 334"/>
                <a:gd name="T15" fmla="*/ 41 h 548"/>
                <a:gd name="T16" fmla="*/ 293 w 334"/>
                <a:gd name="T17" fmla="*/ 0 h 548"/>
                <a:gd name="T18" fmla="*/ 198 w 334"/>
                <a:gd name="T19" fmla="*/ 34 h 548"/>
                <a:gd name="T20" fmla="*/ 135 w 334"/>
                <a:gd name="T21" fmla="*/ 34 h 548"/>
                <a:gd name="T22" fmla="*/ 128 w 334"/>
                <a:gd name="T23" fmla="*/ 27 h 548"/>
                <a:gd name="T24" fmla="*/ 135 w 334"/>
                <a:gd name="T25" fmla="*/ 20 h 548"/>
                <a:gd name="T26" fmla="*/ 198 w 334"/>
                <a:gd name="T27" fmla="*/ 20 h 548"/>
                <a:gd name="T28" fmla="*/ 205 w 334"/>
                <a:gd name="T29" fmla="*/ 27 h 548"/>
                <a:gd name="T30" fmla="*/ 198 w 334"/>
                <a:gd name="T31" fmla="*/ 3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548">
                  <a:moveTo>
                    <a:pt x="29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9"/>
                    <a:pt x="18" y="548"/>
                    <a:pt x="41" y="548"/>
                  </a:cubicBezTo>
                  <a:cubicBezTo>
                    <a:pt x="293" y="548"/>
                    <a:pt x="293" y="548"/>
                    <a:pt x="293" y="548"/>
                  </a:cubicBezTo>
                  <a:cubicBezTo>
                    <a:pt x="316" y="548"/>
                    <a:pt x="334" y="529"/>
                    <a:pt x="334" y="506"/>
                  </a:cubicBezTo>
                  <a:cubicBezTo>
                    <a:pt x="334" y="41"/>
                    <a:pt x="334" y="41"/>
                    <a:pt x="334" y="41"/>
                  </a:cubicBezTo>
                  <a:cubicBezTo>
                    <a:pt x="334" y="18"/>
                    <a:pt x="316" y="0"/>
                    <a:pt x="293" y="0"/>
                  </a:cubicBezTo>
                  <a:close/>
                  <a:moveTo>
                    <a:pt x="198" y="34"/>
                  </a:moveTo>
                  <a:cubicBezTo>
                    <a:pt x="135" y="34"/>
                    <a:pt x="135" y="34"/>
                    <a:pt x="135" y="34"/>
                  </a:cubicBezTo>
                  <a:cubicBezTo>
                    <a:pt x="131" y="34"/>
                    <a:pt x="128" y="31"/>
                    <a:pt x="128" y="27"/>
                  </a:cubicBezTo>
                  <a:cubicBezTo>
                    <a:pt x="128" y="23"/>
                    <a:pt x="131" y="20"/>
                    <a:pt x="135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202" y="20"/>
                    <a:pt x="205" y="23"/>
                    <a:pt x="205" y="27"/>
                  </a:cubicBezTo>
                  <a:cubicBezTo>
                    <a:pt x="205" y="31"/>
                    <a:pt x="202" y="34"/>
                    <a:pt x="198" y="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A4D4E5-31DF-4648-9EC0-C9956C850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3098800"/>
              <a:ext cx="1454150" cy="1446212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CF03ACE-7DE8-4CA3-936C-E52A84FC7854}"/>
                </a:ext>
              </a:extLst>
            </p:cNvPr>
            <p:cNvGrpSpPr/>
            <p:nvPr/>
          </p:nvGrpSpPr>
          <p:grpSpPr>
            <a:xfrm>
              <a:off x="6775824" y="3155983"/>
              <a:ext cx="1379340" cy="1899727"/>
              <a:chOff x="6775824" y="3155983"/>
              <a:chExt cx="1379340" cy="1899727"/>
            </a:xfrm>
          </p:grpSpPr>
          <p:sp>
            <p:nvSpPr>
              <p:cNvPr id="178" name="Rounded Rectangle 261">
                <a:extLst>
                  <a:ext uri="{FF2B5EF4-FFF2-40B4-BE49-F238E27FC236}">
                    <a16:creationId xmlns:a16="http://schemas.microsoft.com/office/drawing/2014/main" id="{B1EB1132-9455-47BB-B940-A3C894257A7F}"/>
                  </a:ext>
                </a:extLst>
              </p:cNvPr>
              <p:cNvSpPr/>
              <p:nvPr/>
            </p:nvSpPr>
            <p:spPr bwMode="auto">
              <a:xfrm>
                <a:off x="6775824" y="4061142"/>
                <a:ext cx="1379340" cy="99456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EF2F953-B69B-4FC1-8F5C-253FC91C56E5}"/>
                  </a:ext>
                </a:extLst>
              </p:cNvPr>
              <p:cNvGrpSpPr/>
              <p:nvPr/>
            </p:nvGrpSpPr>
            <p:grpSpPr>
              <a:xfrm>
                <a:off x="6853637" y="3155983"/>
                <a:ext cx="1218402" cy="1899727"/>
                <a:chOff x="7708898" y="3275013"/>
                <a:chExt cx="1092200" cy="1873250"/>
              </a:xfrm>
            </p:grpSpPr>
            <p:sp>
              <p:nvSpPr>
                <p:cNvPr id="180" name="Freeform 140">
                  <a:extLst>
                    <a:ext uri="{FF2B5EF4-FFF2-40B4-BE49-F238E27FC236}">
                      <a16:creationId xmlns:a16="http://schemas.microsoft.com/office/drawing/2014/main" id="{A6C3E43F-C0D6-49E4-AE7D-6618E67E2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5" y="3778251"/>
                  <a:ext cx="65087" cy="122238"/>
                </a:xfrm>
                <a:custGeom>
                  <a:avLst/>
                  <a:gdLst>
                    <a:gd name="T0" fmla="*/ 0 w 32"/>
                    <a:gd name="T1" fmla="*/ 50 h 61"/>
                    <a:gd name="T2" fmla="*/ 16 w 32"/>
                    <a:gd name="T3" fmla="*/ 61 h 61"/>
                    <a:gd name="T4" fmla="*/ 16 w 32"/>
                    <a:gd name="T5" fmla="*/ 61 h 61"/>
                    <a:gd name="T6" fmla="*/ 32 w 32"/>
                    <a:gd name="T7" fmla="*/ 50 h 61"/>
                    <a:gd name="T8" fmla="*/ 32 w 32"/>
                    <a:gd name="T9" fmla="*/ 10 h 61"/>
                    <a:gd name="T10" fmla="*/ 16 w 32"/>
                    <a:gd name="T11" fmla="*/ 0 h 61"/>
                    <a:gd name="T12" fmla="*/ 16 w 32"/>
                    <a:gd name="T13" fmla="*/ 0 h 61"/>
                    <a:gd name="T14" fmla="*/ 0 w 32"/>
                    <a:gd name="T15" fmla="*/ 10 h 61"/>
                    <a:gd name="T16" fmla="*/ 0 w 32"/>
                    <a:gd name="T17" fmla="*/ 5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61">
                      <a:moveTo>
                        <a:pt x="0" y="50"/>
                      </a:moveTo>
                      <a:cubicBezTo>
                        <a:pt x="0" y="56"/>
                        <a:pt x="7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4" y="61"/>
                        <a:pt x="32" y="56"/>
                        <a:pt x="32" y="5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4"/>
                        <a:pt x="24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4"/>
                        <a:pt x="0" y="10"/>
                      </a:cubicBez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1" name="Freeform 141">
                  <a:extLst>
                    <a:ext uri="{FF2B5EF4-FFF2-40B4-BE49-F238E27FC236}">
                      <a16:creationId xmlns:a16="http://schemas.microsoft.com/office/drawing/2014/main" id="{81EA42D8-70D7-4EA8-AE04-980A875166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023" y="3778251"/>
                  <a:ext cx="65087" cy="122238"/>
                </a:xfrm>
                <a:custGeom>
                  <a:avLst/>
                  <a:gdLst>
                    <a:gd name="T0" fmla="*/ 0 w 32"/>
                    <a:gd name="T1" fmla="*/ 50 h 61"/>
                    <a:gd name="T2" fmla="*/ 16 w 32"/>
                    <a:gd name="T3" fmla="*/ 61 h 61"/>
                    <a:gd name="T4" fmla="*/ 16 w 32"/>
                    <a:gd name="T5" fmla="*/ 61 h 61"/>
                    <a:gd name="T6" fmla="*/ 32 w 32"/>
                    <a:gd name="T7" fmla="*/ 50 h 61"/>
                    <a:gd name="T8" fmla="*/ 32 w 32"/>
                    <a:gd name="T9" fmla="*/ 10 h 61"/>
                    <a:gd name="T10" fmla="*/ 16 w 32"/>
                    <a:gd name="T11" fmla="*/ 0 h 61"/>
                    <a:gd name="T12" fmla="*/ 16 w 32"/>
                    <a:gd name="T13" fmla="*/ 0 h 61"/>
                    <a:gd name="T14" fmla="*/ 0 w 32"/>
                    <a:gd name="T15" fmla="*/ 10 h 61"/>
                    <a:gd name="T16" fmla="*/ 0 w 32"/>
                    <a:gd name="T17" fmla="*/ 5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61">
                      <a:moveTo>
                        <a:pt x="0" y="50"/>
                      </a:moveTo>
                      <a:cubicBezTo>
                        <a:pt x="0" y="56"/>
                        <a:pt x="8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5" y="61"/>
                        <a:pt x="32" y="56"/>
                        <a:pt x="32" y="5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4"/>
                        <a:pt x="25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0" y="4"/>
                        <a:pt x="0" y="10"/>
                      </a:cubicBez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2" name="Freeform 142">
                  <a:extLst>
                    <a:ext uri="{FF2B5EF4-FFF2-40B4-BE49-F238E27FC236}">
                      <a16:creationId xmlns:a16="http://schemas.microsoft.com/office/drawing/2014/main" id="{C28F4EC4-CE02-448B-8CCB-B7671DCB6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1160" y="4041776"/>
                  <a:ext cx="230187" cy="355600"/>
                </a:xfrm>
                <a:custGeom>
                  <a:avLst/>
                  <a:gdLst>
                    <a:gd name="T0" fmla="*/ 0 w 145"/>
                    <a:gd name="T1" fmla="*/ 0 h 224"/>
                    <a:gd name="T2" fmla="*/ 0 w 145"/>
                    <a:gd name="T3" fmla="*/ 224 h 224"/>
                    <a:gd name="T4" fmla="*/ 145 w 145"/>
                    <a:gd name="T5" fmla="*/ 224 h 224"/>
                    <a:gd name="T6" fmla="*/ 145 w 145"/>
                    <a:gd name="T7" fmla="*/ 40 h 224"/>
                    <a:gd name="T8" fmla="*/ 0 w 145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24">
                      <a:moveTo>
                        <a:pt x="0" y="0"/>
                      </a:moveTo>
                      <a:lnTo>
                        <a:pt x="0" y="224"/>
                      </a:lnTo>
                      <a:lnTo>
                        <a:pt x="145" y="224"/>
                      </a:lnTo>
                      <a:lnTo>
                        <a:pt x="14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3" name="Freeform 143">
                  <a:extLst>
                    <a:ext uri="{FF2B5EF4-FFF2-40B4-BE49-F238E27FC236}">
                      <a16:creationId xmlns:a16="http://schemas.microsoft.com/office/drawing/2014/main" id="{15501F09-3CC1-4D78-8E8F-3FD8198211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1348" y="4041776"/>
                  <a:ext cx="227012" cy="355600"/>
                </a:xfrm>
                <a:custGeom>
                  <a:avLst/>
                  <a:gdLst>
                    <a:gd name="T0" fmla="*/ 143 w 143"/>
                    <a:gd name="T1" fmla="*/ 0 h 224"/>
                    <a:gd name="T2" fmla="*/ 143 w 143"/>
                    <a:gd name="T3" fmla="*/ 224 h 224"/>
                    <a:gd name="T4" fmla="*/ 0 w 143"/>
                    <a:gd name="T5" fmla="*/ 224 h 224"/>
                    <a:gd name="T6" fmla="*/ 0 w 143"/>
                    <a:gd name="T7" fmla="*/ 40 h 224"/>
                    <a:gd name="T8" fmla="*/ 143 w 143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224">
                      <a:moveTo>
                        <a:pt x="143" y="0"/>
                      </a:moveTo>
                      <a:lnTo>
                        <a:pt x="143" y="224"/>
                      </a:lnTo>
                      <a:lnTo>
                        <a:pt x="0" y="224"/>
                      </a:lnTo>
                      <a:lnTo>
                        <a:pt x="0" y="4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CA95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4" name="Freeform 144">
                  <a:extLst>
                    <a:ext uri="{FF2B5EF4-FFF2-40B4-BE49-F238E27FC236}">
                      <a16:creationId xmlns:a16="http://schemas.microsoft.com/office/drawing/2014/main" id="{A3F40B6A-03C8-423B-8381-9866ADD70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1348" y="3571876"/>
                  <a:ext cx="282575" cy="533400"/>
                </a:xfrm>
                <a:custGeom>
                  <a:avLst/>
                  <a:gdLst>
                    <a:gd name="T0" fmla="*/ 0 w 140"/>
                    <a:gd name="T1" fmla="*/ 36 h 265"/>
                    <a:gd name="T2" fmla="*/ 0 w 140"/>
                    <a:gd name="T3" fmla="*/ 265 h 265"/>
                    <a:gd name="T4" fmla="*/ 140 w 140"/>
                    <a:gd name="T5" fmla="*/ 225 h 265"/>
                    <a:gd name="T6" fmla="*/ 140 w 140"/>
                    <a:gd name="T7" fmla="*/ 0 h 265"/>
                    <a:gd name="T8" fmla="*/ 0 w 140"/>
                    <a:gd name="T9" fmla="*/ 2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65">
                      <a:moveTo>
                        <a:pt x="0" y="36"/>
                      </a:moveTo>
                      <a:cubicBezTo>
                        <a:pt x="0" y="265"/>
                        <a:pt x="0" y="265"/>
                        <a:pt x="0" y="265"/>
                      </a:cubicBezTo>
                      <a:cubicBezTo>
                        <a:pt x="140" y="225"/>
                        <a:pt x="140" y="225"/>
                        <a:pt x="140" y="225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98" y="10"/>
                        <a:pt x="51" y="26"/>
                        <a:pt x="0" y="26"/>
                      </a:cubicBezTo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5" name="Freeform 145">
                  <a:extLst>
                    <a:ext uri="{FF2B5EF4-FFF2-40B4-BE49-F238E27FC236}">
                      <a16:creationId xmlns:a16="http://schemas.microsoft.com/office/drawing/2014/main" id="{82E04E53-0284-4049-BE09-865191DE8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8773" y="3562351"/>
                  <a:ext cx="358775" cy="542925"/>
                </a:xfrm>
                <a:custGeom>
                  <a:avLst/>
                  <a:gdLst>
                    <a:gd name="T0" fmla="*/ 0 w 178"/>
                    <a:gd name="T1" fmla="*/ 44 h 270"/>
                    <a:gd name="T2" fmla="*/ 0 w 178"/>
                    <a:gd name="T3" fmla="*/ 230 h 270"/>
                    <a:gd name="T4" fmla="*/ 140 w 178"/>
                    <a:gd name="T5" fmla="*/ 270 h 270"/>
                    <a:gd name="T6" fmla="*/ 140 w 178"/>
                    <a:gd name="T7" fmla="*/ 193 h 270"/>
                    <a:gd name="T8" fmla="*/ 178 w 178"/>
                    <a:gd name="T9" fmla="*/ 193 h 270"/>
                    <a:gd name="T10" fmla="*/ 142 w 178"/>
                    <a:gd name="T11" fmla="*/ 119 h 270"/>
                    <a:gd name="T12" fmla="*/ 140 w 178"/>
                    <a:gd name="T13" fmla="*/ 2 h 270"/>
                    <a:gd name="T14" fmla="*/ 0 w 178"/>
                    <a:gd name="T15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8" h="270">
                      <a:moveTo>
                        <a:pt x="0" y="44"/>
                      </a:moveTo>
                      <a:cubicBezTo>
                        <a:pt x="0" y="230"/>
                        <a:pt x="0" y="230"/>
                        <a:pt x="0" y="230"/>
                      </a:cubicBezTo>
                      <a:cubicBezTo>
                        <a:pt x="140" y="270"/>
                        <a:pt x="140" y="270"/>
                        <a:pt x="140" y="270"/>
                      </a:cubicBezTo>
                      <a:cubicBezTo>
                        <a:pt x="140" y="193"/>
                        <a:pt x="140" y="193"/>
                        <a:pt x="140" y="193"/>
                      </a:cubicBezTo>
                      <a:cubicBezTo>
                        <a:pt x="178" y="193"/>
                        <a:pt x="178" y="193"/>
                        <a:pt x="178" y="193"/>
                      </a:cubicBezTo>
                      <a:cubicBezTo>
                        <a:pt x="142" y="119"/>
                        <a:pt x="142" y="119"/>
                        <a:pt x="142" y="119"/>
                      </a:cubicBezTo>
                      <a:cubicBezTo>
                        <a:pt x="138" y="119"/>
                        <a:pt x="144" y="2"/>
                        <a:pt x="140" y="2"/>
                      </a:cubicBezTo>
                      <a:cubicBezTo>
                        <a:pt x="89" y="2"/>
                        <a:pt x="41" y="10"/>
                        <a:pt x="0" y="0"/>
                      </a:cubicBezTo>
                    </a:path>
                  </a:pathLst>
                </a:custGeom>
                <a:solidFill>
                  <a:srgbClr val="CA95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6" name="Freeform 146">
                  <a:extLst>
                    <a:ext uri="{FF2B5EF4-FFF2-40B4-BE49-F238E27FC236}">
                      <a16:creationId xmlns:a16="http://schemas.microsoft.com/office/drawing/2014/main" id="{99703CC8-33DC-478C-A622-D4C4C66D1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10" y="3675063"/>
                  <a:ext cx="569912" cy="246063"/>
                </a:xfrm>
                <a:custGeom>
                  <a:avLst/>
                  <a:gdLst>
                    <a:gd name="T0" fmla="*/ 0 w 283"/>
                    <a:gd name="T1" fmla="*/ 27 h 122"/>
                    <a:gd name="T2" fmla="*/ 29 w 283"/>
                    <a:gd name="T3" fmla="*/ 36 h 122"/>
                    <a:gd name="T4" fmla="*/ 119 w 283"/>
                    <a:gd name="T5" fmla="*/ 41 h 122"/>
                    <a:gd name="T6" fmla="*/ 170 w 283"/>
                    <a:gd name="T7" fmla="*/ 41 h 122"/>
                    <a:gd name="T8" fmla="*/ 266 w 283"/>
                    <a:gd name="T9" fmla="*/ 34 h 122"/>
                    <a:gd name="T10" fmla="*/ 283 w 283"/>
                    <a:gd name="T11" fmla="*/ 24 h 122"/>
                    <a:gd name="T12" fmla="*/ 283 w 283"/>
                    <a:gd name="T13" fmla="*/ 58 h 122"/>
                    <a:gd name="T14" fmla="*/ 266 w 283"/>
                    <a:gd name="T15" fmla="*/ 63 h 122"/>
                    <a:gd name="T16" fmla="*/ 173 w 283"/>
                    <a:gd name="T17" fmla="*/ 83 h 122"/>
                    <a:gd name="T18" fmla="*/ 117 w 283"/>
                    <a:gd name="T19" fmla="*/ 85 h 122"/>
                    <a:gd name="T20" fmla="*/ 24 w 283"/>
                    <a:gd name="T21" fmla="*/ 68 h 122"/>
                    <a:gd name="T22" fmla="*/ 0 w 283"/>
                    <a:gd name="T23" fmla="*/ 54 h 122"/>
                    <a:gd name="T24" fmla="*/ 0 w 283"/>
                    <a:gd name="T25" fmla="*/ 27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3" h="122">
                      <a:moveTo>
                        <a:pt x="0" y="27"/>
                      </a:moveTo>
                      <a:cubicBezTo>
                        <a:pt x="0" y="27"/>
                        <a:pt x="22" y="41"/>
                        <a:pt x="29" y="36"/>
                      </a:cubicBezTo>
                      <a:cubicBezTo>
                        <a:pt x="36" y="32"/>
                        <a:pt x="68" y="0"/>
                        <a:pt x="119" y="41"/>
                      </a:cubicBezTo>
                      <a:cubicBezTo>
                        <a:pt x="119" y="41"/>
                        <a:pt x="144" y="66"/>
                        <a:pt x="170" y="41"/>
                      </a:cubicBezTo>
                      <a:cubicBezTo>
                        <a:pt x="197" y="17"/>
                        <a:pt x="234" y="10"/>
                        <a:pt x="266" y="34"/>
                      </a:cubicBezTo>
                      <a:cubicBezTo>
                        <a:pt x="266" y="34"/>
                        <a:pt x="273" y="32"/>
                        <a:pt x="283" y="24"/>
                      </a:cubicBezTo>
                      <a:cubicBezTo>
                        <a:pt x="283" y="58"/>
                        <a:pt x="283" y="58"/>
                        <a:pt x="283" y="58"/>
                      </a:cubicBezTo>
                      <a:cubicBezTo>
                        <a:pt x="266" y="63"/>
                        <a:pt x="266" y="63"/>
                        <a:pt x="266" y="63"/>
                      </a:cubicBezTo>
                      <a:cubicBezTo>
                        <a:pt x="266" y="63"/>
                        <a:pt x="253" y="122"/>
                        <a:pt x="173" y="83"/>
                      </a:cubicBezTo>
                      <a:cubicBezTo>
                        <a:pt x="173" y="83"/>
                        <a:pt x="139" y="66"/>
                        <a:pt x="117" y="85"/>
                      </a:cubicBezTo>
                      <a:cubicBezTo>
                        <a:pt x="95" y="105"/>
                        <a:pt x="44" y="107"/>
                        <a:pt x="24" y="68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24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7" name="Freeform 147">
                  <a:extLst>
                    <a:ext uri="{FF2B5EF4-FFF2-40B4-BE49-F238E27FC236}">
                      <a16:creationId xmlns:a16="http://schemas.microsoft.com/office/drawing/2014/main" id="{D3118619-31C0-48C5-B42C-F8C473E8BC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7660" y="3709988"/>
                  <a:ext cx="579437" cy="168275"/>
                </a:xfrm>
                <a:custGeom>
                  <a:avLst/>
                  <a:gdLst>
                    <a:gd name="T0" fmla="*/ 79 w 288"/>
                    <a:gd name="T1" fmla="*/ 84 h 84"/>
                    <a:gd name="T2" fmla="*/ 25 w 288"/>
                    <a:gd name="T3" fmla="*/ 53 h 84"/>
                    <a:gd name="T4" fmla="*/ 0 w 288"/>
                    <a:gd name="T5" fmla="*/ 38 h 84"/>
                    <a:gd name="T6" fmla="*/ 0 w 288"/>
                    <a:gd name="T7" fmla="*/ 5 h 84"/>
                    <a:gd name="T8" fmla="*/ 4 w 288"/>
                    <a:gd name="T9" fmla="*/ 8 h 84"/>
                    <a:gd name="T10" fmla="*/ 28 w 288"/>
                    <a:gd name="T11" fmla="*/ 18 h 84"/>
                    <a:gd name="T12" fmla="*/ 31 w 288"/>
                    <a:gd name="T13" fmla="*/ 17 h 84"/>
                    <a:gd name="T14" fmla="*/ 33 w 288"/>
                    <a:gd name="T15" fmla="*/ 16 h 84"/>
                    <a:gd name="T16" fmla="*/ 72 w 288"/>
                    <a:gd name="T17" fmla="*/ 1 h 84"/>
                    <a:gd name="T18" fmla="*/ 124 w 288"/>
                    <a:gd name="T19" fmla="*/ 22 h 84"/>
                    <a:gd name="T20" fmla="*/ 148 w 288"/>
                    <a:gd name="T21" fmla="*/ 33 h 84"/>
                    <a:gd name="T22" fmla="*/ 172 w 288"/>
                    <a:gd name="T23" fmla="*/ 23 h 84"/>
                    <a:gd name="T24" fmla="*/ 227 w 288"/>
                    <a:gd name="T25" fmla="*/ 0 h 84"/>
                    <a:gd name="T26" fmla="*/ 269 w 288"/>
                    <a:gd name="T27" fmla="*/ 14 h 84"/>
                    <a:gd name="T28" fmla="*/ 284 w 288"/>
                    <a:gd name="T29" fmla="*/ 5 h 84"/>
                    <a:gd name="T30" fmla="*/ 288 w 288"/>
                    <a:gd name="T31" fmla="*/ 2 h 84"/>
                    <a:gd name="T32" fmla="*/ 288 w 288"/>
                    <a:gd name="T33" fmla="*/ 43 h 84"/>
                    <a:gd name="T34" fmla="*/ 271 w 288"/>
                    <a:gd name="T35" fmla="*/ 48 h 84"/>
                    <a:gd name="T36" fmla="*/ 224 w 288"/>
                    <a:gd name="T37" fmla="*/ 82 h 84"/>
                    <a:gd name="T38" fmla="*/ 175 w 288"/>
                    <a:gd name="T39" fmla="*/ 68 h 84"/>
                    <a:gd name="T40" fmla="*/ 146 w 288"/>
                    <a:gd name="T41" fmla="*/ 61 h 84"/>
                    <a:gd name="T42" fmla="*/ 121 w 288"/>
                    <a:gd name="T43" fmla="*/ 70 h 84"/>
                    <a:gd name="T44" fmla="*/ 79 w 288"/>
                    <a:gd name="T45" fmla="*/ 84 h 84"/>
                    <a:gd name="T46" fmla="*/ 5 w 288"/>
                    <a:gd name="T47" fmla="*/ 35 h 84"/>
                    <a:gd name="T48" fmla="*/ 29 w 288"/>
                    <a:gd name="T49" fmla="*/ 49 h 84"/>
                    <a:gd name="T50" fmla="*/ 29 w 288"/>
                    <a:gd name="T51" fmla="*/ 50 h 84"/>
                    <a:gd name="T52" fmla="*/ 79 w 288"/>
                    <a:gd name="T53" fmla="*/ 80 h 84"/>
                    <a:gd name="T54" fmla="*/ 118 w 288"/>
                    <a:gd name="T55" fmla="*/ 66 h 84"/>
                    <a:gd name="T56" fmla="*/ 146 w 288"/>
                    <a:gd name="T57" fmla="*/ 56 h 84"/>
                    <a:gd name="T58" fmla="*/ 177 w 288"/>
                    <a:gd name="T59" fmla="*/ 64 h 84"/>
                    <a:gd name="T60" fmla="*/ 224 w 288"/>
                    <a:gd name="T61" fmla="*/ 77 h 84"/>
                    <a:gd name="T62" fmla="*/ 266 w 288"/>
                    <a:gd name="T63" fmla="*/ 46 h 84"/>
                    <a:gd name="T64" fmla="*/ 267 w 288"/>
                    <a:gd name="T65" fmla="*/ 44 h 84"/>
                    <a:gd name="T66" fmla="*/ 283 w 288"/>
                    <a:gd name="T67" fmla="*/ 40 h 84"/>
                    <a:gd name="T68" fmla="*/ 283 w 288"/>
                    <a:gd name="T69" fmla="*/ 12 h 84"/>
                    <a:gd name="T70" fmla="*/ 269 w 288"/>
                    <a:gd name="T71" fmla="*/ 19 h 84"/>
                    <a:gd name="T72" fmla="*/ 268 w 288"/>
                    <a:gd name="T73" fmla="*/ 20 h 84"/>
                    <a:gd name="T74" fmla="*/ 267 w 288"/>
                    <a:gd name="T75" fmla="*/ 19 h 84"/>
                    <a:gd name="T76" fmla="*/ 227 w 288"/>
                    <a:gd name="T77" fmla="*/ 4 h 84"/>
                    <a:gd name="T78" fmla="*/ 175 w 288"/>
                    <a:gd name="T79" fmla="*/ 26 h 84"/>
                    <a:gd name="T80" fmla="*/ 148 w 288"/>
                    <a:gd name="T81" fmla="*/ 38 h 84"/>
                    <a:gd name="T82" fmla="*/ 121 w 288"/>
                    <a:gd name="T83" fmla="*/ 26 h 84"/>
                    <a:gd name="T84" fmla="*/ 72 w 288"/>
                    <a:gd name="T85" fmla="*/ 6 h 84"/>
                    <a:gd name="T86" fmla="*/ 36 w 288"/>
                    <a:gd name="T87" fmla="*/ 20 h 84"/>
                    <a:gd name="T88" fmla="*/ 33 w 288"/>
                    <a:gd name="T89" fmla="*/ 22 h 84"/>
                    <a:gd name="T90" fmla="*/ 28 w 288"/>
                    <a:gd name="T91" fmla="*/ 23 h 84"/>
                    <a:gd name="T92" fmla="*/ 5 w 288"/>
                    <a:gd name="T93" fmla="*/ 14 h 84"/>
                    <a:gd name="T94" fmla="*/ 5 w 288"/>
                    <a:gd name="T95" fmla="*/ 3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8" h="84">
                      <a:moveTo>
                        <a:pt x="79" y="84"/>
                      </a:moveTo>
                      <a:cubicBezTo>
                        <a:pt x="55" y="84"/>
                        <a:pt x="36" y="73"/>
                        <a:pt x="25" y="53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8" y="11"/>
                        <a:pt x="21" y="18"/>
                        <a:pt x="28" y="18"/>
                      </a:cubicBezTo>
                      <a:cubicBezTo>
                        <a:pt x="29" y="18"/>
                        <a:pt x="30" y="18"/>
                        <a:pt x="31" y="17"/>
                      </a:cubicBezTo>
                      <a:cubicBezTo>
                        <a:pt x="31" y="17"/>
                        <a:pt x="32" y="16"/>
                        <a:pt x="33" y="16"/>
                      </a:cubicBezTo>
                      <a:cubicBezTo>
                        <a:pt x="39" y="11"/>
                        <a:pt x="52" y="1"/>
                        <a:pt x="72" y="1"/>
                      </a:cubicBezTo>
                      <a:cubicBezTo>
                        <a:pt x="89" y="1"/>
                        <a:pt x="106" y="8"/>
                        <a:pt x="124" y="22"/>
                      </a:cubicBezTo>
                      <a:cubicBezTo>
                        <a:pt x="124" y="23"/>
                        <a:pt x="134" y="33"/>
                        <a:pt x="148" y="33"/>
                      </a:cubicBezTo>
                      <a:cubicBezTo>
                        <a:pt x="156" y="33"/>
                        <a:pt x="164" y="29"/>
                        <a:pt x="172" y="23"/>
                      </a:cubicBezTo>
                      <a:cubicBezTo>
                        <a:pt x="188" y="8"/>
                        <a:pt x="208" y="0"/>
                        <a:pt x="227" y="0"/>
                      </a:cubicBezTo>
                      <a:cubicBezTo>
                        <a:pt x="242" y="0"/>
                        <a:pt x="256" y="5"/>
                        <a:pt x="269" y="14"/>
                      </a:cubicBezTo>
                      <a:cubicBezTo>
                        <a:pt x="271" y="13"/>
                        <a:pt x="277" y="11"/>
                        <a:pt x="284" y="5"/>
                      </a:cubicBezTo>
                      <a:cubicBezTo>
                        <a:pt x="288" y="2"/>
                        <a:pt x="288" y="2"/>
                        <a:pt x="288" y="2"/>
                      </a:cubicBezTo>
                      <a:cubicBezTo>
                        <a:pt x="288" y="43"/>
                        <a:pt x="288" y="43"/>
                        <a:pt x="288" y="43"/>
                      </a:cubicBezTo>
                      <a:cubicBezTo>
                        <a:pt x="271" y="48"/>
                        <a:pt x="271" y="48"/>
                        <a:pt x="271" y="48"/>
                      </a:cubicBezTo>
                      <a:cubicBezTo>
                        <a:pt x="269" y="55"/>
                        <a:pt x="259" y="82"/>
                        <a:pt x="224" y="82"/>
                      </a:cubicBezTo>
                      <a:cubicBezTo>
                        <a:pt x="210" y="82"/>
                        <a:pt x="194" y="77"/>
                        <a:pt x="175" y="68"/>
                      </a:cubicBezTo>
                      <a:cubicBezTo>
                        <a:pt x="175" y="68"/>
                        <a:pt x="161" y="61"/>
                        <a:pt x="146" y="61"/>
                      </a:cubicBezTo>
                      <a:cubicBezTo>
                        <a:pt x="136" y="61"/>
                        <a:pt x="128" y="64"/>
                        <a:pt x="121" y="70"/>
                      </a:cubicBezTo>
                      <a:cubicBezTo>
                        <a:pt x="111" y="79"/>
                        <a:pt x="96" y="84"/>
                        <a:pt x="79" y="84"/>
                      </a:cubicBezTo>
                      <a:close/>
                      <a:moveTo>
                        <a:pt x="5" y="35"/>
                      </a:move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9" y="69"/>
                        <a:pt x="57" y="80"/>
                        <a:pt x="79" y="80"/>
                      </a:cubicBezTo>
                      <a:cubicBezTo>
                        <a:pt x="94" y="80"/>
                        <a:pt x="109" y="75"/>
                        <a:pt x="118" y="66"/>
                      </a:cubicBezTo>
                      <a:cubicBezTo>
                        <a:pt x="126" y="60"/>
                        <a:pt x="135" y="56"/>
                        <a:pt x="146" y="56"/>
                      </a:cubicBezTo>
                      <a:cubicBezTo>
                        <a:pt x="162" y="56"/>
                        <a:pt x="176" y="63"/>
                        <a:pt x="177" y="64"/>
                      </a:cubicBezTo>
                      <a:cubicBezTo>
                        <a:pt x="195" y="72"/>
                        <a:pt x="211" y="77"/>
                        <a:pt x="224" y="77"/>
                      </a:cubicBezTo>
                      <a:cubicBezTo>
                        <a:pt x="259" y="77"/>
                        <a:pt x="266" y="46"/>
                        <a:pt x="266" y="46"/>
                      </a:cubicBezTo>
                      <a:cubicBezTo>
                        <a:pt x="267" y="44"/>
                        <a:pt x="267" y="44"/>
                        <a:pt x="267" y="44"/>
                      </a:cubicBezTo>
                      <a:cubicBezTo>
                        <a:pt x="283" y="40"/>
                        <a:pt x="283" y="40"/>
                        <a:pt x="283" y="40"/>
                      </a:cubicBezTo>
                      <a:cubicBezTo>
                        <a:pt x="283" y="12"/>
                        <a:pt x="283" y="12"/>
                        <a:pt x="283" y="12"/>
                      </a:cubicBezTo>
                      <a:cubicBezTo>
                        <a:pt x="275" y="17"/>
                        <a:pt x="270" y="19"/>
                        <a:pt x="269" y="19"/>
                      </a:cubicBezTo>
                      <a:cubicBezTo>
                        <a:pt x="268" y="20"/>
                        <a:pt x="268" y="20"/>
                        <a:pt x="268" y="20"/>
                      </a:cubicBezTo>
                      <a:cubicBezTo>
                        <a:pt x="267" y="19"/>
                        <a:pt x="267" y="19"/>
                        <a:pt x="267" y="19"/>
                      </a:cubicBezTo>
                      <a:cubicBezTo>
                        <a:pt x="255" y="9"/>
                        <a:pt x="241" y="4"/>
                        <a:pt x="227" y="4"/>
                      </a:cubicBezTo>
                      <a:cubicBezTo>
                        <a:pt x="209" y="4"/>
                        <a:pt x="191" y="12"/>
                        <a:pt x="175" y="26"/>
                      </a:cubicBezTo>
                      <a:cubicBezTo>
                        <a:pt x="167" y="34"/>
                        <a:pt x="158" y="38"/>
                        <a:pt x="148" y="38"/>
                      </a:cubicBezTo>
                      <a:cubicBezTo>
                        <a:pt x="132" y="38"/>
                        <a:pt x="121" y="27"/>
                        <a:pt x="121" y="26"/>
                      </a:cubicBezTo>
                      <a:cubicBezTo>
                        <a:pt x="104" y="13"/>
                        <a:pt x="88" y="6"/>
                        <a:pt x="72" y="6"/>
                      </a:cubicBezTo>
                      <a:cubicBezTo>
                        <a:pt x="54" y="6"/>
                        <a:pt x="42" y="15"/>
                        <a:pt x="36" y="20"/>
                      </a:cubicBezTo>
                      <a:cubicBezTo>
                        <a:pt x="35" y="20"/>
                        <a:pt x="34" y="21"/>
                        <a:pt x="33" y="22"/>
                      </a:cubicBezTo>
                      <a:cubicBezTo>
                        <a:pt x="32" y="22"/>
                        <a:pt x="30" y="23"/>
                        <a:pt x="28" y="23"/>
                      </a:cubicBezTo>
                      <a:cubicBezTo>
                        <a:pt x="21" y="23"/>
                        <a:pt x="11" y="17"/>
                        <a:pt x="5" y="14"/>
                      </a:cubicBezTo>
                      <a:lnTo>
                        <a:pt x="5" y="35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8" name="Freeform 148">
                  <a:extLst>
                    <a:ext uri="{FF2B5EF4-FFF2-40B4-BE49-F238E27FC236}">
                      <a16:creationId xmlns:a16="http://schemas.microsoft.com/office/drawing/2014/main" id="{757218B7-D742-4C18-93B9-E0403305F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823" y="4681538"/>
                  <a:ext cx="203200" cy="30163"/>
                </a:xfrm>
                <a:custGeom>
                  <a:avLst/>
                  <a:gdLst>
                    <a:gd name="T0" fmla="*/ 0 w 128"/>
                    <a:gd name="T1" fmla="*/ 0 h 19"/>
                    <a:gd name="T2" fmla="*/ 2 w 128"/>
                    <a:gd name="T3" fmla="*/ 19 h 19"/>
                    <a:gd name="T4" fmla="*/ 128 w 128"/>
                    <a:gd name="T5" fmla="*/ 19 h 19"/>
                    <a:gd name="T6" fmla="*/ 124 w 128"/>
                    <a:gd name="T7" fmla="*/ 0 h 19"/>
                    <a:gd name="T8" fmla="*/ 0 w 12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9">
                      <a:moveTo>
                        <a:pt x="0" y="0"/>
                      </a:moveTo>
                      <a:lnTo>
                        <a:pt x="2" y="19"/>
                      </a:lnTo>
                      <a:lnTo>
                        <a:pt x="128" y="19"/>
                      </a:lnTo>
                      <a:lnTo>
                        <a:pt x="1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B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89" name="Oval 149">
                  <a:extLst>
                    <a:ext uri="{FF2B5EF4-FFF2-40B4-BE49-F238E27FC236}">
                      <a16:creationId xmlns:a16="http://schemas.microsoft.com/office/drawing/2014/main" id="{30665C3F-9C18-48D7-ABA3-698D6D56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7872" y="3765551"/>
                  <a:ext cx="52387" cy="53975"/>
                </a:xfrm>
                <a:prstGeom prst="ellipse">
                  <a:avLst/>
                </a:pr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0" name="Oval 150">
                  <a:extLst>
                    <a:ext uri="{FF2B5EF4-FFF2-40B4-BE49-F238E27FC236}">
                      <a16:creationId xmlns:a16="http://schemas.microsoft.com/office/drawing/2014/main" id="{D1A36B9C-31EA-4EAD-8AEA-0CD32F569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88310" y="3765551"/>
                  <a:ext cx="52387" cy="53975"/>
                </a:xfrm>
                <a:prstGeom prst="ellipse">
                  <a:avLst/>
                </a:pr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1" name="Freeform 151">
                  <a:extLst>
                    <a:ext uri="{FF2B5EF4-FFF2-40B4-BE49-F238E27FC236}">
                      <a16:creationId xmlns:a16="http://schemas.microsoft.com/office/drawing/2014/main" id="{78D68DF5-C22E-4B7F-A481-09C45040E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8898" y="4116388"/>
                  <a:ext cx="552450" cy="1031875"/>
                </a:xfrm>
                <a:custGeom>
                  <a:avLst/>
                  <a:gdLst>
                    <a:gd name="T0" fmla="*/ 148 w 274"/>
                    <a:gd name="T1" fmla="*/ 0 h 513"/>
                    <a:gd name="T2" fmla="*/ 87 w 274"/>
                    <a:gd name="T3" fmla="*/ 0 h 513"/>
                    <a:gd name="T4" fmla="*/ 0 w 274"/>
                    <a:gd name="T5" fmla="*/ 38 h 513"/>
                    <a:gd name="T6" fmla="*/ 83 w 274"/>
                    <a:gd name="T7" fmla="*/ 318 h 513"/>
                    <a:gd name="T8" fmla="*/ 70 w 274"/>
                    <a:gd name="T9" fmla="*/ 463 h 513"/>
                    <a:gd name="T10" fmla="*/ 274 w 274"/>
                    <a:gd name="T11" fmla="*/ 513 h 513"/>
                    <a:gd name="T12" fmla="*/ 274 w 274"/>
                    <a:gd name="T13" fmla="*/ 46 h 513"/>
                    <a:gd name="T14" fmla="*/ 148 w 274"/>
                    <a:gd name="T15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" h="513">
                      <a:moveTo>
                        <a:pt x="148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83" y="318"/>
                        <a:pt x="83" y="318"/>
                        <a:pt x="83" y="318"/>
                      </a:cubicBezTo>
                      <a:cubicBezTo>
                        <a:pt x="70" y="463"/>
                        <a:pt x="70" y="463"/>
                        <a:pt x="70" y="463"/>
                      </a:cubicBezTo>
                      <a:cubicBezTo>
                        <a:pt x="274" y="513"/>
                        <a:pt x="274" y="513"/>
                        <a:pt x="274" y="513"/>
                      </a:cubicBezTo>
                      <a:cubicBezTo>
                        <a:pt x="274" y="46"/>
                        <a:pt x="274" y="46"/>
                        <a:pt x="274" y="46"/>
                      </a:cubicBezTo>
                      <a:cubicBezTo>
                        <a:pt x="219" y="45"/>
                        <a:pt x="172" y="26"/>
                        <a:pt x="148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2" name="Freeform 152">
                  <a:extLst>
                    <a:ext uri="{FF2B5EF4-FFF2-40B4-BE49-F238E27FC236}">
                      <a16:creationId xmlns:a16="http://schemas.microsoft.com/office/drawing/2014/main" id="{FEBF053E-9FC3-45D8-9F86-0F1A998BD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1823" y="4116388"/>
                  <a:ext cx="549275" cy="1031875"/>
                </a:xfrm>
                <a:custGeom>
                  <a:avLst/>
                  <a:gdLst>
                    <a:gd name="T0" fmla="*/ 273 w 273"/>
                    <a:gd name="T1" fmla="*/ 38 h 513"/>
                    <a:gd name="T2" fmla="*/ 185 w 273"/>
                    <a:gd name="T3" fmla="*/ 0 h 513"/>
                    <a:gd name="T4" fmla="*/ 136 w 273"/>
                    <a:gd name="T5" fmla="*/ 0 h 513"/>
                    <a:gd name="T6" fmla="*/ 5 w 273"/>
                    <a:gd name="T7" fmla="*/ 46 h 513"/>
                    <a:gd name="T8" fmla="*/ 0 w 273"/>
                    <a:gd name="T9" fmla="*/ 46 h 513"/>
                    <a:gd name="T10" fmla="*/ 0 w 273"/>
                    <a:gd name="T11" fmla="*/ 513 h 513"/>
                    <a:gd name="T12" fmla="*/ 203 w 273"/>
                    <a:gd name="T13" fmla="*/ 463 h 513"/>
                    <a:gd name="T14" fmla="*/ 190 w 273"/>
                    <a:gd name="T15" fmla="*/ 318 h 513"/>
                    <a:gd name="T16" fmla="*/ 273 w 273"/>
                    <a:gd name="T17" fmla="*/ 38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3" h="513">
                      <a:moveTo>
                        <a:pt x="273" y="38"/>
                      </a:move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11" y="27"/>
                        <a:pt x="62" y="46"/>
                        <a:pt x="5" y="46"/>
                      </a:cubicBezTo>
                      <a:cubicBezTo>
                        <a:pt x="3" y="46"/>
                        <a:pt x="1" y="46"/>
                        <a:pt x="0" y="46"/>
                      </a:cubicBezTo>
                      <a:cubicBezTo>
                        <a:pt x="0" y="513"/>
                        <a:pt x="0" y="513"/>
                        <a:pt x="0" y="513"/>
                      </a:cubicBezTo>
                      <a:cubicBezTo>
                        <a:pt x="203" y="463"/>
                        <a:pt x="203" y="463"/>
                        <a:pt x="203" y="463"/>
                      </a:cubicBezTo>
                      <a:cubicBezTo>
                        <a:pt x="190" y="318"/>
                        <a:pt x="190" y="318"/>
                        <a:pt x="190" y="318"/>
                      </a:cubicBezTo>
                      <a:lnTo>
                        <a:pt x="273" y="38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3" name="Oval 153">
                  <a:extLst>
                    <a:ext uri="{FF2B5EF4-FFF2-40B4-BE49-F238E27FC236}">
                      <a16:creationId xmlns:a16="http://schemas.microsoft.com/office/drawing/2014/main" id="{9E73B2A3-484F-4C80-813A-E982FFF4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3248" y="3275013"/>
                  <a:ext cx="80962" cy="9207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4" name="Line 154">
                  <a:extLst>
                    <a:ext uri="{FF2B5EF4-FFF2-40B4-BE49-F238E27FC236}">
                      <a16:creationId xmlns:a16="http://schemas.microsoft.com/office/drawing/2014/main" id="{E07579FA-A7F3-4F36-B3B1-98CB75987E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85110" y="36115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5" name="Line 155">
                  <a:extLst>
                    <a:ext uri="{FF2B5EF4-FFF2-40B4-BE49-F238E27FC236}">
                      <a16:creationId xmlns:a16="http://schemas.microsoft.com/office/drawing/2014/main" id="{32AF343E-02ED-4B61-B78D-572E6CE05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85110" y="36115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6" name="Freeform 156">
                  <a:extLst>
                    <a:ext uri="{FF2B5EF4-FFF2-40B4-BE49-F238E27FC236}">
                      <a16:creationId xmlns:a16="http://schemas.microsoft.com/office/drawing/2014/main" id="{D235DF33-C668-4991-AC93-20745E9B9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8610" y="3308351"/>
                  <a:ext cx="636587" cy="363538"/>
                </a:xfrm>
                <a:custGeom>
                  <a:avLst/>
                  <a:gdLst>
                    <a:gd name="T0" fmla="*/ 0 w 316"/>
                    <a:gd name="T1" fmla="*/ 129 h 180"/>
                    <a:gd name="T2" fmla="*/ 165 w 316"/>
                    <a:gd name="T3" fmla="*/ 5 h 180"/>
                    <a:gd name="T4" fmla="*/ 309 w 316"/>
                    <a:gd name="T5" fmla="*/ 139 h 180"/>
                    <a:gd name="T6" fmla="*/ 105 w 316"/>
                    <a:gd name="T7" fmla="*/ 180 h 180"/>
                    <a:gd name="T8" fmla="*/ 0 w 316"/>
                    <a:gd name="T9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180">
                      <a:moveTo>
                        <a:pt x="0" y="129"/>
                      </a:moveTo>
                      <a:cubicBezTo>
                        <a:pt x="0" y="129"/>
                        <a:pt x="14" y="0"/>
                        <a:pt x="165" y="5"/>
                      </a:cubicBezTo>
                      <a:cubicBezTo>
                        <a:pt x="316" y="9"/>
                        <a:pt x="309" y="139"/>
                        <a:pt x="309" y="139"/>
                      </a:cubicBezTo>
                      <a:cubicBezTo>
                        <a:pt x="105" y="180"/>
                        <a:pt x="105" y="180"/>
                        <a:pt x="105" y="180"/>
                      </a:cubicBez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7" name="Line 157">
                  <a:extLst>
                    <a:ext uri="{FF2B5EF4-FFF2-40B4-BE49-F238E27FC236}">
                      <a16:creationId xmlns:a16="http://schemas.microsoft.com/office/drawing/2014/main" id="{091F38DE-816F-431E-87BD-516133B56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9472" y="45386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8" name="Line 158">
                  <a:extLst>
                    <a:ext uri="{FF2B5EF4-FFF2-40B4-BE49-F238E27FC236}">
                      <a16:creationId xmlns:a16="http://schemas.microsoft.com/office/drawing/2014/main" id="{1A31EFDC-A9A9-4D41-A10D-00F3B2241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9472" y="45386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  <p:sp>
              <p:nvSpPr>
                <p:cNvPr id="199" name="Freeform 159">
                  <a:extLst>
                    <a:ext uri="{FF2B5EF4-FFF2-40B4-BE49-F238E27FC236}">
                      <a16:creationId xmlns:a16="http://schemas.microsoft.com/office/drawing/2014/main" id="{C21ABCB5-04C4-4E69-95F5-39CEDC979D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9235" y="3540126"/>
                  <a:ext cx="788987" cy="222250"/>
                </a:xfrm>
                <a:custGeom>
                  <a:avLst/>
                  <a:gdLst>
                    <a:gd name="T0" fmla="*/ 27 w 392"/>
                    <a:gd name="T1" fmla="*/ 64 h 110"/>
                    <a:gd name="T2" fmla="*/ 370 w 392"/>
                    <a:gd name="T3" fmla="*/ 63 h 110"/>
                    <a:gd name="T4" fmla="*/ 371 w 392"/>
                    <a:gd name="T5" fmla="*/ 5 h 110"/>
                    <a:gd name="T6" fmla="*/ 27 w 392"/>
                    <a:gd name="T7" fmla="*/ 0 h 110"/>
                    <a:gd name="T8" fmla="*/ 27 w 392"/>
                    <a:gd name="T9" fmla="*/ 6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110">
                      <a:moveTo>
                        <a:pt x="27" y="64"/>
                      </a:moveTo>
                      <a:cubicBezTo>
                        <a:pt x="27" y="64"/>
                        <a:pt x="144" y="110"/>
                        <a:pt x="370" y="63"/>
                      </a:cubicBezTo>
                      <a:cubicBezTo>
                        <a:pt x="370" y="63"/>
                        <a:pt x="392" y="25"/>
                        <a:pt x="371" y="5"/>
                      </a:cubicBezTo>
                      <a:cubicBezTo>
                        <a:pt x="371" y="5"/>
                        <a:pt x="169" y="56"/>
                        <a:pt x="27" y="0"/>
                      </a:cubicBezTo>
                      <a:cubicBezTo>
                        <a:pt x="27" y="0"/>
                        <a:pt x="0" y="30"/>
                        <a:pt x="27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latin typeface="Segoe UI"/>
                  </a:endParaRPr>
                </a:p>
              </p:txBody>
            </p:sp>
          </p:grp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383219F-2266-4A47-AEC6-4F200BE3AF52}"/>
                </a:ext>
              </a:extLst>
            </p:cNvPr>
            <p:cNvSpPr/>
            <p:nvPr/>
          </p:nvSpPr>
          <p:spPr bwMode="auto">
            <a:xfrm>
              <a:off x="6729558" y="4541062"/>
              <a:ext cx="1454470" cy="914400"/>
            </a:xfrm>
            <a:prstGeom prst="rect">
              <a:avLst/>
            </a:prstGeom>
            <a:solidFill>
              <a:srgbClr val="BFBFB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A1BCD6-6938-4B7E-A624-BFB1BCCF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4684713"/>
              <a:ext cx="1454150" cy="1555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32E92A6-5B4A-4C44-9915-EFEBF128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4979988"/>
              <a:ext cx="588962" cy="15716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68" name="Freeform 237">
              <a:extLst>
                <a:ext uri="{FF2B5EF4-FFF2-40B4-BE49-F238E27FC236}">
                  <a16:creationId xmlns:a16="http://schemas.microsoft.com/office/drawing/2014/main" id="{8CA07D4A-1AEB-4405-B81F-E0EC274C1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641" y="5305425"/>
              <a:ext cx="682625" cy="447675"/>
            </a:xfrm>
            <a:custGeom>
              <a:avLst/>
              <a:gdLst>
                <a:gd name="T0" fmla="*/ 117 w 117"/>
                <a:gd name="T1" fmla="*/ 66 h 77"/>
                <a:gd name="T2" fmla="*/ 107 w 117"/>
                <a:gd name="T3" fmla="*/ 77 h 77"/>
                <a:gd name="T4" fmla="*/ 10 w 117"/>
                <a:gd name="T5" fmla="*/ 77 h 77"/>
                <a:gd name="T6" fmla="*/ 0 w 117"/>
                <a:gd name="T7" fmla="*/ 66 h 77"/>
                <a:gd name="T8" fmla="*/ 0 w 117"/>
                <a:gd name="T9" fmla="*/ 10 h 77"/>
                <a:gd name="T10" fmla="*/ 10 w 117"/>
                <a:gd name="T11" fmla="*/ 0 h 77"/>
                <a:gd name="T12" fmla="*/ 107 w 117"/>
                <a:gd name="T13" fmla="*/ 0 h 77"/>
                <a:gd name="T14" fmla="*/ 117 w 117"/>
                <a:gd name="T15" fmla="*/ 10 h 77"/>
                <a:gd name="T16" fmla="*/ 117 w 117"/>
                <a:gd name="T17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77">
                  <a:moveTo>
                    <a:pt x="117" y="66"/>
                  </a:moveTo>
                  <a:cubicBezTo>
                    <a:pt x="117" y="72"/>
                    <a:pt x="113" y="77"/>
                    <a:pt x="107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7"/>
                    <a:pt x="0" y="72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3" y="0"/>
                    <a:pt x="117" y="4"/>
                    <a:pt x="117" y="10"/>
                  </a:cubicBezTo>
                  <a:lnTo>
                    <a:pt x="117" y="66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F551F1D-FA0E-44B7-A39B-1B2157A2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728" y="5416550"/>
              <a:ext cx="298450" cy="220662"/>
            </a:xfrm>
            <a:prstGeom prst="rect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0" name="Line 127">
              <a:extLst>
                <a:ext uri="{FF2B5EF4-FFF2-40B4-BE49-F238E27FC236}">
                  <a16:creationId xmlns:a16="http://schemas.microsoft.com/office/drawing/2014/main" id="{06BABC8B-3175-461C-9FFE-4E3337C5D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416550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1" name="Line 128">
              <a:extLst>
                <a:ext uri="{FF2B5EF4-FFF2-40B4-BE49-F238E27FC236}">
                  <a16:creationId xmlns:a16="http://schemas.microsoft.com/office/drawing/2014/main" id="{DEF93D24-161C-4E2F-A5FA-6CF47598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416550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2" name="Line 129">
              <a:extLst>
                <a:ext uri="{FF2B5EF4-FFF2-40B4-BE49-F238E27FC236}">
                  <a16:creationId xmlns:a16="http://schemas.microsoft.com/office/drawing/2014/main" id="{9CCC207C-C16C-4D5E-BBA0-428D09E98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637213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3" name="Line 130">
              <a:extLst>
                <a:ext uri="{FF2B5EF4-FFF2-40B4-BE49-F238E27FC236}">
                  <a16:creationId xmlns:a16="http://schemas.microsoft.com/office/drawing/2014/main" id="{AB409AD7-E435-4BDD-AA6B-89DF26E76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637213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4" name="Line 131">
              <a:extLst>
                <a:ext uri="{FF2B5EF4-FFF2-40B4-BE49-F238E27FC236}">
                  <a16:creationId xmlns:a16="http://schemas.microsoft.com/office/drawing/2014/main" id="{BEC5421B-DA19-44A2-8823-9AD0A3818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526088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5" name="Line 132">
              <a:extLst>
                <a:ext uri="{FF2B5EF4-FFF2-40B4-BE49-F238E27FC236}">
                  <a16:creationId xmlns:a16="http://schemas.microsoft.com/office/drawing/2014/main" id="{50583E2B-F517-468C-BBE4-38836192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526088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6" name="Line 133">
              <a:extLst>
                <a:ext uri="{FF2B5EF4-FFF2-40B4-BE49-F238E27FC236}">
                  <a16:creationId xmlns:a16="http://schemas.microsoft.com/office/drawing/2014/main" id="{039FA897-8F6E-4486-8F0B-F39374318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0128" y="5637213"/>
              <a:ext cx="0" cy="115887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  <p:sp>
          <p:nvSpPr>
            <p:cNvPr id="177" name="Line 134">
              <a:extLst>
                <a:ext uri="{FF2B5EF4-FFF2-40B4-BE49-F238E27FC236}">
                  <a16:creationId xmlns:a16="http://schemas.microsoft.com/office/drawing/2014/main" id="{4BEAE22E-CE57-4E7B-AFF1-48CAD0B2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0128" y="5305425"/>
              <a:ext cx="0" cy="104775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latin typeface="Segoe UI"/>
              </a:endParaRPr>
            </a:p>
          </p:txBody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E30F2E4-5FFC-4644-8B3D-C2AB0E1297CA}"/>
              </a:ext>
            </a:extLst>
          </p:cNvPr>
          <p:cNvSpPr/>
          <p:nvPr/>
        </p:nvSpPr>
        <p:spPr bwMode="auto">
          <a:xfrm>
            <a:off x="16582973" y="5812515"/>
            <a:ext cx="51943" cy="358569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59" grpId="0"/>
      <p:bldP spid="160" grpId="0"/>
      <p:bldP spid="2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5F0-47F6-49D2-AE56-DE630AE2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Credentials - Attack Sophistication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FE3B73-A924-4214-B3EF-21D2D9BBC604}"/>
              </a:ext>
            </a:extLst>
          </p:cNvPr>
          <p:cNvGrpSpPr/>
          <p:nvPr/>
        </p:nvGrpSpPr>
        <p:grpSpPr>
          <a:xfrm>
            <a:off x="5414378" y="5887001"/>
            <a:ext cx="2880597" cy="4925442"/>
            <a:chOff x="6483816" y="2773363"/>
            <a:chExt cx="1951037" cy="3182937"/>
          </a:xfrm>
        </p:grpSpPr>
        <p:sp>
          <p:nvSpPr>
            <p:cNvPr id="4" name="Freeform 192">
              <a:extLst>
                <a:ext uri="{FF2B5EF4-FFF2-40B4-BE49-F238E27FC236}">
                  <a16:creationId xmlns:a16="http://schemas.microsoft.com/office/drawing/2014/main" id="{0F0C30DF-5006-4E1A-8BCE-8BC15E64E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816" y="2773363"/>
              <a:ext cx="1951037" cy="3182937"/>
            </a:xfrm>
            <a:custGeom>
              <a:avLst/>
              <a:gdLst>
                <a:gd name="T0" fmla="*/ 293 w 334"/>
                <a:gd name="T1" fmla="*/ 0 h 548"/>
                <a:gd name="T2" fmla="*/ 41 w 334"/>
                <a:gd name="T3" fmla="*/ 0 h 548"/>
                <a:gd name="T4" fmla="*/ 0 w 334"/>
                <a:gd name="T5" fmla="*/ 41 h 548"/>
                <a:gd name="T6" fmla="*/ 0 w 334"/>
                <a:gd name="T7" fmla="*/ 506 h 548"/>
                <a:gd name="T8" fmla="*/ 41 w 334"/>
                <a:gd name="T9" fmla="*/ 548 h 548"/>
                <a:gd name="T10" fmla="*/ 293 w 334"/>
                <a:gd name="T11" fmla="*/ 548 h 548"/>
                <a:gd name="T12" fmla="*/ 334 w 334"/>
                <a:gd name="T13" fmla="*/ 506 h 548"/>
                <a:gd name="T14" fmla="*/ 334 w 334"/>
                <a:gd name="T15" fmla="*/ 41 h 548"/>
                <a:gd name="T16" fmla="*/ 293 w 334"/>
                <a:gd name="T17" fmla="*/ 0 h 548"/>
                <a:gd name="T18" fmla="*/ 198 w 334"/>
                <a:gd name="T19" fmla="*/ 34 h 548"/>
                <a:gd name="T20" fmla="*/ 135 w 334"/>
                <a:gd name="T21" fmla="*/ 34 h 548"/>
                <a:gd name="T22" fmla="*/ 128 w 334"/>
                <a:gd name="T23" fmla="*/ 27 h 548"/>
                <a:gd name="T24" fmla="*/ 135 w 334"/>
                <a:gd name="T25" fmla="*/ 20 h 548"/>
                <a:gd name="T26" fmla="*/ 198 w 334"/>
                <a:gd name="T27" fmla="*/ 20 h 548"/>
                <a:gd name="T28" fmla="*/ 205 w 334"/>
                <a:gd name="T29" fmla="*/ 27 h 548"/>
                <a:gd name="T30" fmla="*/ 198 w 334"/>
                <a:gd name="T31" fmla="*/ 3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548">
                  <a:moveTo>
                    <a:pt x="29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9"/>
                    <a:pt x="18" y="548"/>
                    <a:pt x="41" y="548"/>
                  </a:cubicBezTo>
                  <a:cubicBezTo>
                    <a:pt x="293" y="548"/>
                    <a:pt x="293" y="548"/>
                    <a:pt x="293" y="548"/>
                  </a:cubicBezTo>
                  <a:cubicBezTo>
                    <a:pt x="316" y="548"/>
                    <a:pt x="334" y="529"/>
                    <a:pt x="334" y="506"/>
                  </a:cubicBezTo>
                  <a:cubicBezTo>
                    <a:pt x="334" y="41"/>
                    <a:pt x="334" y="41"/>
                    <a:pt x="334" y="41"/>
                  </a:cubicBezTo>
                  <a:cubicBezTo>
                    <a:pt x="334" y="18"/>
                    <a:pt x="316" y="0"/>
                    <a:pt x="293" y="0"/>
                  </a:cubicBezTo>
                  <a:close/>
                  <a:moveTo>
                    <a:pt x="198" y="34"/>
                  </a:moveTo>
                  <a:cubicBezTo>
                    <a:pt x="135" y="34"/>
                    <a:pt x="135" y="34"/>
                    <a:pt x="135" y="34"/>
                  </a:cubicBezTo>
                  <a:cubicBezTo>
                    <a:pt x="131" y="34"/>
                    <a:pt x="128" y="31"/>
                    <a:pt x="128" y="27"/>
                  </a:cubicBezTo>
                  <a:cubicBezTo>
                    <a:pt x="128" y="23"/>
                    <a:pt x="131" y="20"/>
                    <a:pt x="135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202" y="20"/>
                    <a:pt x="205" y="23"/>
                    <a:pt x="205" y="27"/>
                  </a:cubicBezTo>
                  <a:cubicBezTo>
                    <a:pt x="205" y="31"/>
                    <a:pt x="202" y="34"/>
                    <a:pt x="198" y="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BA57B-BD5A-4469-904C-3CCE9915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3098800"/>
              <a:ext cx="1454150" cy="1446212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5F556B-E5E1-49C8-BBFD-196F4E0BBDBF}"/>
                </a:ext>
              </a:extLst>
            </p:cNvPr>
            <p:cNvGrpSpPr/>
            <p:nvPr/>
          </p:nvGrpSpPr>
          <p:grpSpPr>
            <a:xfrm>
              <a:off x="6775824" y="3155983"/>
              <a:ext cx="1379340" cy="1899727"/>
              <a:chOff x="6775824" y="3155983"/>
              <a:chExt cx="1379340" cy="1899727"/>
            </a:xfrm>
          </p:grpSpPr>
          <p:sp>
            <p:nvSpPr>
              <p:cNvPr id="20" name="Rounded Rectangle 261">
                <a:extLst>
                  <a:ext uri="{FF2B5EF4-FFF2-40B4-BE49-F238E27FC236}">
                    <a16:creationId xmlns:a16="http://schemas.microsoft.com/office/drawing/2014/main" id="{5041049E-AE63-4D58-B3B1-5B88123D33DD}"/>
                  </a:ext>
                </a:extLst>
              </p:cNvPr>
              <p:cNvSpPr/>
              <p:nvPr/>
            </p:nvSpPr>
            <p:spPr bwMode="auto">
              <a:xfrm>
                <a:off x="6775824" y="4061142"/>
                <a:ext cx="1379340" cy="99456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9960B86-7587-4D68-A66D-74A39A29741A}"/>
                  </a:ext>
                </a:extLst>
              </p:cNvPr>
              <p:cNvGrpSpPr/>
              <p:nvPr/>
            </p:nvGrpSpPr>
            <p:grpSpPr>
              <a:xfrm>
                <a:off x="6853637" y="3155983"/>
                <a:ext cx="1218402" cy="1899727"/>
                <a:chOff x="7708898" y="3275013"/>
                <a:chExt cx="1092200" cy="1873250"/>
              </a:xfrm>
            </p:grpSpPr>
            <p:sp>
              <p:nvSpPr>
                <p:cNvPr id="22" name="Freeform 140">
                  <a:extLst>
                    <a:ext uri="{FF2B5EF4-FFF2-40B4-BE49-F238E27FC236}">
                      <a16:creationId xmlns:a16="http://schemas.microsoft.com/office/drawing/2014/main" id="{87B5C311-45F1-4382-911B-70B258412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5" y="3778251"/>
                  <a:ext cx="65087" cy="122238"/>
                </a:xfrm>
                <a:custGeom>
                  <a:avLst/>
                  <a:gdLst>
                    <a:gd name="T0" fmla="*/ 0 w 32"/>
                    <a:gd name="T1" fmla="*/ 50 h 61"/>
                    <a:gd name="T2" fmla="*/ 16 w 32"/>
                    <a:gd name="T3" fmla="*/ 61 h 61"/>
                    <a:gd name="T4" fmla="*/ 16 w 32"/>
                    <a:gd name="T5" fmla="*/ 61 h 61"/>
                    <a:gd name="T6" fmla="*/ 32 w 32"/>
                    <a:gd name="T7" fmla="*/ 50 h 61"/>
                    <a:gd name="T8" fmla="*/ 32 w 32"/>
                    <a:gd name="T9" fmla="*/ 10 h 61"/>
                    <a:gd name="T10" fmla="*/ 16 w 32"/>
                    <a:gd name="T11" fmla="*/ 0 h 61"/>
                    <a:gd name="T12" fmla="*/ 16 w 32"/>
                    <a:gd name="T13" fmla="*/ 0 h 61"/>
                    <a:gd name="T14" fmla="*/ 0 w 32"/>
                    <a:gd name="T15" fmla="*/ 10 h 61"/>
                    <a:gd name="T16" fmla="*/ 0 w 32"/>
                    <a:gd name="T17" fmla="*/ 5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61">
                      <a:moveTo>
                        <a:pt x="0" y="50"/>
                      </a:moveTo>
                      <a:cubicBezTo>
                        <a:pt x="0" y="56"/>
                        <a:pt x="7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4" y="61"/>
                        <a:pt x="32" y="56"/>
                        <a:pt x="32" y="5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4"/>
                        <a:pt x="24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4"/>
                        <a:pt x="0" y="10"/>
                      </a:cubicBez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Freeform 141">
                  <a:extLst>
                    <a:ext uri="{FF2B5EF4-FFF2-40B4-BE49-F238E27FC236}">
                      <a16:creationId xmlns:a16="http://schemas.microsoft.com/office/drawing/2014/main" id="{AD7ADF0D-94CB-4E4D-9081-BBDEC4EF8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023" y="3778251"/>
                  <a:ext cx="65087" cy="122238"/>
                </a:xfrm>
                <a:custGeom>
                  <a:avLst/>
                  <a:gdLst>
                    <a:gd name="T0" fmla="*/ 0 w 32"/>
                    <a:gd name="T1" fmla="*/ 50 h 61"/>
                    <a:gd name="T2" fmla="*/ 16 w 32"/>
                    <a:gd name="T3" fmla="*/ 61 h 61"/>
                    <a:gd name="T4" fmla="*/ 16 w 32"/>
                    <a:gd name="T5" fmla="*/ 61 h 61"/>
                    <a:gd name="T6" fmla="*/ 32 w 32"/>
                    <a:gd name="T7" fmla="*/ 50 h 61"/>
                    <a:gd name="T8" fmla="*/ 32 w 32"/>
                    <a:gd name="T9" fmla="*/ 10 h 61"/>
                    <a:gd name="T10" fmla="*/ 16 w 32"/>
                    <a:gd name="T11" fmla="*/ 0 h 61"/>
                    <a:gd name="T12" fmla="*/ 16 w 32"/>
                    <a:gd name="T13" fmla="*/ 0 h 61"/>
                    <a:gd name="T14" fmla="*/ 0 w 32"/>
                    <a:gd name="T15" fmla="*/ 10 h 61"/>
                    <a:gd name="T16" fmla="*/ 0 w 32"/>
                    <a:gd name="T17" fmla="*/ 5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61">
                      <a:moveTo>
                        <a:pt x="0" y="50"/>
                      </a:moveTo>
                      <a:cubicBezTo>
                        <a:pt x="0" y="56"/>
                        <a:pt x="8" y="61"/>
                        <a:pt x="16" y="61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25" y="61"/>
                        <a:pt x="32" y="56"/>
                        <a:pt x="32" y="5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4"/>
                        <a:pt x="25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0" y="4"/>
                        <a:pt x="0" y="10"/>
                      </a:cubicBez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Freeform 142">
                  <a:extLst>
                    <a:ext uri="{FF2B5EF4-FFF2-40B4-BE49-F238E27FC236}">
                      <a16:creationId xmlns:a16="http://schemas.microsoft.com/office/drawing/2014/main" id="{D8BA1257-E124-4CD0-82D6-A566FC572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1160" y="4041776"/>
                  <a:ext cx="230187" cy="355600"/>
                </a:xfrm>
                <a:custGeom>
                  <a:avLst/>
                  <a:gdLst>
                    <a:gd name="T0" fmla="*/ 0 w 145"/>
                    <a:gd name="T1" fmla="*/ 0 h 224"/>
                    <a:gd name="T2" fmla="*/ 0 w 145"/>
                    <a:gd name="T3" fmla="*/ 224 h 224"/>
                    <a:gd name="T4" fmla="*/ 145 w 145"/>
                    <a:gd name="T5" fmla="*/ 224 h 224"/>
                    <a:gd name="T6" fmla="*/ 145 w 145"/>
                    <a:gd name="T7" fmla="*/ 40 h 224"/>
                    <a:gd name="T8" fmla="*/ 0 w 145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224">
                      <a:moveTo>
                        <a:pt x="0" y="0"/>
                      </a:moveTo>
                      <a:lnTo>
                        <a:pt x="0" y="224"/>
                      </a:lnTo>
                      <a:lnTo>
                        <a:pt x="145" y="224"/>
                      </a:lnTo>
                      <a:lnTo>
                        <a:pt x="14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Freeform 143">
                  <a:extLst>
                    <a:ext uri="{FF2B5EF4-FFF2-40B4-BE49-F238E27FC236}">
                      <a16:creationId xmlns:a16="http://schemas.microsoft.com/office/drawing/2014/main" id="{7E6D7850-7F50-4743-B71A-31D1BC47F4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1348" y="4041776"/>
                  <a:ext cx="227012" cy="355600"/>
                </a:xfrm>
                <a:custGeom>
                  <a:avLst/>
                  <a:gdLst>
                    <a:gd name="T0" fmla="*/ 143 w 143"/>
                    <a:gd name="T1" fmla="*/ 0 h 224"/>
                    <a:gd name="T2" fmla="*/ 143 w 143"/>
                    <a:gd name="T3" fmla="*/ 224 h 224"/>
                    <a:gd name="T4" fmla="*/ 0 w 143"/>
                    <a:gd name="T5" fmla="*/ 224 h 224"/>
                    <a:gd name="T6" fmla="*/ 0 w 143"/>
                    <a:gd name="T7" fmla="*/ 40 h 224"/>
                    <a:gd name="T8" fmla="*/ 143 w 143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224">
                      <a:moveTo>
                        <a:pt x="143" y="0"/>
                      </a:moveTo>
                      <a:lnTo>
                        <a:pt x="143" y="224"/>
                      </a:lnTo>
                      <a:lnTo>
                        <a:pt x="0" y="224"/>
                      </a:lnTo>
                      <a:lnTo>
                        <a:pt x="0" y="4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CA95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Freeform 144">
                  <a:extLst>
                    <a:ext uri="{FF2B5EF4-FFF2-40B4-BE49-F238E27FC236}">
                      <a16:creationId xmlns:a16="http://schemas.microsoft.com/office/drawing/2014/main" id="{E974E724-041E-415B-85ED-9DE3840C1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1348" y="3571876"/>
                  <a:ext cx="282575" cy="533400"/>
                </a:xfrm>
                <a:custGeom>
                  <a:avLst/>
                  <a:gdLst>
                    <a:gd name="T0" fmla="*/ 0 w 140"/>
                    <a:gd name="T1" fmla="*/ 36 h 265"/>
                    <a:gd name="T2" fmla="*/ 0 w 140"/>
                    <a:gd name="T3" fmla="*/ 265 h 265"/>
                    <a:gd name="T4" fmla="*/ 140 w 140"/>
                    <a:gd name="T5" fmla="*/ 225 h 265"/>
                    <a:gd name="T6" fmla="*/ 140 w 140"/>
                    <a:gd name="T7" fmla="*/ 0 h 265"/>
                    <a:gd name="T8" fmla="*/ 0 w 140"/>
                    <a:gd name="T9" fmla="*/ 2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265">
                      <a:moveTo>
                        <a:pt x="0" y="36"/>
                      </a:moveTo>
                      <a:cubicBezTo>
                        <a:pt x="0" y="265"/>
                        <a:pt x="0" y="265"/>
                        <a:pt x="0" y="265"/>
                      </a:cubicBezTo>
                      <a:cubicBezTo>
                        <a:pt x="140" y="225"/>
                        <a:pt x="140" y="225"/>
                        <a:pt x="140" y="225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98" y="10"/>
                        <a:pt x="51" y="26"/>
                        <a:pt x="0" y="26"/>
                      </a:cubicBezTo>
                    </a:path>
                  </a:pathLst>
                </a:cu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Freeform 145">
                  <a:extLst>
                    <a:ext uri="{FF2B5EF4-FFF2-40B4-BE49-F238E27FC236}">
                      <a16:creationId xmlns:a16="http://schemas.microsoft.com/office/drawing/2014/main" id="{905C2C02-6868-464D-BD20-F2AC5CECB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8773" y="3562351"/>
                  <a:ext cx="358775" cy="542925"/>
                </a:xfrm>
                <a:custGeom>
                  <a:avLst/>
                  <a:gdLst>
                    <a:gd name="T0" fmla="*/ 0 w 178"/>
                    <a:gd name="T1" fmla="*/ 44 h 270"/>
                    <a:gd name="T2" fmla="*/ 0 w 178"/>
                    <a:gd name="T3" fmla="*/ 230 h 270"/>
                    <a:gd name="T4" fmla="*/ 140 w 178"/>
                    <a:gd name="T5" fmla="*/ 270 h 270"/>
                    <a:gd name="T6" fmla="*/ 140 w 178"/>
                    <a:gd name="T7" fmla="*/ 193 h 270"/>
                    <a:gd name="T8" fmla="*/ 178 w 178"/>
                    <a:gd name="T9" fmla="*/ 193 h 270"/>
                    <a:gd name="T10" fmla="*/ 142 w 178"/>
                    <a:gd name="T11" fmla="*/ 119 h 270"/>
                    <a:gd name="T12" fmla="*/ 140 w 178"/>
                    <a:gd name="T13" fmla="*/ 2 h 270"/>
                    <a:gd name="T14" fmla="*/ 0 w 178"/>
                    <a:gd name="T15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8" h="270">
                      <a:moveTo>
                        <a:pt x="0" y="44"/>
                      </a:moveTo>
                      <a:cubicBezTo>
                        <a:pt x="0" y="230"/>
                        <a:pt x="0" y="230"/>
                        <a:pt x="0" y="230"/>
                      </a:cubicBezTo>
                      <a:cubicBezTo>
                        <a:pt x="140" y="270"/>
                        <a:pt x="140" y="270"/>
                        <a:pt x="140" y="270"/>
                      </a:cubicBezTo>
                      <a:cubicBezTo>
                        <a:pt x="140" y="193"/>
                        <a:pt x="140" y="193"/>
                        <a:pt x="140" y="193"/>
                      </a:cubicBezTo>
                      <a:cubicBezTo>
                        <a:pt x="178" y="193"/>
                        <a:pt x="178" y="193"/>
                        <a:pt x="178" y="193"/>
                      </a:cubicBezTo>
                      <a:cubicBezTo>
                        <a:pt x="142" y="119"/>
                        <a:pt x="142" y="119"/>
                        <a:pt x="142" y="119"/>
                      </a:cubicBezTo>
                      <a:cubicBezTo>
                        <a:pt x="138" y="119"/>
                        <a:pt x="144" y="2"/>
                        <a:pt x="140" y="2"/>
                      </a:cubicBezTo>
                      <a:cubicBezTo>
                        <a:pt x="89" y="2"/>
                        <a:pt x="41" y="10"/>
                        <a:pt x="0" y="0"/>
                      </a:cubicBezTo>
                    </a:path>
                  </a:pathLst>
                </a:custGeom>
                <a:solidFill>
                  <a:srgbClr val="CA95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146">
                  <a:extLst>
                    <a:ext uri="{FF2B5EF4-FFF2-40B4-BE49-F238E27FC236}">
                      <a16:creationId xmlns:a16="http://schemas.microsoft.com/office/drawing/2014/main" id="{A4F99E79-B750-4144-9183-3BCD8E848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10" y="3675063"/>
                  <a:ext cx="569912" cy="246063"/>
                </a:xfrm>
                <a:custGeom>
                  <a:avLst/>
                  <a:gdLst>
                    <a:gd name="T0" fmla="*/ 0 w 283"/>
                    <a:gd name="T1" fmla="*/ 27 h 122"/>
                    <a:gd name="T2" fmla="*/ 29 w 283"/>
                    <a:gd name="T3" fmla="*/ 36 h 122"/>
                    <a:gd name="T4" fmla="*/ 119 w 283"/>
                    <a:gd name="T5" fmla="*/ 41 h 122"/>
                    <a:gd name="T6" fmla="*/ 170 w 283"/>
                    <a:gd name="T7" fmla="*/ 41 h 122"/>
                    <a:gd name="T8" fmla="*/ 266 w 283"/>
                    <a:gd name="T9" fmla="*/ 34 h 122"/>
                    <a:gd name="T10" fmla="*/ 283 w 283"/>
                    <a:gd name="T11" fmla="*/ 24 h 122"/>
                    <a:gd name="T12" fmla="*/ 283 w 283"/>
                    <a:gd name="T13" fmla="*/ 58 h 122"/>
                    <a:gd name="T14" fmla="*/ 266 w 283"/>
                    <a:gd name="T15" fmla="*/ 63 h 122"/>
                    <a:gd name="T16" fmla="*/ 173 w 283"/>
                    <a:gd name="T17" fmla="*/ 83 h 122"/>
                    <a:gd name="T18" fmla="*/ 117 w 283"/>
                    <a:gd name="T19" fmla="*/ 85 h 122"/>
                    <a:gd name="T20" fmla="*/ 24 w 283"/>
                    <a:gd name="T21" fmla="*/ 68 h 122"/>
                    <a:gd name="T22" fmla="*/ 0 w 283"/>
                    <a:gd name="T23" fmla="*/ 54 h 122"/>
                    <a:gd name="T24" fmla="*/ 0 w 283"/>
                    <a:gd name="T25" fmla="*/ 27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3" h="122">
                      <a:moveTo>
                        <a:pt x="0" y="27"/>
                      </a:moveTo>
                      <a:cubicBezTo>
                        <a:pt x="0" y="27"/>
                        <a:pt x="22" y="41"/>
                        <a:pt x="29" y="36"/>
                      </a:cubicBezTo>
                      <a:cubicBezTo>
                        <a:pt x="36" y="32"/>
                        <a:pt x="68" y="0"/>
                        <a:pt x="119" y="41"/>
                      </a:cubicBezTo>
                      <a:cubicBezTo>
                        <a:pt x="119" y="41"/>
                        <a:pt x="144" y="66"/>
                        <a:pt x="170" y="41"/>
                      </a:cubicBezTo>
                      <a:cubicBezTo>
                        <a:pt x="197" y="17"/>
                        <a:pt x="234" y="10"/>
                        <a:pt x="266" y="34"/>
                      </a:cubicBezTo>
                      <a:cubicBezTo>
                        <a:pt x="266" y="34"/>
                        <a:pt x="273" y="32"/>
                        <a:pt x="283" y="24"/>
                      </a:cubicBezTo>
                      <a:cubicBezTo>
                        <a:pt x="283" y="58"/>
                        <a:pt x="283" y="58"/>
                        <a:pt x="283" y="58"/>
                      </a:cubicBezTo>
                      <a:cubicBezTo>
                        <a:pt x="266" y="63"/>
                        <a:pt x="266" y="63"/>
                        <a:pt x="266" y="63"/>
                      </a:cubicBezTo>
                      <a:cubicBezTo>
                        <a:pt x="266" y="63"/>
                        <a:pt x="253" y="122"/>
                        <a:pt x="173" y="83"/>
                      </a:cubicBezTo>
                      <a:cubicBezTo>
                        <a:pt x="173" y="83"/>
                        <a:pt x="139" y="66"/>
                        <a:pt x="117" y="85"/>
                      </a:cubicBezTo>
                      <a:cubicBezTo>
                        <a:pt x="95" y="105"/>
                        <a:pt x="44" y="107"/>
                        <a:pt x="24" y="68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24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147">
                  <a:extLst>
                    <a:ext uri="{FF2B5EF4-FFF2-40B4-BE49-F238E27FC236}">
                      <a16:creationId xmlns:a16="http://schemas.microsoft.com/office/drawing/2014/main" id="{BD062E6F-192F-41DB-A693-03B320C956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7660" y="3709988"/>
                  <a:ext cx="579437" cy="168275"/>
                </a:xfrm>
                <a:custGeom>
                  <a:avLst/>
                  <a:gdLst>
                    <a:gd name="T0" fmla="*/ 79 w 288"/>
                    <a:gd name="T1" fmla="*/ 84 h 84"/>
                    <a:gd name="T2" fmla="*/ 25 w 288"/>
                    <a:gd name="T3" fmla="*/ 53 h 84"/>
                    <a:gd name="T4" fmla="*/ 0 w 288"/>
                    <a:gd name="T5" fmla="*/ 38 h 84"/>
                    <a:gd name="T6" fmla="*/ 0 w 288"/>
                    <a:gd name="T7" fmla="*/ 5 h 84"/>
                    <a:gd name="T8" fmla="*/ 4 w 288"/>
                    <a:gd name="T9" fmla="*/ 8 h 84"/>
                    <a:gd name="T10" fmla="*/ 28 w 288"/>
                    <a:gd name="T11" fmla="*/ 18 h 84"/>
                    <a:gd name="T12" fmla="*/ 31 w 288"/>
                    <a:gd name="T13" fmla="*/ 17 h 84"/>
                    <a:gd name="T14" fmla="*/ 33 w 288"/>
                    <a:gd name="T15" fmla="*/ 16 h 84"/>
                    <a:gd name="T16" fmla="*/ 72 w 288"/>
                    <a:gd name="T17" fmla="*/ 1 h 84"/>
                    <a:gd name="T18" fmla="*/ 124 w 288"/>
                    <a:gd name="T19" fmla="*/ 22 h 84"/>
                    <a:gd name="T20" fmla="*/ 148 w 288"/>
                    <a:gd name="T21" fmla="*/ 33 h 84"/>
                    <a:gd name="T22" fmla="*/ 172 w 288"/>
                    <a:gd name="T23" fmla="*/ 23 h 84"/>
                    <a:gd name="T24" fmla="*/ 227 w 288"/>
                    <a:gd name="T25" fmla="*/ 0 h 84"/>
                    <a:gd name="T26" fmla="*/ 269 w 288"/>
                    <a:gd name="T27" fmla="*/ 14 h 84"/>
                    <a:gd name="T28" fmla="*/ 284 w 288"/>
                    <a:gd name="T29" fmla="*/ 5 h 84"/>
                    <a:gd name="T30" fmla="*/ 288 w 288"/>
                    <a:gd name="T31" fmla="*/ 2 h 84"/>
                    <a:gd name="T32" fmla="*/ 288 w 288"/>
                    <a:gd name="T33" fmla="*/ 43 h 84"/>
                    <a:gd name="T34" fmla="*/ 271 w 288"/>
                    <a:gd name="T35" fmla="*/ 48 h 84"/>
                    <a:gd name="T36" fmla="*/ 224 w 288"/>
                    <a:gd name="T37" fmla="*/ 82 h 84"/>
                    <a:gd name="T38" fmla="*/ 175 w 288"/>
                    <a:gd name="T39" fmla="*/ 68 h 84"/>
                    <a:gd name="T40" fmla="*/ 146 w 288"/>
                    <a:gd name="T41" fmla="*/ 61 h 84"/>
                    <a:gd name="T42" fmla="*/ 121 w 288"/>
                    <a:gd name="T43" fmla="*/ 70 h 84"/>
                    <a:gd name="T44" fmla="*/ 79 w 288"/>
                    <a:gd name="T45" fmla="*/ 84 h 84"/>
                    <a:gd name="T46" fmla="*/ 5 w 288"/>
                    <a:gd name="T47" fmla="*/ 35 h 84"/>
                    <a:gd name="T48" fmla="*/ 29 w 288"/>
                    <a:gd name="T49" fmla="*/ 49 h 84"/>
                    <a:gd name="T50" fmla="*/ 29 w 288"/>
                    <a:gd name="T51" fmla="*/ 50 h 84"/>
                    <a:gd name="T52" fmla="*/ 79 w 288"/>
                    <a:gd name="T53" fmla="*/ 80 h 84"/>
                    <a:gd name="T54" fmla="*/ 118 w 288"/>
                    <a:gd name="T55" fmla="*/ 66 h 84"/>
                    <a:gd name="T56" fmla="*/ 146 w 288"/>
                    <a:gd name="T57" fmla="*/ 56 h 84"/>
                    <a:gd name="T58" fmla="*/ 177 w 288"/>
                    <a:gd name="T59" fmla="*/ 64 h 84"/>
                    <a:gd name="T60" fmla="*/ 224 w 288"/>
                    <a:gd name="T61" fmla="*/ 77 h 84"/>
                    <a:gd name="T62" fmla="*/ 266 w 288"/>
                    <a:gd name="T63" fmla="*/ 46 h 84"/>
                    <a:gd name="T64" fmla="*/ 267 w 288"/>
                    <a:gd name="T65" fmla="*/ 44 h 84"/>
                    <a:gd name="T66" fmla="*/ 283 w 288"/>
                    <a:gd name="T67" fmla="*/ 40 h 84"/>
                    <a:gd name="T68" fmla="*/ 283 w 288"/>
                    <a:gd name="T69" fmla="*/ 12 h 84"/>
                    <a:gd name="T70" fmla="*/ 269 w 288"/>
                    <a:gd name="T71" fmla="*/ 19 h 84"/>
                    <a:gd name="T72" fmla="*/ 268 w 288"/>
                    <a:gd name="T73" fmla="*/ 20 h 84"/>
                    <a:gd name="T74" fmla="*/ 267 w 288"/>
                    <a:gd name="T75" fmla="*/ 19 h 84"/>
                    <a:gd name="T76" fmla="*/ 227 w 288"/>
                    <a:gd name="T77" fmla="*/ 4 h 84"/>
                    <a:gd name="T78" fmla="*/ 175 w 288"/>
                    <a:gd name="T79" fmla="*/ 26 h 84"/>
                    <a:gd name="T80" fmla="*/ 148 w 288"/>
                    <a:gd name="T81" fmla="*/ 38 h 84"/>
                    <a:gd name="T82" fmla="*/ 121 w 288"/>
                    <a:gd name="T83" fmla="*/ 26 h 84"/>
                    <a:gd name="T84" fmla="*/ 72 w 288"/>
                    <a:gd name="T85" fmla="*/ 6 h 84"/>
                    <a:gd name="T86" fmla="*/ 36 w 288"/>
                    <a:gd name="T87" fmla="*/ 20 h 84"/>
                    <a:gd name="T88" fmla="*/ 33 w 288"/>
                    <a:gd name="T89" fmla="*/ 22 h 84"/>
                    <a:gd name="T90" fmla="*/ 28 w 288"/>
                    <a:gd name="T91" fmla="*/ 23 h 84"/>
                    <a:gd name="T92" fmla="*/ 5 w 288"/>
                    <a:gd name="T93" fmla="*/ 14 h 84"/>
                    <a:gd name="T94" fmla="*/ 5 w 288"/>
                    <a:gd name="T95" fmla="*/ 3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8" h="84">
                      <a:moveTo>
                        <a:pt x="79" y="84"/>
                      </a:moveTo>
                      <a:cubicBezTo>
                        <a:pt x="55" y="84"/>
                        <a:pt x="36" y="73"/>
                        <a:pt x="25" y="53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8" y="11"/>
                        <a:pt x="21" y="18"/>
                        <a:pt x="28" y="18"/>
                      </a:cubicBezTo>
                      <a:cubicBezTo>
                        <a:pt x="29" y="18"/>
                        <a:pt x="30" y="18"/>
                        <a:pt x="31" y="17"/>
                      </a:cubicBezTo>
                      <a:cubicBezTo>
                        <a:pt x="31" y="17"/>
                        <a:pt x="32" y="16"/>
                        <a:pt x="33" y="16"/>
                      </a:cubicBezTo>
                      <a:cubicBezTo>
                        <a:pt x="39" y="11"/>
                        <a:pt x="52" y="1"/>
                        <a:pt x="72" y="1"/>
                      </a:cubicBezTo>
                      <a:cubicBezTo>
                        <a:pt x="89" y="1"/>
                        <a:pt x="106" y="8"/>
                        <a:pt x="124" y="22"/>
                      </a:cubicBezTo>
                      <a:cubicBezTo>
                        <a:pt x="124" y="23"/>
                        <a:pt x="134" y="33"/>
                        <a:pt x="148" y="33"/>
                      </a:cubicBezTo>
                      <a:cubicBezTo>
                        <a:pt x="156" y="33"/>
                        <a:pt x="164" y="29"/>
                        <a:pt x="172" y="23"/>
                      </a:cubicBezTo>
                      <a:cubicBezTo>
                        <a:pt x="188" y="8"/>
                        <a:pt x="208" y="0"/>
                        <a:pt x="227" y="0"/>
                      </a:cubicBezTo>
                      <a:cubicBezTo>
                        <a:pt x="242" y="0"/>
                        <a:pt x="256" y="5"/>
                        <a:pt x="269" y="14"/>
                      </a:cubicBezTo>
                      <a:cubicBezTo>
                        <a:pt x="271" y="13"/>
                        <a:pt x="277" y="11"/>
                        <a:pt x="284" y="5"/>
                      </a:cubicBezTo>
                      <a:cubicBezTo>
                        <a:pt x="288" y="2"/>
                        <a:pt x="288" y="2"/>
                        <a:pt x="288" y="2"/>
                      </a:cubicBezTo>
                      <a:cubicBezTo>
                        <a:pt x="288" y="43"/>
                        <a:pt x="288" y="43"/>
                        <a:pt x="288" y="43"/>
                      </a:cubicBezTo>
                      <a:cubicBezTo>
                        <a:pt x="271" y="48"/>
                        <a:pt x="271" y="48"/>
                        <a:pt x="271" y="48"/>
                      </a:cubicBezTo>
                      <a:cubicBezTo>
                        <a:pt x="269" y="55"/>
                        <a:pt x="259" y="82"/>
                        <a:pt x="224" y="82"/>
                      </a:cubicBezTo>
                      <a:cubicBezTo>
                        <a:pt x="210" y="82"/>
                        <a:pt x="194" y="77"/>
                        <a:pt x="175" y="68"/>
                      </a:cubicBezTo>
                      <a:cubicBezTo>
                        <a:pt x="175" y="68"/>
                        <a:pt x="161" y="61"/>
                        <a:pt x="146" y="61"/>
                      </a:cubicBezTo>
                      <a:cubicBezTo>
                        <a:pt x="136" y="61"/>
                        <a:pt x="128" y="64"/>
                        <a:pt x="121" y="70"/>
                      </a:cubicBezTo>
                      <a:cubicBezTo>
                        <a:pt x="111" y="79"/>
                        <a:pt x="96" y="84"/>
                        <a:pt x="79" y="84"/>
                      </a:cubicBezTo>
                      <a:close/>
                      <a:moveTo>
                        <a:pt x="5" y="35"/>
                      </a:move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9" y="69"/>
                        <a:pt x="57" y="80"/>
                        <a:pt x="79" y="80"/>
                      </a:cubicBezTo>
                      <a:cubicBezTo>
                        <a:pt x="94" y="80"/>
                        <a:pt x="109" y="75"/>
                        <a:pt x="118" y="66"/>
                      </a:cubicBezTo>
                      <a:cubicBezTo>
                        <a:pt x="126" y="60"/>
                        <a:pt x="135" y="56"/>
                        <a:pt x="146" y="56"/>
                      </a:cubicBezTo>
                      <a:cubicBezTo>
                        <a:pt x="162" y="56"/>
                        <a:pt x="176" y="63"/>
                        <a:pt x="177" y="64"/>
                      </a:cubicBezTo>
                      <a:cubicBezTo>
                        <a:pt x="195" y="72"/>
                        <a:pt x="211" y="77"/>
                        <a:pt x="224" y="77"/>
                      </a:cubicBezTo>
                      <a:cubicBezTo>
                        <a:pt x="259" y="77"/>
                        <a:pt x="266" y="46"/>
                        <a:pt x="266" y="46"/>
                      </a:cubicBezTo>
                      <a:cubicBezTo>
                        <a:pt x="267" y="44"/>
                        <a:pt x="267" y="44"/>
                        <a:pt x="267" y="44"/>
                      </a:cubicBezTo>
                      <a:cubicBezTo>
                        <a:pt x="283" y="40"/>
                        <a:pt x="283" y="40"/>
                        <a:pt x="283" y="40"/>
                      </a:cubicBezTo>
                      <a:cubicBezTo>
                        <a:pt x="283" y="12"/>
                        <a:pt x="283" y="12"/>
                        <a:pt x="283" y="12"/>
                      </a:cubicBezTo>
                      <a:cubicBezTo>
                        <a:pt x="275" y="17"/>
                        <a:pt x="270" y="19"/>
                        <a:pt x="269" y="19"/>
                      </a:cubicBezTo>
                      <a:cubicBezTo>
                        <a:pt x="268" y="20"/>
                        <a:pt x="268" y="20"/>
                        <a:pt x="268" y="20"/>
                      </a:cubicBezTo>
                      <a:cubicBezTo>
                        <a:pt x="267" y="19"/>
                        <a:pt x="267" y="19"/>
                        <a:pt x="267" y="19"/>
                      </a:cubicBezTo>
                      <a:cubicBezTo>
                        <a:pt x="255" y="9"/>
                        <a:pt x="241" y="4"/>
                        <a:pt x="227" y="4"/>
                      </a:cubicBezTo>
                      <a:cubicBezTo>
                        <a:pt x="209" y="4"/>
                        <a:pt x="191" y="12"/>
                        <a:pt x="175" y="26"/>
                      </a:cubicBezTo>
                      <a:cubicBezTo>
                        <a:pt x="167" y="34"/>
                        <a:pt x="158" y="38"/>
                        <a:pt x="148" y="38"/>
                      </a:cubicBezTo>
                      <a:cubicBezTo>
                        <a:pt x="132" y="38"/>
                        <a:pt x="121" y="27"/>
                        <a:pt x="121" y="26"/>
                      </a:cubicBezTo>
                      <a:cubicBezTo>
                        <a:pt x="104" y="13"/>
                        <a:pt x="88" y="6"/>
                        <a:pt x="72" y="6"/>
                      </a:cubicBezTo>
                      <a:cubicBezTo>
                        <a:pt x="54" y="6"/>
                        <a:pt x="42" y="15"/>
                        <a:pt x="36" y="20"/>
                      </a:cubicBezTo>
                      <a:cubicBezTo>
                        <a:pt x="35" y="20"/>
                        <a:pt x="34" y="21"/>
                        <a:pt x="33" y="22"/>
                      </a:cubicBezTo>
                      <a:cubicBezTo>
                        <a:pt x="32" y="22"/>
                        <a:pt x="30" y="23"/>
                        <a:pt x="28" y="23"/>
                      </a:cubicBezTo>
                      <a:cubicBezTo>
                        <a:pt x="21" y="23"/>
                        <a:pt x="11" y="17"/>
                        <a:pt x="5" y="14"/>
                      </a:cubicBezTo>
                      <a:lnTo>
                        <a:pt x="5" y="35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148">
                  <a:extLst>
                    <a:ext uri="{FF2B5EF4-FFF2-40B4-BE49-F238E27FC236}">
                      <a16:creationId xmlns:a16="http://schemas.microsoft.com/office/drawing/2014/main" id="{006C5BF8-8CA0-4491-9888-4DB7C75DB7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823" y="4681538"/>
                  <a:ext cx="203200" cy="30163"/>
                </a:xfrm>
                <a:custGeom>
                  <a:avLst/>
                  <a:gdLst>
                    <a:gd name="T0" fmla="*/ 0 w 128"/>
                    <a:gd name="T1" fmla="*/ 0 h 19"/>
                    <a:gd name="T2" fmla="*/ 2 w 128"/>
                    <a:gd name="T3" fmla="*/ 19 h 19"/>
                    <a:gd name="T4" fmla="*/ 128 w 128"/>
                    <a:gd name="T5" fmla="*/ 19 h 19"/>
                    <a:gd name="T6" fmla="*/ 124 w 128"/>
                    <a:gd name="T7" fmla="*/ 0 h 19"/>
                    <a:gd name="T8" fmla="*/ 0 w 128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9">
                      <a:moveTo>
                        <a:pt x="0" y="0"/>
                      </a:moveTo>
                      <a:lnTo>
                        <a:pt x="2" y="19"/>
                      </a:lnTo>
                      <a:lnTo>
                        <a:pt x="128" y="19"/>
                      </a:lnTo>
                      <a:lnTo>
                        <a:pt x="12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B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Oval 149">
                  <a:extLst>
                    <a:ext uri="{FF2B5EF4-FFF2-40B4-BE49-F238E27FC236}">
                      <a16:creationId xmlns:a16="http://schemas.microsoft.com/office/drawing/2014/main" id="{A3C61837-B5CB-4E3F-80A2-EFFD63546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7872" y="3765551"/>
                  <a:ext cx="52387" cy="53975"/>
                </a:xfrm>
                <a:prstGeom prst="ellipse">
                  <a:avLst/>
                </a:pr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150">
                  <a:extLst>
                    <a:ext uri="{FF2B5EF4-FFF2-40B4-BE49-F238E27FC236}">
                      <a16:creationId xmlns:a16="http://schemas.microsoft.com/office/drawing/2014/main" id="{EE01851A-E414-471C-A089-A2AE97F9C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88310" y="3765551"/>
                  <a:ext cx="52387" cy="53975"/>
                </a:xfrm>
                <a:prstGeom prst="ellipse">
                  <a:avLst/>
                </a:prstGeom>
                <a:solidFill>
                  <a:srgbClr val="DDBE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Freeform 151">
                  <a:extLst>
                    <a:ext uri="{FF2B5EF4-FFF2-40B4-BE49-F238E27FC236}">
                      <a16:creationId xmlns:a16="http://schemas.microsoft.com/office/drawing/2014/main" id="{6869AFF0-4973-49AE-A1C8-C4359299A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8898" y="4116388"/>
                  <a:ext cx="552450" cy="1031875"/>
                </a:xfrm>
                <a:custGeom>
                  <a:avLst/>
                  <a:gdLst>
                    <a:gd name="T0" fmla="*/ 148 w 274"/>
                    <a:gd name="T1" fmla="*/ 0 h 513"/>
                    <a:gd name="T2" fmla="*/ 87 w 274"/>
                    <a:gd name="T3" fmla="*/ 0 h 513"/>
                    <a:gd name="T4" fmla="*/ 0 w 274"/>
                    <a:gd name="T5" fmla="*/ 38 h 513"/>
                    <a:gd name="T6" fmla="*/ 83 w 274"/>
                    <a:gd name="T7" fmla="*/ 318 h 513"/>
                    <a:gd name="T8" fmla="*/ 70 w 274"/>
                    <a:gd name="T9" fmla="*/ 463 h 513"/>
                    <a:gd name="T10" fmla="*/ 274 w 274"/>
                    <a:gd name="T11" fmla="*/ 513 h 513"/>
                    <a:gd name="T12" fmla="*/ 274 w 274"/>
                    <a:gd name="T13" fmla="*/ 46 h 513"/>
                    <a:gd name="T14" fmla="*/ 148 w 274"/>
                    <a:gd name="T15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" h="513">
                      <a:moveTo>
                        <a:pt x="148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83" y="318"/>
                        <a:pt x="83" y="318"/>
                        <a:pt x="83" y="318"/>
                      </a:cubicBezTo>
                      <a:cubicBezTo>
                        <a:pt x="70" y="463"/>
                        <a:pt x="70" y="463"/>
                        <a:pt x="70" y="463"/>
                      </a:cubicBezTo>
                      <a:cubicBezTo>
                        <a:pt x="274" y="513"/>
                        <a:pt x="274" y="513"/>
                        <a:pt x="274" y="513"/>
                      </a:cubicBezTo>
                      <a:cubicBezTo>
                        <a:pt x="274" y="46"/>
                        <a:pt x="274" y="46"/>
                        <a:pt x="274" y="46"/>
                      </a:cubicBezTo>
                      <a:cubicBezTo>
                        <a:pt x="219" y="45"/>
                        <a:pt x="172" y="26"/>
                        <a:pt x="148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 152">
                  <a:extLst>
                    <a:ext uri="{FF2B5EF4-FFF2-40B4-BE49-F238E27FC236}">
                      <a16:creationId xmlns:a16="http://schemas.microsoft.com/office/drawing/2014/main" id="{AD72541B-3C38-41AA-A562-106907BE6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1823" y="4116388"/>
                  <a:ext cx="549275" cy="1031875"/>
                </a:xfrm>
                <a:custGeom>
                  <a:avLst/>
                  <a:gdLst>
                    <a:gd name="T0" fmla="*/ 273 w 273"/>
                    <a:gd name="T1" fmla="*/ 38 h 513"/>
                    <a:gd name="T2" fmla="*/ 185 w 273"/>
                    <a:gd name="T3" fmla="*/ 0 h 513"/>
                    <a:gd name="T4" fmla="*/ 136 w 273"/>
                    <a:gd name="T5" fmla="*/ 0 h 513"/>
                    <a:gd name="T6" fmla="*/ 5 w 273"/>
                    <a:gd name="T7" fmla="*/ 46 h 513"/>
                    <a:gd name="T8" fmla="*/ 0 w 273"/>
                    <a:gd name="T9" fmla="*/ 46 h 513"/>
                    <a:gd name="T10" fmla="*/ 0 w 273"/>
                    <a:gd name="T11" fmla="*/ 513 h 513"/>
                    <a:gd name="T12" fmla="*/ 203 w 273"/>
                    <a:gd name="T13" fmla="*/ 463 h 513"/>
                    <a:gd name="T14" fmla="*/ 190 w 273"/>
                    <a:gd name="T15" fmla="*/ 318 h 513"/>
                    <a:gd name="T16" fmla="*/ 273 w 273"/>
                    <a:gd name="T17" fmla="*/ 38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3" h="513">
                      <a:moveTo>
                        <a:pt x="273" y="38"/>
                      </a:move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11" y="27"/>
                        <a:pt x="62" y="46"/>
                        <a:pt x="5" y="46"/>
                      </a:cubicBezTo>
                      <a:cubicBezTo>
                        <a:pt x="3" y="46"/>
                        <a:pt x="1" y="46"/>
                        <a:pt x="0" y="46"/>
                      </a:cubicBezTo>
                      <a:cubicBezTo>
                        <a:pt x="0" y="513"/>
                        <a:pt x="0" y="513"/>
                        <a:pt x="0" y="513"/>
                      </a:cubicBezTo>
                      <a:cubicBezTo>
                        <a:pt x="203" y="463"/>
                        <a:pt x="203" y="463"/>
                        <a:pt x="203" y="463"/>
                      </a:cubicBezTo>
                      <a:cubicBezTo>
                        <a:pt x="190" y="318"/>
                        <a:pt x="190" y="318"/>
                        <a:pt x="190" y="318"/>
                      </a:cubicBezTo>
                      <a:lnTo>
                        <a:pt x="273" y="38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153">
                  <a:extLst>
                    <a:ext uri="{FF2B5EF4-FFF2-40B4-BE49-F238E27FC236}">
                      <a16:creationId xmlns:a16="http://schemas.microsoft.com/office/drawing/2014/main" id="{51DFCA67-98A4-4A35-A95B-867AFC68F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3248" y="3275013"/>
                  <a:ext cx="80962" cy="9207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Line 154">
                  <a:extLst>
                    <a:ext uri="{FF2B5EF4-FFF2-40B4-BE49-F238E27FC236}">
                      <a16:creationId xmlns:a16="http://schemas.microsoft.com/office/drawing/2014/main" id="{1E0018FC-9CFB-44FF-983C-8292E2EF1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85110" y="36115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Line 155">
                  <a:extLst>
                    <a:ext uri="{FF2B5EF4-FFF2-40B4-BE49-F238E27FC236}">
                      <a16:creationId xmlns:a16="http://schemas.microsoft.com/office/drawing/2014/main" id="{8BA9C279-A05B-4407-8D45-E1A99904E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85110" y="36115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156">
                  <a:extLst>
                    <a:ext uri="{FF2B5EF4-FFF2-40B4-BE49-F238E27FC236}">
                      <a16:creationId xmlns:a16="http://schemas.microsoft.com/office/drawing/2014/main" id="{AB26B39B-3278-4956-AC04-55C4EA804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8610" y="3308351"/>
                  <a:ext cx="636587" cy="363538"/>
                </a:xfrm>
                <a:custGeom>
                  <a:avLst/>
                  <a:gdLst>
                    <a:gd name="T0" fmla="*/ 0 w 316"/>
                    <a:gd name="T1" fmla="*/ 129 h 180"/>
                    <a:gd name="T2" fmla="*/ 165 w 316"/>
                    <a:gd name="T3" fmla="*/ 5 h 180"/>
                    <a:gd name="T4" fmla="*/ 309 w 316"/>
                    <a:gd name="T5" fmla="*/ 139 h 180"/>
                    <a:gd name="T6" fmla="*/ 105 w 316"/>
                    <a:gd name="T7" fmla="*/ 180 h 180"/>
                    <a:gd name="T8" fmla="*/ 0 w 316"/>
                    <a:gd name="T9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180">
                      <a:moveTo>
                        <a:pt x="0" y="129"/>
                      </a:moveTo>
                      <a:cubicBezTo>
                        <a:pt x="0" y="129"/>
                        <a:pt x="14" y="0"/>
                        <a:pt x="165" y="5"/>
                      </a:cubicBezTo>
                      <a:cubicBezTo>
                        <a:pt x="316" y="9"/>
                        <a:pt x="309" y="139"/>
                        <a:pt x="309" y="139"/>
                      </a:cubicBezTo>
                      <a:cubicBezTo>
                        <a:pt x="105" y="180"/>
                        <a:pt x="105" y="180"/>
                        <a:pt x="105" y="180"/>
                      </a:cubicBez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Line 157">
                  <a:extLst>
                    <a:ext uri="{FF2B5EF4-FFF2-40B4-BE49-F238E27FC236}">
                      <a16:creationId xmlns:a16="http://schemas.microsoft.com/office/drawing/2014/main" id="{84227F02-7620-4F17-82C1-A85B1B549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9472" y="45386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Line 158">
                  <a:extLst>
                    <a:ext uri="{FF2B5EF4-FFF2-40B4-BE49-F238E27FC236}">
                      <a16:creationId xmlns:a16="http://schemas.microsoft.com/office/drawing/2014/main" id="{BBC6B246-595C-4C01-B72C-B91827AFB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99472" y="4538663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159">
                  <a:extLst>
                    <a:ext uri="{FF2B5EF4-FFF2-40B4-BE49-F238E27FC236}">
                      <a16:creationId xmlns:a16="http://schemas.microsoft.com/office/drawing/2014/main" id="{2E0ADBA1-7065-4186-A10D-593F596C1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9235" y="3540126"/>
                  <a:ext cx="788987" cy="222250"/>
                </a:xfrm>
                <a:custGeom>
                  <a:avLst/>
                  <a:gdLst>
                    <a:gd name="T0" fmla="*/ 27 w 392"/>
                    <a:gd name="T1" fmla="*/ 64 h 110"/>
                    <a:gd name="T2" fmla="*/ 370 w 392"/>
                    <a:gd name="T3" fmla="*/ 63 h 110"/>
                    <a:gd name="T4" fmla="*/ 371 w 392"/>
                    <a:gd name="T5" fmla="*/ 5 h 110"/>
                    <a:gd name="T6" fmla="*/ 27 w 392"/>
                    <a:gd name="T7" fmla="*/ 0 h 110"/>
                    <a:gd name="T8" fmla="*/ 27 w 392"/>
                    <a:gd name="T9" fmla="*/ 6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110">
                      <a:moveTo>
                        <a:pt x="27" y="64"/>
                      </a:moveTo>
                      <a:cubicBezTo>
                        <a:pt x="27" y="64"/>
                        <a:pt x="144" y="110"/>
                        <a:pt x="370" y="63"/>
                      </a:cubicBezTo>
                      <a:cubicBezTo>
                        <a:pt x="370" y="63"/>
                        <a:pt x="392" y="25"/>
                        <a:pt x="371" y="5"/>
                      </a:cubicBezTo>
                      <a:cubicBezTo>
                        <a:pt x="371" y="5"/>
                        <a:pt x="169" y="56"/>
                        <a:pt x="27" y="0"/>
                      </a:cubicBezTo>
                      <a:cubicBezTo>
                        <a:pt x="27" y="0"/>
                        <a:pt x="0" y="30"/>
                        <a:pt x="27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01D65E-2D0E-4B4C-87C1-51064FE2E648}"/>
                </a:ext>
              </a:extLst>
            </p:cNvPr>
            <p:cNvSpPr/>
            <p:nvPr/>
          </p:nvSpPr>
          <p:spPr bwMode="auto">
            <a:xfrm>
              <a:off x="6729558" y="4541062"/>
              <a:ext cx="1454470" cy="914400"/>
            </a:xfrm>
            <a:prstGeom prst="rect">
              <a:avLst/>
            </a:prstGeom>
            <a:solidFill>
              <a:srgbClr val="BFBFB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8AC41-5F0E-4168-B87E-33A1820BD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4684713"/>
              <a:ext cx="1454150" cy="1555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147AD-3E63-4A37-A97D-91E1B57F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878" y="4979988"/>
              <a:ext cx="588962" cy="15716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237">
              <a:extLst>
                <a:ext uri="{FF2B5EF4-FFF2-40B4-BE49-F238E27FC236}">
                  <a16:creationId xmlns:a16="http://schemas.microsoft.com/office/drawing/2014/main" id="{0641D1FE-D58E-4995-A3E7-D97B9B20C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641" y="5305425"/>
              <a:ext cx="682625" cy="447675"/>
            </a:xfrm>
            <a:custGeom>
              <a:avLst/>
              <a:gdLst>
                <a:gd name="T0" fmla="*/ 117 w 117"/>
                <a:gd name="T1" fmla="*/ 66 h 77"/>
                <a:gd name="T2" fmla="*/ 107 w 117"/>
                <a:gd name="T3" fmla="*/ 77 h 77"/>
                <a:gd name="T4" fmla="*/ 10 w 117"/>
                <a:gd name="T5" fmla="*/ 77 h 77"/>
                <a:gd name="T6" fmla="*/ 0 w 117"/>
                <a:gd name="T7" fmla="*/ 66 h 77"/>
                <a:gd name="T8" fmla="*/ 0 w 117"/>
                <a:gd name="T9" fmla="*/ 10 h 77"/>
                <a:gd name="T10" fmla="*/ 10 w 117"/>
                <a:gd name="T11" fmla="*/ 0 h 77"/>
                <a:gd name="T12" fmla="*/ 107 w 117"/>
                <a:gd name="T13" fmla="*/ 0 h 77"/>
                <a:gd name="T14" fmla="*/ 117 w 117"/>
                <a:gd name="T15" fmla="*/ 10 h 77"/>
                <a:gd name="T16" fmla="*/ 117 w 117"/>
                <a:gd name="T17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77">
                  <a:moveTo>
                    <a:pt x="117" y="66"/>
                  </a:moveTo>
                  <a:cubicBezTo>
                    <a:pt x="117" y="72"/>
                    <a:pt x="113" y="77"/>
                    <a:pt x="107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7"/>
                    <a:pt x="0" y="72"/>
                    <a:pt x="0" y="6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3" y="0"/>
                    <a:pt x="117" y="4"/>
                    <a:pt x="117" y="10"/>
                  </a:cubicBezTo>
                  <a:lnTo>
                    <a:pt x="117" y="66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3A3578-B786-4FAB-8498-28E9D8AF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728" y="5416550"/>
              <a:ext cx="298450" cy="220662"/>
            </a:xfrm>
            <a:prstGeom prst="rect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27">
              <a:extLst>
                <a:ext uri="{FF2B5EF4-FFF2-40B4-BE49-F238E27FC236}">
                  <a16:creationId xmlns:a16="http://schemas.microsoft.com/office/drawing/2014/main" id="{6A80522C-1085-40EA-B99E-EABC613B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416550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128">
              <a:extLst>
                <a:ext uri="{FF2B5EF4-FFF2-40B4-BE49-F238E27FC236}">
                  <a16:creationId xmlns:a16="http://schemas.microsoft.com/office/drawing/2014/main" id="{5D2AA56F-436F-442B-887B-4E76C9CD5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416550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29">
              <a:extLst>
                <a:ext uri="{FF2B5EF4-FFF2-40B4-BE49-F238E27FC236}">
                  <a16:creationId xmlns:a16="http://schemas.microsoft.com/office/drawing/2014/main" id="{54259A1D-C40E-48E3-84AA-4D11FB575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637213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130">
              <a:extLst>
                <a:ext uri="{FF2B5EF4-FFF2-40B4-BE49-F238E27FC236}">
                  <a16:creationId xmlns:a16="http://schemas.microsoft.com/office/drawing/2014/main" id="{CC254168-4FA7-4DED-A4B4-840D58693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637213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31">
              <a:extLst>
                <a:ext uri="{FF2B5EF4-FFF2-40B4-BE49-F238E27FC236}">
                  <a16:creationId xmlns:a16="http://schemas.microsoft.com/office/drawing/2014/main" id="{E2F652C4-0E88-49D0-86B8-64BD1008B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641" y="5526088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32">
              <a:extLst>
                <a:ext uri="{FF2B5EF4-FFF2-40B4-BE49-F238E27FC236}">
                  <a16:creationId xmlns:a16="http://schemas.microsoft.com/office/drawing/2014/main" id="{95A1D5CD-AC48-4BEA-A130-4058E1601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6178" y="5526088"/>
              <a:ext cx="192087" cy="0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33">
              <a:extLst>
                <a:ext uri="{FF2B5EF4-FFF2-40B4-BE49-F238E27FC236}">
                  <a16:creationId xmlns:a16="http://schemas.microsoft.com/office/drawing/2014/main" id="{EE14D35C-3637-4BED-8C8D-33B7CBFD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0128" y="5637213"/>
              <a:ext cx="0" cy="115887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34">
              <a:extLst>
                <a:ext uri="{FF2B5EF4-FFF2-40B4-BE49-F238E27FC236}">
                  <a16:creationId xmlns:a16="http://schemas.microsoft.com/office/drawing/2014/main" id="{4A1FC839-5B7A-40E0-ADF3-8189681CD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0128" y="5305425"/>
              <a:ext cx="0" cy="104775"/>
            </a:xfrm>
            <a:prstGeom prst="line">
              <a:avLst/>
            </a:prstGeom>
            <a:noFill/>
            <a:ln w="28575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id="{95A8DC7C-C10C-4225-B4B0-58C4ADF18C41}"/>
              </a:ext>
            </a:extLst>
          </p:cNvPr>
          <p:cNvSpPr txBox="1"/>
          <p:nvPr/>
        </p:nvSpPr>
        <p:spPr>
          <a:xfrm>
            <a:off x="8624773" y="4976468"/>
            <a:ext cx="10479634" cy="6527941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Active Directory controls access to business assets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b="1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Attackers commonly target  Active Directory (AD) and IT Admins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b="1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Attack operators exploit any weakness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b="1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b="1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Target information on any device or service</a:t>
            </a: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8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C9A-783B-4293-8A89-F34EE34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not detected &amp; Response and Recovery</a:t>
            </a:r>
          </a:p>
        </p:txBody>
      </p:sp>
      <p:grpSp>
        <p:nvGrpSpPr>
          <p:cNvPr id="3" name="Group 148">
            <a:extLst>
              <a:ext uri="{FF2B5EF4-FFF2-40B4-BE49-F238E27FC236}">
                <a16:creationId xmlns:a16="http://schemas.microsoft.com/office/drawing/2014/main" id="{7F677303-1897-40CF-ADAB-504160B5D9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10059" y="9805123"/>
            <a:ext cx="5573085" cy="3110065"/>
            <a:chOff x="4366" y="2669"/>
            <a:chExt cx="2360" cy="1317"/>
          </a:xfrm>
        </p:grpSpPr>
        <p:sp>
          <p:nvSpPr>
            <p:cNvPr id="4" name="Freeform 149">
              <a:extLst>
                <a:ext uri="{FF2B5EF4-FFF2-40B4-BE49-F238E27FC236}">
                  <a16:creationId xmlns:a16="http://schemas.microsoft.com/office/drawing/2014/main" id="{A08E0D29-A57F-4809-A360-67A42438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reeform 150">
              <a:extLst>
                <a:ext uri="{FF2B5EF4-FFF2-40B4-BE49-F238E27FC236}">
                  <a16:creationId xmlns:a16="http://schemas.microsoft.com/office/drawing/2014/main" id="{1266E515-C428-47C0-9DFB-90F221CCB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 151">
              <a:extLst>
                <a:ext uri="{FF2B5EF4-FFF2-40B4-BE49-F238E27FC236}">
                  <a16:creationId xmlns:a16="http://schemas.microsoft.com/office/drawing/2014/main" id="{DB8B14C1-2AFB-48B5-8BCA-F904442B5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52">
              <a:extLst>
                <a:ext uri="{FF2B5EF4-FFF2-40B4-BE49-F238E27FC236}">
                  <a16:creationId xmlns:a16="http://schemas.microsoft.com/office/drawing/2014/main" id="{013293CD-60E4-4B2F-9CFC-1FA07094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3022"/>
              <a:ext cx="98" cy="275"/>
            </a:xfrm>
            <a:custGeom>
              <a:avLst/>
              <a:gdLst>
                <a:gd name="T0" fmla="*/ 36 w 36"/>
                <a:gd name="T1" fmla="*/ 0 h 101"/>
                <a:gd name="T2" fmla="*/ 36 w 36"/>
                <a:gd name="T3" fmla="*/ 101 h 101"/>
                <a:gd name="T4" fmla="*/ 20 w 36"/>
                <a:gd name="T5" fmla="*/ 101 h 101"/>
                <a:gd name="T6" fmla="*/ 20 w 36"/>
                <a:gd name="T7" fmla="*/ 20 h 101"/>
                <a:gd name="T8" fmla="*/ 11 w 36"/>
                <a:gd name="T9" fmla="*/ 25 h 101"/>
                <a:gd name="T10" fmla="*/ 0 w 36"/>
                <a:gd name="T11" fmla="*/ 29 h 101"/>
                <a:gd name="T12" fmla="*/ 0 w 36"/>
                <a:gd name="T13" fmla="*/ 15 h 101"/>
                <a:gd name="T14" fmla="*/ 7 w 36"/>
                <a:gd name="T15" fmla="*/ 13 h 101"/>
                <a:gd name="T16" fmla="*/ 15 w 36"/>
                <a:gd name="T17" fmla="*/ 9 h 101"/>
                <a:gd name="T18" fmla="*/ 22 w 36"/>
                <a:gd name="T19" fmla="*/ 5 h 101"/>
                <a:gd name="T20" fmla="*/ 30 w 36"/>
                <a:gd name="T21" fmla="*/ 0 h 101"/>
                <a:gd name="T22" fmla="*/ 36 w 36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01">
                  <a:moveTo>
                    <a:pt x="36" y="0"/>
                  </a:moveTo>
                  <a:cubicBezTo>
                    <a:pt x="36" y="101"/>
                    <a:pt x="36" y="101"/>
                    <a:pt x="36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2"/>
                    <a:pt x="14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5"/>
                    <a:pt x="5" y="14"/>
                    <a:pt x="7" y="13"/>
                  </a:cubicBezTo>
                  <a:cubicBezTo>
                    <a:pt x="10" y="12"/>
                    <a:pt x="12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53">
              <a:extLst>
                <a:ext uri="{FF2B5EF4-FFF2-40B4-BE49-F238E27FC236}">
                  <a16:creationId xmlns:a16="http://schemas.microsoft.com/office/drawing/2014/main" id="{EB19D38B-7EFE-42EC-BFD1-A30C90DAF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8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54">
              <a:extLst>
                <a:ext uri="{FF2B5EF4-FFF2-40B4-BE49-F238E27FC236}">
                  <a16:creationId xmlns:a16="http://schemas.microsoft.com/office/drawing/2014/main" id="{4E1AB7C0-DBD5-430B-9F79-93CB491A2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1" y="3360"/>
              <a:ext cx="189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6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55">
              <a:extLst>
                <a:ext uri="{FF2B5EF4-FFF2-40B4-BE49-F238E27FC236}">
                  <a16:creationId xmlns:a16="http://schemas.microsoft.com/office/drawing/2014/main" id="{295408A7-4848-47DE-BCFC-7DAB73A96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56">
              <a:extLst>
                <a:ext uri="{FF2B5EF4-FFF2-40B4-BE49-F238E27FC236}">
                  <a16:creationId xmlns:a16="http://schemas.microsoft.com/office/drawing/2014/main" id="{AE7CA405-2874-4339-B004-430B19C65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57">
              <a:extLst>
                <a:ext uri="{FF2B5EF4-FFF2-40B4-BE49-F238E27FC236}">
                  <a16:creationId xmlns:a16="http://schemas.microsoft.com/office/drawing/2014/main" id="{5E3CE884-BCD7-41B7-85AE-03EF6DF33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58">
              <a:extLst>
                <a:ext uri="{FF2B5EF4-FFF2-40B4-BE49-F238E27FC236}">
                  <a16:creationId xmlns:a16="http://schemas.microsoft.com/office/drawing/2014/main" id="{54B26D67-739C-41DA-9BD8-1F2C38B3A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4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2" y="79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59">
              <a:extLst>
                <a:ext uri="{FF2B5EF4-FFF2-40B4-BE49-F238E27FC236}">
                  <a16:creationId xmlns:a16="http://schemas.microsoft.com/office/drawing/2014/main" id="{C91F7866-A01A-4065-BB03-B943CE923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7" y="3360"/>
              <a:ext cx="188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6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60">
              <a:extLst>
                <a:ext uri="{FF2B5EF4-FFF2-40B4-BE49-F238E27FC236}">
                  <a16:creationId xmlns:a16="http://schemas.microsoft.com/office/drawing/2014/main" id="{8FD0FD00-F2EF-4953-8760-67DCD0559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7" y="3019"/>
              <a:ext cx="188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1 h 104"/>
                <a:gd name="T4" fmla="*/ 0 w 69"/>
                <a:gd name="T5" fmla="*/ 54 h 104"/>
                <a:gd name="T6" fmla="*/ 9 w 69"/>
                <a:gd name="T7" fmla="*/ 13 h 104"/>
                <a:gd name="T8" fmla="*/ 36 w 69"/>
                <a:gd name="T9" fmla="*/ 0 h 104"/>
                <a:gd name="T10" fmla="*/ 69 w 69"/>
                <a:gd name="T11" fmla="*/ 51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7 w 69"/>
                <a:gd name="T19" fmla="*/ 53 h 104"/>
                <a:gd name="T20" fmla="*/ 35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5" y="100"/>
                    <a:pt x="9" y="91"/>
                  </a:cubicBezTo>
                  <a:cubicBezTo>
                    <a:pt x="3" y="83"/>
                    <a:pt x="0" y="70"/>
                    <a:pt x="0" y="54"/>
                  </a:cubicBezTo>
                  <a:cubicBezTo>
                    <a:pt x="0" y="36"/>
                    <a:pt x="3" y="23"/>
                    <a:pt x="9" y="13"/>
                  </a:cubicBezTo>
                  <a:cubicBezTo>
                    <a:pt x="15" y="4"/>
                    <a:pt x="24" y="0"/>
                    <a:pt x="36" y="0"/>
                  </a:cubicBezTo>
                  <a:cubicBezTo>
                    <a:pt x="58" y="0"/>
                    <a:pt x="69" y="17"/>
                    <a:pt x="69" y="51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6"/>
                    <a:pt x="17" y="53"/>
                  </a:cubicBezTo>
                  <a:cubicBezTo>
                    <a:pt x="17" y="78"/>
                    <a:pt x="23" y="91"/>
                    <a:pt x="35" y="91"/>
                  </a:cubicBezTo>
                  <a:cubicBezTo>
                    <a:pt x="46" y="91"/>
                    <a:pt x="52" y="78"/>
                    <a:pt x="52" y="53"/>
                  </a:cubicBezTo>
                  <a:cubicBezTo>
                    <a:pt x="52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1">
              <a:extLst>
                <a:ext uri="{FF2B5EF4-FFF2-40B4-BE49-F238E27FC236}">
                  <a16:creationId xmlns:a16="http://schemas.microsoft.com/office/drawing/2014/main" id="{B57F803F-C010-4DC8-BBE8-2CD532FAB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3704"/>
              <a:ext cx="99" cy="276"/>
            </a:xfrm>
            <a:custGeom>
              <a:avLst/>
              <a:gdLst>
                <a:gd name="T0" fmla="*/ 36 w 36"/>
                <a:gd name="T1" fmla="*/ 0 h 101"/>
                <a:gd name="T2" fmla="*/ 36 w 36"/>
                <a:gd name="T3" fmla="*/ 101 h 101"/>
                <a:gd name="T4" fmla="*/ 20 w 36"/>
                <a:gd name="T5" fmla="*/ 101 h 101"/>
                <a:gd name="T6" fmla="*/ 20 w 36"/>
                <a:gd name="T7" fmla="*/ 20 h 101"/>
                <a:gd name="T8" fmla="*/ 11 w 36"/>
                <a:gd name="T9" fmla="*/ 25 h 101"/>
                <a:gd name="T10" fmla="*/ 0 w 36"/>
                <a:gd name="T11" fmla="*/ 29 h 101"/>
                <a:gd name="T12" fmla="*/ 0 w 36"/>
                <a:gd name="T13" fmla="*/ 15 h 101"/>
                <a:gd name="T14" fmla="*/ 7 w 36"/>
                <a:gd name="T15" fmla="*/ 12 h 101"/>
                <a:gd name="T16" fmla="*/ 15 w 36"/>
                <a:gd name="T17" fmla="*/ 9 h 101"/>
                <a:gd name="T18" fmla="*/ 22 w 36"/>
                <a:gd name="T19" fmla="*/ 5 h 101"/>
                <a:gd name="T20" fmla="*/ 30 w 36"/>
                <a:gd name="T21" fmla="*/ 0 h 101"/>
                <a:gd name="T22" fmla="*/ 36 w 36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01">
                  <a:moveTo>
                    <a:pt x="36" y="0"/>
                  </a:moveTo>
                  <a:cubicBezTo>
                    <a:pt x="36" y="101"/>
                    <a:pt x="36" y="101"/>
                    <a:pt x="36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2"/>
                    <a:pt x="14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4"/>
                    <a:pt x="5" y="13"/>
                    <a:pt x="7" y="12"/>
                  </a:cubicBezTo>
                  <a:cubicBezTo>
                    <a:pt x="10" y="11"/>
                    <a:pt x="12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2">
              <a:extLst>
                <a:ext uri="{FF2B5EF4-FFF2-40B4-BE49-F238E27FC236}">
                  <a16:creationId xmlns:a16="http://schemas.microsoft.com/office/drawing/2014/main" id="{69E87778-5173-4F27-8907-50E4A762E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1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8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59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6 w 69"/>
                <a:gd name="T19" fmla="*/ 54 h 104"/>
                <a:gd name="T20" fmla="*/ 34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4" y="100"/>
                    <a:pt x="8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59" y="91"/>
                  </a:cubicBezTo>
                  <a:cubicBezTo>
                    <a:pt x="53" y="100"/>
                    <a:pt x="44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2" y="13"/>
                    <a:pt x="16" y="27"/>
                    <a:pt x="16" y="54"/>
                  </a:cubicBezTo>
                  <a:cubicBezTo>
                    <a:pt x="16" y="79"/>
                    <a:pt x="22" y="91"/>
                    <a:pt x="34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6" y="13"/>
                    <a:pt x="35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3">
              <a:extLst>
                <a:ext uri="{FF2B5EF4-FFF2-40B4-BE49-F238E27FC236}">
                  <a16:creationId xmlns:a16="http://schemas.microsoft.com/office/drawing/2014/main" id="{8DFE98BD-A25F-4C61-B4A2-FC2811AF5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2" y="10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64">
              <a:extLst>
                <a:ext uri="{FF2B5EF4-FFF2-40B4-BE49-F238E27FC236}">
                  <a16:creationId xmlns:a16="http://schemas.microsoft.com/office/drawing/2014/main" id="{4F9F5862-12E6-44A6-9194-1FAA80AC1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7" y="3702"/>
              <a:ext cx="189" cy="284"/>
            </a:xfrm>
            <a:custGeom>
              <a:avLst/>
              <a:gdLst>
                <a:gd name="T0" fmla="*/ 33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3 w 69"/>
                <a:gd name="T15" fmla="*/ 104 h 104"/>
                <a:gd name="T16" fmla="*/ 35 w 69"/>
                <a:gd name="T17" fmla="*/ 13 h 104"/>
                <a:gd name="T18" fmla="*/ 16 w 69"/>
                <a:gd name="T19" fmla="*/ 54 h 104"/>
                <a:gd name="T20" fmla="*/ 34 w 69"/>
                <a:gd name="T21" fmla="*/ 91 h 104"/>
                <a:gd name="T22" fmla="*/ 52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3" y="104"/>
                  </a:moveTo>
                  <a:cubicBezTo>
                    <a:pt x="23" y="104"/>
                    <a:pt x="14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3" y="100"/>
                    <a:pt x="45" y="104"/>
                    <a:pt x="33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6" y="27"/>
                    <a:pt x="16" y="54"/>
                  </a:cubicBezTo>
                  <a:cubicBezTo>
                    <a:pt x="16" y="79"/>
                    <a:pt x="22" y="91"/>
                    <a:pt x="34" y="91"/>
                  </a:cubicBezTo>
                  <a:cubicBezTo>
                    <a:pt x="46" y="91"/>
                    <a:pt x="52" y="79"/>
                    <a:pt x="52" y="53"/>
                  </a:cubicBezTo>
                  <a:cubicBezTo>
                    <a:pt x="52" y="26"/>
                    <a:pt x="46" y="13"/>
                    <a:pt x="35" y="1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65">
              <a:extLst>
                <a:ext uri="{FF2B5EF4-FFF2-40B4-BE49-F238E27FC236}">
                  <a16:creationId xmlns:a16="http://schemas.microsoft.com/office/drawing/2014/main" id="{6E14DF91-0452-4A41-B95E-15BA7D894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704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66">
              <a:extLst>
                <a:ext uri="{FF2B5EF4-FFF2-40B4-BE49-F238E27FC236}">
                  <a16:creationId xmlns:a16="http://schemas.microsoft.com/office/drawing/2014/main" id="{A93601FD-D944-44C2-905F-19442502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366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67">
              <a:extLst>
                <a:ext uri="{FF2B5EF4-FFF2-40B4-BE49-F238E27FC236}">
                  <a16:creationId xmlns:a16="http://schemas.microsoft.com/office/drawing/2014/main" id="{A009CF6A-5160-4D5F-B81E-4D23EA33D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68">
              <a:extLst>
                <a:ext uri="{FF2B5EF4-FFF2-40B4-BE49-F238E27FC236}">
                  <a16:creationId xmlns:a16="http://schemas.microsoft.com/office/drawing/2014/main" id="{42D718C8-F6A8-4BFB-9B4F-765BB37C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3022"/>
              <a:ext cx="101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1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1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7" y="8"/>
                    <a:pt x="20" y="7"/>
                    <a:pt x="22" y="5"/>
                  </a:cubicBezTo>
                  <a:cubicBezTo>
                    <a:pt x="25" y="4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C291605C-EE5C-4EEE-8A2E-881E47205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" y="3702"/>
              <a:ext cx="188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70">
              <a:extLst>
                <a:ext uri="{FF2B5EF4-FFF2-40B4-BE49-F238E27FC236}">
                  <a16:creationId xmlns:a16="http://schemas.microsoft.com/office/drawing/2014/main" id="{EA8EECAF-EB2E-41CB-B974-EAE89057D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1" y="3360"/>
              <a:ext cx="189" cy="287"/>
            </a:xfrm>
            <a:custGeom>
              <a:avLst/>
              <a:gdLst>
                <a:gd name="T0" fmla="*/ 33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3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2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3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5"/>
                    <a:pt x="33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7" y="92"/>
                    <a:pt x="52" y="79"/>
                    <a:pt x="52" y="53"/>
                  </a:cubicBezTo>
                  <a:cubicBezTo>
                    <a:pt x="52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71">
              <a:extLst>
                <a:ext uri="{FF2B5EF4-FFF2-40B4-BE49-F238E27FC236}">
                  <a16:creationId xmlns:a16="http://schemas.microsoft.com/office/drawing/2014/main" id="{E5E57A7B-97FE-4497-BD26-3F738AA9A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704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6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7"/>
                    <a:pt x="23" y="5"/>
                  </a:cubicBezTo>
                  <a:cubicBezTo>
                    <a:pt x="25" y="4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72">
              <a:extLst>
                <a:ext uri="{FF2B5EF4-FFF2-40B4-BE49-F238E27FC236}">
                  <a16:creationId xmlns:a16="http://schemas.microsoft.com/office/drawing/2014/main" id="{F5C506F8-93E9-4F42-B274-D123DA1B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366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4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4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7"/>
                    <a:pt x="20" y="6"/>
                    <a:pt x="23" y="5"/>
                  </a:cubicBezTo>
                  <a:cubicBezTo>
                    <a:pt x="25" y="3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73">
              <a:extLst>
                <a:ext uri="{FF2B5EF4-FFF2-40B4-BE49-F238E27FC236}">
                  <a16:creationId xmlns:a16="http://schemas.microsoft.com/office/drawing/2014/main" id="{CBE7B8FF-0EB5-4A31-ACCE-895522B1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3022"/>
              <a:ext cx="102" cy="275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20 h 101"/>
                <a:gd name="T8" fmla="*/ 12 w 37"/>
                <a:gd name="T9" fmla="*/ 25 h 101"/>
                <a:gd name="T10" fmla="*/ 0 w 37"/>
                <a:gd name="T11" fmla="*/ 29 h 101"/>
                <a:gd name="T12" fmla="*/ 0 w 37"/>
                <a:gd name="T13" fmla="*/ 15 h 101"/>
                <a:gd name="T14" fmla="*/ 8 w 37"/>
                <a:gd name="T15" fmla="*/ 13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8" y="22"/>
                    <a:pt x="15" y="24"/>
                    <a:pt x="12" y="25"/>
                  </a:cubicBezTo>
                  <a:cubicBezTo>
                    <a:pt x="8" y="27"/>
                    <a:pt x="4" y="28"/>
                    <a:pt x="0" y="2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5"/>
                    <a:pt x="5" y="14"/>
                    <a:pt x="8" y="13"/>
                  </a:cubicBezTo>
                  <a:cubicBezTo>
                    <a:pt x="10" y="12"/>
                    <a:pt x="13" y="11"/>
                    <a:pt x="15" y="9"/>
                  </a:cubicBezTo>
                  <a:cubicBezTo>
                    <a:pt x="18" y="8"/>
                    <a:pt x="20" y="7"/>
                    <a:pt x="23" y="5"/>
                  </a:cubicBezTo>
                  <a:cubicBezTo>
                    <a:pt x="25" y="4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74">
              <a:extLst>
                <a:ext uri="{FF2B5EF4-FFF2-40B4-BE49-F238E27FC236}">
                  <a16:creationId xmlns:a16="http://schemas.microsoft.com/office/drawing/2014/main" id="{1A4CDAA0-C8CA-476B-A41E-725201B8C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4" y="3702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6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75">
              <a:extLst>
                <a:ext uri="{FF2B5EF4-FFF2-40B4-BE49-F238E27FC236}">
                  <a16:creationId xmlns:a16="http://schemas.microsoft.com/office/drawing/2014/main" id="{2241D956-1AC9-4385-8BFD-8A92D9280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3360"/>
              <a:ext cx="189" cy="287"/>
            </a:xfrm>
            <a:custGeom>
              <a:avLst/>
              <a:gdLst>
                <a:gd name="T0" fmla="*/ 34 w 69"/>
                <a:gd name="T1" fmla="*/ 105 h 105"/>
                <a:gd name="T2" fmla="*/ 9 w 69"/>
                <a:gd name="T3" fmla="*/ 92 h 105"/>
                <a:gd name="T4" fmla="*/ 0 w 69"/>
                <a:gd name="T5" fmla="*/ 55 h 105"/>
                <a:gd name="T6" fmla="*/ 9 w 69"/>
                <a:gd name="T7" fmla="*/ 14 h 105"/>
                <a:gd name="T8" fmla="*/ 36 w 69"/>
                <a:gd name="T9" fmla="*/ 0 h 105"/>
                <a:gd name="T10" fmla="*/ 69 w 69"/>
                <a:gd name="T11" fmla="*/ 52 h 105"/>
                <a:gd name="T12" fmla="*/ 60 w 69"/>
                <a:gd name="T13" fmla="*/ 91 h 105"/>
                <a:gd name="T14" fmla="*/ 34 w 69"/>
                <a:gd name="T15" fmla="*/ 105 h 105"/>
                <a:gd name="T16" fmla="*/ 35 w 69"/>
                <a:gd name="T17" fmla="*/ 14 h 105"/>
                <a:gd name="T18" fmla="*/ 17 w 69"/>
                <a:gd name="T19" fmla="*/ 54 h 105"/>
                <a:gd name="T20" fmla="*/ 35 w 69"/>
                <a:gd name="T21" fmla="*/ 92 h 105"/>
                <a:gd name="T22" fmla="*/ 53 w 69"/>
                <a:gd name="T23" fmla="*/ 53 h 105"/>
                <a:gd name="T24" fmla="*/ 35 w 69"/>
                <a:gd name="T2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5">
                  <a:moveTo>
                    <a:pt x="34" y="105"/>
                  </a:moveTo>
                  <a:cubicBezTo>
                    <a:pt x="23" y="105"/>
                    <a:pt x="15" y="101"/>
                    <a:pt x="9" y="92"/>
                  </a:cubicBezTo>
                  <a:cubicBezTo>
                    <a:pt x="3" y="83"/>
                    <a:pt x="0" y="71"/>
                    <a:pt x="0" y="55"/>
                  </a:cubicBezTo>
                  <a:cubicBezTo>
                    <a:pt x="0" y="37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8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5"/>
                    <a:pt x="34" y="105"/>
                  </a:cubicBezTo>
                  <a:close/>
                  <a:moveTo>
                    <a:pt x="35" y="14"/>
                  </a:moveTo>
                  <a:cubicBezTo>
                    <a:pt x="23" y="14"/>
                    <a:pt x="17" y="27"/>
                    <a:pt x="17" y="54"/>
                  </a:cubicBezTo>
                  <a:cubicBezTo>
                    <a:pt x="17" y="79"/>
                    <a:pt x="23" y="92"/>
                    <a:pt x="35" y="92"/>
                  </a:cubicBezTo>
                  <a:cubicBezTo>
                    <a:pt x="47" y="92"/>
                    <a:pt x="53" y="79"/>
                    <a:pt x="53" y="53"/>
                  </a:cubicBezTo>
                  <a:cubicBezTo>
                    <a:pt x="53" y="27"/>
                    <a:pt x="47" y="14"/>
                    <a:pt x="35" y="14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76">
              <a:extLst>
                <a:ext uri="{FF2B5EF4-FFF2-40B4-BE49-F238E27FC236}">
                  <a16:creationId xmlns:a16="http://schemas.microsoft.com/office/drawing/2014/main" id="{6314DAA2-E5C7-435C-9CCE-D868949EA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3019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1 h 104"/>
                <a:gd name="T4" fmla="*/ 0 w 69"/>
                <a:gd name="T5" fmla="*/ 54 h 104"/>
                <a:gd name="T6" fmla="*/ 9 w 69"/>
                <a:gd name="T7" fmla="*/ 13 h 104"/>
                <a:gd name="T8" fmla="*/ 36 w 69"/>
                <a:gd name="T9" fmla="*/ 0 h 104"/>
                <a:gd name="T10" fmla="*/ 69 w 69"/>
                <a:gd name="T11" fmla="*/ 51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3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1"/>
                  </a:cubicBezTo>
                  <a:cubicBezTo>
                    <a:pt x="3" y="83"/>
                    <a:pt x="0" y="70"/>
                    <a:pt x="0" y="54"/>
                  </a:cubicBezTo>
                  <a:cubicBezTo>
                    <a:pt x="0" y="36"/>
                    <a:pt x="3" y="23"/>
                    <a:pt x="9" y="13"/>
                  </a:cubicBezTo>
                  <a:cubicBezTo>
                    <a:pt x="15" y="4"/>
                    <a:pt x="24" y="0"/>
                    <a:pt x="36" y="0"/>
                  </a:cubicBezTo>
                  <a:cubicBezTo>
                    <a:pt x="58" y="0"/>
                    <a:pt x="69" y="17"/>
                    <a:pt x="69" y="51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6"/>
                    <a:pt x="17" y="53"/>
                  </a:cubicBezTo>
                  <a:cubicBezTo>
                    <a:pt x="17" y="78"/>
                    <a:pt x="23" y="91"/>
                    <a:pt x="35" y="91"/>
                  </a:cubicBezTo>
                  <a:cubicBezTo>
                    <a:pt x="47" y="91"/>
                    <a:pt x="53" y="78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04DAD036-EB5D-4FB5-B63C-5FAB4502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2675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78">
              <a:extLst>
                <a:ext uri="{FF2B5EF4-FFF2-40B4-BE49-F238E27FC236}">
                  <a16:creationId xmlns:a16="http://schemas.microsoft.com/office/drawing/2014/main" id="{A5473A9F-2848-4222-917F-11AB5668F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2675"/>
              <a:ext cx="101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1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2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1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7" y="8"/>
                    <a:pt x="20" y="6"/>
                    <a:pt x="22" y="5"/>
                  </a:cubicBezTo>
                  <a:cubicBezTo>
                    <a:pt x="25" y="3"/>
                    <a:pt x="27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9">
              <a:extLst>
                <a:ext uri="{FF2B5EF4-FFF2-40B4-BE49-F238E27FC236}">
                  <a16:creationId xmlns:a16="http://schemas.microsoft.com/office/drawing/2014/main" id="{CF6BBC79-E3E8-4512-AE29-DED811F47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2675"/>
              <a:ext cx="102" cy="276"/>
            </a:xfrm>
            <a:custGeom>
              <a:avLst/>
              <a:gdLst>
                <a:gd name="T0" fmla="*/ 37 w 37"/>
                <a:gd name="T1" fmla="*/ 0 h 101"/>
                <a:gd name="T2" fmla="*/ 37 w 37"/>
                <a:gd name="T3" fmla="*/ 101 h 101"/>
                <a:gd name="T4" fmla="*/ 21 w 37"/>
                <a:gd name="T5" fmla="*/ 101 h 101"/>
                <a:gd name="T6" fmla="*/ 21 w 37"/>
                <a:gd name="T7" fmla="*/ 19 h 101"/>
                <a:gd name="T8" fmla="*/ 12 w 37"/>
                <a:gd name="T9" fmla="*/ 25 h 101"/>
                <a:gd name="T10" fmla="*/ 0 w 37"/>
                <a:gd name="T11" fmla="*/ 28 h 101"/>
                <a:gd name="T12" fmla="*/ 0 w 37"/>
                <a:gd name="T13" fmla="*/ 15 h 101"/>
                <a:gd name="T14" fmla="*/ 8 w 37"/>
                <a:gd name="T15" fmla="*/ 12 h 101"/>
                <a:gd name="T16" fmla="*/ 15 w 37"/>
                <a:gd name="T17" fmla="*/ 9 h 101"/>
                <a:gd name="T18" fmla="*/ 23 w 37"/>
                <a:gd name="T19" fmla="*/ 5 h 101"/>
                <a:gd name="T20" fmla="*/ 30 w 37"/>
                <a:gd name="T21" fmla="*/ 0 h 101"/>
                <a:gd name="T22" fmla="*/ 37 w 37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1">
                  <a:moveTo>
                    <a:pt x="37" y="0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5" y="23"/>
                    <a:pt x="12" y="25"/>
                  </a:cubicBezTo>
                  <a:cubicBezTo>
                    <a:pt x="8" y="26"/>
                    <a:pt x="4" y="27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10" y="11"/>
                    <a:pt x="13" y="10"/>
                    <a:pt x="15" y="9"/>
                  </a:cubicBezTo>
                  <a:cubicBezTo>
                    <a:pt x="18" y="8"/>
                    <a:pt x="20" y="6"/>
                    <a:pt x="23" y="5"/>
                  </a:cubicBezTo>
                  <a:cubicBezTo>
                    <a:pt x="25" y="3"/>
                    <a:pt x="28" y="2"/>
                    <a:pt x="30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80">
              <a:extLst>
                <a:ext uri="{FF2B5EF4-FFF2-40B4-BE49-F238E27FC236}">
                  <a16:creationId xmlns:a16="http://schemas.microsoft.com/office/drawing/2014/main" id="{0DFFC907-2B36-472D-B150-434F47003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" y="2669"/>
              <a:ext cx="189" cy="284"/>
            </a:xfrm>
            <a:custGeom>
              <a:avLst/>
              <a:gdLst>
                <a:gd name="T0" fmla="*/ 34 w 69"/>
                <a:gd name="T1" fmla="*/ 104 h 104"/>
                <a:gd name="T2" fmla="*/ 9 w 69"/>
                <a:gd name="T3" fmla="*/ 92 h 104"/>
                <a:gd name="T4" fmla="*/ 0 w 69"/>
                <a:gd name="T5" fmla="*/ 54 h 104"/>
                <a:gd name="T6" fmla="*/ 9 w 69"/>
                <a:gd name="T7" fmla="*/ 14 h 104"/>
                <a:gd name="T8" fmla="*/ 36 w 69"/>
                <a:gd name="T9" fmla="*/ 0 h 104"/>
                <a:gd name="T10" fmla="*/ 69 w 69"/>
                <a:gd name="T11" fmla="*/ 52 h 104"/>
                <a:gd name="T12" fmla="*/ 60 w 69"/>
                <a:gd name="T13" fmla="*/ 91 h 104"/>
                <a:gd name="T14" fmla="*/ 34 w 69"/>
                <a:gd name="T15" fmla="*/ 104 h 104"/>
                <a:gd name="T16" fmla="*/ 35 w 69"/>
                <a:gd name="T17" fmla="*/ 13 h 104"/>
                <a:gd name="T18" fmla="*/ 17 w 69"/>
                <a:gd name="T19" fmla="*/ 54 h 104"/>
                <a:gd name="T20" fmla="*/ 35 w 69"/>
                <a:gd name="T21" fmla="*/ 91 h 104"/>
                <a:gd name="T22" fmla="*/ 53 w 69"/>
                <a:gd name="T23" fmla="*/ 53 h 104"/>
                <a:gd name="T24" fmla="*/ 35 w 69"/>
                <a:gd name="T25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4">
                  <a:moveTo>
                    <a:pt x="34" y="104"/>
                  </a:moveTo>
                  <a:cubicBezTo>
                    <a:pt x="23" y="104"/>
                    <a:pt x="15" y="100"/>
                    <a:pt x="9" y="92"/>
                  </a:cubicBezTo>
                  <a:cubicBezTo>
                    <a:pt x="3" y="83"/>
                    <a:pt x="0" y="71"/>
                    <a:pt x="0" y="54"/>
                  </a:cubicBezTo>
                  <a:cubicBezTo>
                    <a:pt x="0" y="36"/>
                    <a:pt x="3" y="23"/>
                    <a:pt x="9" y="14"/>
                  </a:cubicBezTo>
                  <a:cubicBezTo>
                    <a:pt x="15" y="5"/>
                    <a:pt x="24" y="0"/>
                    <a:pt x="36" y="0"/>
                  </a:cubicBezTo>
                  <a:cubicBezTo>
                    <a:pt x="58" y="0"/>
                    <a:pt x="69" y="17"/>
                    <a:pt x="69" y="52"/>
                  </a:cubicBezTo>
                  <a:cubicBezTo>
                    <a:pt x="69" y="69"/>
                    <a:pt x="66" y="82"/>
                    <a:pt x="60" y="91"/>
                  </a:cubicBezTo>
                  <a:cubicBezTo>
                    <a:pt x="54" y="100"/>
                    <a:pt x="45" y="104"/>
                    <a:pt x="34" y="104"/>
                  </a:cubicBezTo>
                  <a:close/>
                  <a:moveTo>
                    <a:pt x="35" y="13"/>
                  </a:moveTo>
                  <a:cubicBezTo>
                    <a:pt x="23" y="13"/>
                    <a:pt x="17" y="27"/>
                    <a:pt x="17" y="54"/>
                  </a:cubicBezTo>
                  <a:cubicBezTo>
                    <a:pt x="17" y="79"/>
                    <a:pt x="23" y="91"/>
                    <a:pt x="35" y="91"/>
                  </a:cubicBezTo>
                  <a:cubicBezTo>
                    <a:pt x="47" y="91"/>
                    <a:pt x="53" y="79"/>
                    <a:pt x="53" y="53"/>
                  </a:cubicBezTo>
                  <a:cubicBezTo>
                    <a:pt x="53" y="26"/>
                    <a:pt x="47" y="13"/>
                    <a:pt x="35" y="13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60C65F-F41F-4ED7-BD37-28E5E0A2DB8C}"/>
              </a:ext>
            </a:extLst>
          </p:cNvPr>
          <p:cNvGrpSpPr/>
          <p:nvPr/>
        </p:nvGrpSpPr>
        <p:grpSpPr>
          <a:xfrm>
            <a:off x="14351826" y="7095552"/>
            <a:ext cx="879595" cy="3175345"/>
            <a:chOff x="6725979" y="3512036"/>
            <a:chExt cx="526265" cy="1899817"/>
          </a:xfrm>
        </p:grpSpPr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C7480DEE-5FF2-4D8D-89FD-145036523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8055" y="4711920"/>
              <a:ext cx="18420" cy="618362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85">
              <a:extLst>
                <a:ext uri="{FF2B5EF4-FFF2-40B4-BE49-F238E27FC236}">
                  <a16:creationId xmlns:a16="http://schemas.microsoft.com/office/drawing/2014/main" id="{FEF3F25D-55C9-4BC9-B7D5-60B2002210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73324" y="4711920"/>
              <a:ext cx="21051" cy="699933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9B69A774-6579-4452-95D1-F16C32860E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31222" y="4711920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4D46EEFE-E4AA-4397-9D75-B8D7CC54AC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39127" y="4306696"/>
              <a:ext cx="299971" cy="18945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88">
              <a:extLst>
                <a:ext uri="{FF2B5EF4-FFF2-40B4-BE49-F238E27FC236}">
                  <a16:creationId xmlns:a16="http://schemas.microsoft.com/office/drawing/2014/main" id="{7559055B-D497-481B-AF6E-7610D2C17A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39127" y="4069877"/>
              <a:ext cx="299971" cy="236819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5F7D5A36-8BC5-497F-B7BD-9D8AF31095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7001" y="4238282"/>
              <a:ext cx="73677" cy="68414"/>
            </a:xfrm>
            <a:custGeom>
              <a:avLst/>
              <a:gdLst>
                <a:gd name="T0" fmla="*/ 28 w 28"/>
                <a:gd name="T1" fmla="*/ 26 h 26"/>
                <a:gd name="T2" fmla="*/ 28 w 28"/>
                <a:gd name="T3" fmla="*/ 26 h 26"/>
                <a:gd name="T4" fmla="*/ 0 w 28"/>
                <a:gd name="T5" fmla="*/ 26 h 26"/>
                <a:gd name="T6" fmla="*/ 0 w 28"/>
                <a:gd name="T7" fmla="*/ 0 h 26"/>
                <a:gd name="T8" fmla="*/ 28 w 28"/>
                <a:gd name="T9" fmla="*/ 0 h 26"/>
                <a:gd name="T10" fmla="*/ 28 w 2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8" y="26"/>
                  </a:moveTo>
                  <a:lnTo>
                    <a:pt x="28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F93E544B-D4E0-4898-B118-B91D0CCD93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83849" y="4069877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4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4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191">
              <a:extLst>
                <a:ext uri="{FF2B5EF4-FFF2-40B4-BE49-F238E27FC236}">
                  <a16:creationId xmlns:a16="http://schemas.microsoft.com/office/drawing/2014/main" id="{30B5F364-52FD-4099-B9F1-A81C28080F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047001" y="4306696"/>
              <a:ext cx="73677" cy="18945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3BCBC45A-8C42-41DF-A696-EE6A084B3D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5979" y="4401424"/>
              <a:ext cx="526265" cy="389436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02E558AD-7B71-4B57-BCDA-EA3FC4A42C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748855"/>
              <a:ext cx="294708" cy="39471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6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6 w 112"/>
                <a:gd name="T17" fmla="*/ 3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3 h 15"/>
                <a:gd name="T26" fmla="*/ 111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1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3"/>
                  </a:lnTo>
                  <a:lnTo>
                    <a:pt x="111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1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194">
              <a:extLst>
                <a:ext uri="{FF2B5EF4-FFF2-40B4-BE49-F238E27FC236}">
                  <a16:creationId xmlns:a16="http://schemas.microsoft.com/office/drawing/2014/main" id="{27469730-55FC-420E-ACEB-2A1A07B38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8" y="3672548"/>
              <a:ext cx="176300" cy="39471"/>
            </a:xfrm>
            <a:custGeom>
              <a:avLst/>
              <a:gdLst>
                <a:gd name="T0" fmla="*/ 60 w 67"/>
                <a:gd name="T1" fmla="*/ 15 h 15"/>
                <a:gd name="T2" fmla="*/ 7 w 67"/>
                <a:gd name="T3" fmla="*/ 15 h 15"/>
                <a:gd name="T4" fmla="*/ 7 w 67"/>
                <a:gd name="T5" fmla="*/ 15 h 15"/>
                <a:gd name="T6" fmla="*/ 4 w 67"/>
                <a:gd name="T7" fmla="*/ 12 h 15"/>
                <a:gd name="T8" fmla="*/ 3 w 67"/>
                <a:gd name="T9" fmla="*/ 12 h 15"/>
                <a:gd name="T10" fmla="*/ 0 w 67"/>
                <a:gd name="T11" fmla="*/ 9 h 15"/>
                <a:gd name="T12" fmla="*/ 0 w 67"/>
                <a:gd name="T13" fmla="*/ 7 h 15"/>
                <a:gd name="T14" fmla="*/ 0 w 67"/>
                <a:gd name="T15" fmla="*/ 7 h 15"/>
                <a:gd name="T16" fmla="*/ 0 w 67"/>
                <a:gd name="T17" fmla="*/ 2 h 15"/>
                <a:gd name="T18" fmla="*/ 3 w 67"/>
                <a:gd name="T19" fmla="*/ 1 h 15"/>
                <a:gd name="T20" fmla="*/ 7 w 67"/>
                <a:gd name="T21" fmla="*/ 0 h 15"/>
                <a:gd name="T22" fmla="*/ 60 w 67"/>
                <a:gd name="T23" fmla="*/ 0 h 15"/>
                <a:gd name="T24" fmla="*/ 60 w 67"/>
                <a:gd name="T25" fmla="*/ 0 h 15"/>
                <a:gd name="T26" fmla="*/ 64 w 67"/>
                <a:gd name="T27" fmla="*/ 0 h 15"/>
                <a:gd name="T28" fmla="*/ 66 w 67"/>
                <a:gd name="T29" fmla="*/ 1 h 15"/>
                <a:gd name="T30" fmla="*/ 67 w 67"/>
                <a:gd name="T31" fmla="*/ 2 h 15"/>
                <a:gd name="T32" fmla="*/ 67 w 67"/>
                <a:gd name="T33" fmla="*/ 7 h 15"/>
                <a:gd name="T34" fmla="*/ 67 w 67"/>
                <a:gd name="T35" fmla="*/ 7 h 15"/>
                <a:gd name="T36" fmla="*/ 67 w 67"/>
                <a:gd name="T37" fmla="*/ 9 h 15"/>
                <a:gd name="T38" fmla="*/ 66 w 67"/>
                <a:gd name="T39" fmla="*/ 12 h 15"/>
                <a:gd name="T40" fmla="*/ 64 w 67"/>
                <a:gd name="T41" fmla="*/ 12 h 15"/>
                <a:gd name="T42" fmla="*/ 60 w 67"/>
                <a:gd name="T43" fmla="*/ 15 h 15"/>
                <a:gd name="T44" fmla="*/ 60 w 67"/>
                <a:gd name="T45" fmla="*/ 15 h 15"/>
                <a:gd name="T46" fmla="*/ 60 w 67"/>
                <a:gd name="T47" fmla="*/ 15 h 15"/>
                <a:gd name="T48" fmla="*/ 60 w 67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5">
                  <a:moveTo>
                    <a:pt x="60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1"/>
                  </a:lnTo>
                  <a:lnTo>
                    <a:pt x="67" y="2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195">
              <a:extLst>
                <a:ext uri="{FF2B5EF4-FFF2-40B4-BE49-F238E27FC236}">
                  <a16:creationId xmlns:a16="http://schemas.microsoft.com/office/drawing/2014/main" id="{9DABB9E8-4BB4-4042-9B20-3E526BF4C9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833058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4 h 16"/>
                <a:gd name="T8" fmla="*/ 4 w 112"/>
                <a:gd name="T9" fmla="*/ 12 h 16"/>
                <a:gd name="T10" fmla="*/ 0 w 112"/>
                <a:gd name="T11" fmla="*/ 9 h 16"/>
                <a:gd name="T12" fmla="*/ 0 w 112"/>
                <a:gd name="T13" fmla="*/ 9 h 16"/>
                <a:gd name="T14" fmla="*/ 4 w 112"/>
                <a:gd name="T15" fmla="*/ 3 h 16"/>
                <a:gd name="T16" fmla="*/ 6 w 112"/>
                <a:gd name="T17" fmla="*/ 0 h 16"/>
                <a:gd name="T18" fmla="*/ 7 w 112"/>
                <a:gd name="T19" fmla="*/ 0 h 16"/>
                <a:gd name="T20" fmla="*/ 105 w 112"/>
                <a:gd name="T21" fmla="*/ 0 h 16"/>
                <a:gd name="T22" fmla="*/ 105 w 112"/>
                <a:gd name="T23" fmla="*/ 0 h 16"/>
                <a:gd name="T24" fmla="*/ 109 w 112"/>
                <a:gd name="T25" fmla="*/ 0 h 16"/>
                <a:gd name="T26" fmla="*/ 111 w 112"/>
                <a:gd name="T27" fmla="*/ 3 h 16"/>
                <a:gd name="T28" fmla="*/ 112 w 112"/>
                <a:gd name="T29" fmla="*/ 5 h 16"/>
                <a:gd name="T30" fmla="*/ 112 w 112"/>
                <a:gd name="T31" fmla="*/ 9 h 16"/>
                <a:gd name="T32" fmla="*/ 112 w 112"/>
                <a:gd name="T33" fmla="*/ 9 h 16"/>
                <a:gd name="T34" fmla="*/ 111 w 112"/>
                <a:gd name="T35" fmla="*/ 12 h 16"/>
                <a:gd name="T36" fmla="*/ 109 w 112"/>
                <a:gd name="T37" fmla="*/ 14 h 16"/>
                <a:gd name="T38" fmla="*/ 105 w 112"/>
                <a:gd name="T39" fmla="*/ 16 h 16"/>
                <a:gd name="T40" fmla="*/ 105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1" y="3"/>
                  </a:lnTo>
                  <a:lnTo>
                    <a:pt x="112" y="5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1" y="12"/>
                  </a:lnTo>
                  <a:lnTo>
                    <a:pt x="109" y="14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196">
              <a:extLst>
                <a:ext uri="{FF2B5EF4-FFF2-40B4-BE49-F238E27FC236}">
                  <a16:creationId xmlns:a16="http://schemas.microsoft.com/office/drawing/2014/main" id="{07334941-B903-4F06-9DB7-120B517F68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4389" y="3914630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6 h 16"/>
                <a:gd name="T8" fmla="*/ 4 w 112"/>
                <a:gd name="T9" fmla="*/ 13 h 16"/>
                <a:gd name="T10" fmla="*/ 2 w 112"/>
                <a:gd name="T11" fmla="*/ 11 h 16"/>
                <a:gd name="T12" fmla="*/ 0 w 112"/>
                <a:gd name="T13" fmla="*/ 9 h 16"/>
                <a:gd name="T14" fmla="*/ 0 w 112"/>
                <a:gd name="T15" fmla="*/ 9 h 16"/>
                <a:gd name="T16" fmla="*/ 4 w 112"/>
                <a:gd name="T17" fmla="*/ 2 h 16"/>
                <a:gd name="T18" fmla="*/ 6 w 112"/>
                <a:gd name="T19" fmla="*/ 2 h 16"/>
                <a:gd name="T20" fmla="*/ 7 w 112"/>
                <a:gd name="T21" fmla="*/ 0 h 16"/>
                <a:gd name="T22" fmla="*/ 105 w 112"/>
                <a:gd name="T23" fmla="*/ 0 h 16"/>
                <a:gd name="T24" fmla="*/ 105 w 112"/>
                <a:gd name="T25" fmla="*/ 0 h 16"/>
                <a:gd name="T26" fmla="*/ 109 w 112"/>
                <a:gd name="T27" fmla="*/ 2 h 16"/>
                <a:gd name="T28" fmla="*/ 111 w 112"/>
                <a:gd name="T29" fmla="*/ 2 h 16"/>
                <a:gd name="T30" fmla="*/ 112 w 112"/>
                <a:gd name="T31" fmla="*/ 6 h 16"/>
                <a:gd name="T32" fmla="*/ 112 w 112"/>
                <a:gd name="T33" fmla="*/ 9 h 16"/>
                <a:gd name="T34" fmla="*/ 112 w 112"/>
                <a:gd name="T35" fmla="*/ 9 h 16"/>
                <a:gd name="T36" fmla="*/ 112 w 112"/>
                <a:gd name="T37" fmla="*/ 11 h 16"/>
                <a:gd name="T38" fmla="*/ 111 w 112"/>
                <a:gd name="T39" fmla="*/ 13 h 16"/>
                <a:gd name="T40" fmla="*/ 109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  <a:gd name="T46" fmla="*/ 105 w 112"/>
                <a:gd name="T47" fmla="*/ 16 h 16"/>
                <a:gd name="T48" fmla="*/ 105 w 112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1" y="2"/>
                  </a:lnTo>
                  <a:lnTo>
                    <a:pt x="112" y="6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2" y="11"/>
                  </a:lnTo>
                  <a:lnTo>
                    <a:pt x="111" y="13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197">
              <a:extLst>
                <a:ext uri="{FF2B5EF4-FFF2-40B4-BE49-F238E27FC236}">
                  <a16:creationId xmlns:a16="http://schemas.microsoft.com/office/drawing/2014/main" id="{EB16F8E4-24AD-42B2-8CA9-F2F5BBAD90B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752292" y="3512036"/>
              <a:ext cx="473639" cy="578892"/>
            </a:xfrm>
            <a:custGeom>
              <a:avLst/>
              <a:gdLst>
                <a:gd name="T0" fmla="*/ 162 w 180"/>
                <a:gd name="T1" fmla="*/ 0 h 220"/>
                <a:gd name="T2" fmla="*/ 58 w 180"/>
                <a:gd name="T3" fmla="*/ 0 h 220"/>
                <a:gd name="T4" fmla="*/ 0 w 180"/>
                <a:gd name="T5" fmla="*/ 55 h 220"/>
                <a:gd name="T6" fmla="*/ 0 w 180"/>
                <a:gd name="T7" fmla="*/ 202 h 220"/>
                <a:gd name="T8" fmla="*/ 0 w 180"/>
                <a:gd name="T9" fmla="*/ 202 h 220"/>
                <a:gd name="T10" fmla="*/ 2 w 180"/>
                <a:gd name="T11" fmla="*/ 209 h 220"/>
                <a:gd name="T12" fmla="*/ 5 w 180"/>
                <a:gd name="T13" fmla="*/ 215 h 220"/>
                <a:gd name="T14" fmla="*/ 11 w 180"/>
                <a:gd name="T15" fmla="*/ 219 h 220"/>
                <a:gd name="T16" fmla="*/ 18 w 180"/>
                <a:gd name="T17" fmla="*/ 220 h 220"/>
                <a:gd name="T18" fmla="*/ 180 w 180"/>
                <a:gd name="T19" fmla="*/ 220 h 220"/>
                <a:gd name="T20" fmla="*/ 180 w 180"/>
                <a:gd name="T21" fmla="*/ 19 h 220"/>
                <a:gd name="T22" fmla="*/ 180 w 180"/>
                <a:gd name="T23" fmla="*/ 19 h 220"/>
                <a:gd name="T24" fmla="*/ 179 w 180"/>
                <a:gd name="T25" fmla="*/ 12 h 220"/>
                <a:gd name="T26" fmla="*/ 175 w 180"/>
                <a:gd name="T27" fmla="*/ 6 h 220"/>
                <a:gd name="T28" fmla="*/ 169 w 180"/>
                <a:gd name="T29" fmla="*/ 2 h 220"/>
                <a:gd name="T30" fmla="*/ 162 w 180"/>
                <a:gd name="T31" fmla="*/ 0 h 220"/>
                <a:gd name="T32" fmla="*/ 162 w 180"/>
                <a:gd name="T33" fmla="*/ 0 h 220"/>
                <a:gd name="T34" fmla="*/ 162 w 180"/>
                <a:gd name="T35" fmla="*/ 0 h 220"/>
                <a:gd name="T36" fmla="*/ 162 w 180"/>
                <a:gd name="T37" fmla="*/ 0 h 220"/>
                <a:gd name="T38" fmla="*/ 166 w 180"/>
                <a:gd name="T39" fmla="*/ 205 h 220"/>
                <a:gd name="T40" fmla="*/ 25 w 180"/>
                <a:gd name="T41" fmla="*/ 205 h 220"/>
                <a:gd name="T42" fmla="*/ 25 w 180"/>
                <a:gd name="T43" fmla="*/ 205 h 220"/>
                <a:gd name="T44" fmla="*/ 21 w 180"/>
                <a:gd name="T45" fmla="*/ 205 h 220"/>
                <a:gd name="T46" fmla="*/ 18 w 180"/>
                <a:gd name="T47" fmla="*/ 204 h 220"/>
                <a:gd name="T48" fmla="*/ 15 w 180"/>
                <a:gd name="T49" fmla="*/ 198 h 220"/>
                <a:gd name="T50" fmla="*/ 15 w 180"/>
                <a:gd name="T51" fmla="*/ 194 h 220"/>
                <a:gd name="T52" fmla="*/ 15 w 180"/>
                <a:gd name="T53" fmla="*/ 63 h 220"/>
                <a:gd name="T54" fmla="*/ 49 w 180"/>
                <a:gd name="T55" fmla="*/ 63 h 220"/>
                <a:gd name="T56" fmla="*/ 49 w 180"/>
                <a:gd name="T57" fmla="*/ 63 h 220"/>
                <a:gd name="T58" fmla="*/ 54 w 180"/>
                <a:gd name="T59" fmla="*/ 63 h 220"/>
                <a:gd name="T60" fmla="*/ 60 w 180"/>
                <a:gd name="T61" fmla="*/ 61 h 220"/>
                <a:gd name="T62" fmla="*/ 63 w 180"/>
                <a:gd name="T63" fmla="*/ 55 h 220"/>
                <a:gd name="T64" fmla="*/ 65 w 180"/>
                <a:gd name="T65" fmla="*/ 47 h 220"/>
                <a:gd name="T66" fmla="*/ 65 w 180"/>
                <a:gd name="T67" fmla="*/ 14 h 220"/>
                <a:gd name="T68" fmla="*/ 156 w 180"/>
                <a:gd name="T69" fmla="*/ 14 h 220"/>
                <a:gd name="T70" fmla="*/ 156 w 180"/>
                <a:gd name="T71" fmla="*/ 14 h 220"/>
                <a:gd name="T72" fmla="*/ 159 w 180"/>
                <a:gd name="T73" fmla="*/ 14 h 220"/>
                <a:gd name="T74" fmla="*/ 162 w 180"/>
                <a:gd name="T75" fmla="*/ 17 h 220"/>
                <a:gd name="T76" fmla="*/ 166 w 180"/>
                <a:gd name="T77" fmla="*/ 21 h 220"/>
                <a:gd name="T78" fmla="*/ 166 w 180"/>
                <a:gd name="T79" fmla="*/ 27 h 220"/>
                <a:gd name="T80" fmla="*/ 166 w 180"/>
                <a:gd name="T81" fmla="*/ 205 h 220"/>
                <a:gd name="T82" fmla="*/ 166 w 180"/>
                <a:gd name="T83" fmla="*/ 205 h 220"/>
                <a:gd name="T84" fmla="*/ 166 w 180"/>
                <a:gd name="T85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" h="220">
                  <a:moveTo>
                    <a:pt x="162" y="0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9"/>
                  </a:lnTo>
                  <a:lnTo>
                    <a:pt x="5" y="215"/>
                  </a:lnTo>
                  <a:lnTo>
                    <a:pt x="11" y="219"/>
                  </a:lnTo>
                  <a:lnTo>
                    <a:pt x="18" y="220"/>
                  </a:lnTo>
                  <a:lnTo>
                    <a:pt x="180" y="220"/>
                  </a:lnTo>
                  <a:lnTo>
                    <a:pt x="180" y="19"/>
                  </a:lnTo>
                  <a:lnTo>
                    <a:pt x="180" y="19"/>
                  </a:lnTo>
                  <a:lnTo>
                    <a:pt x="179" y="12"/>
                  </a:lnTo>
                  <a:lnTo>
                    <a:pt x="175" y="6"/>
                  </a:lnTo>
                  <a:lnTo>
                    <a:pt x="169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6" y="205"/>
                  </a:moveTo>
                  <a:lnTo>
                    <a:pt x="25" y="205"/>
                  </a:lnTo>
                  <a:lnTo>
                    <a:pt x="25" y="205"/>
                  </a:lnTo>
                  <a:lnTo>
                    <a:pt x="21" y="205"/>
                  </a:lnTo>
                  <a:lnTo>
                    <a:pt x="18" y="204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4" y="63"/>
                  </a:lnTo>
                  <a:lnTo>
                    <a:pt x="60" y="61"/>
                  </a:lnTo>
                  <a:lnTo>
                    <a:pt x="63" y="55"/>
                  </a:lnTo>
                  <a:lnTo>
                    <a:pt x="65" y="47"/>
                  </a:lnTo>
                  <a:lnTo>
                    <a:pt x="65" y="14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59" y="14"/>
                  </a:lnTo>
                  <a:lnTo>
                    <a:pt x="162" y="17"/>
                  </a:lnTo>
                  <a:lnTo>
                    <a:pt x="166" y="21"/>
                  </a:lnTo>
                  <a:lnTo>
                    <a:pt x="166" y="27"/>
                  </a:lnTo>
                  <a:lnTo>
                    <a:pt x="166" y="205"/>
                  </a:lnTo>
                  <a:lnTo>
                    <a:pt x="166" y="205"/>
                  </a:lnTo>
                  <a:lnTo>
                    <a:pt x="166" y="20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E78632-8A3A-427E-BD3D-1A442A589150}"/>
              </a:ext>
            </a:extLst>
          </p:cNvPr>
          <p:cNvGrpSpPr/>
          <p:nvPr/>
        </p:nvGrpSpPr>
        <p:grpSpPr>
          <a:xfrm>
            <a:off x="15605554" y="5886108"/>
            <a:ext cx="879595" cy="3087386"/>
            <a:chOff x="7381180" y="3198909"/>
            <a:chExt cx="526265" cy="1847191"/>
          </a:xfrm>
        </p:grpSpPr>
        <p:sp>
          <p:nvSpPr>
            <p:cNvPr id="52" name="Rectangle 210">
              <a:extLst>
                <a:ext uri="{FF2B5EF4-FFF2-40B4-BE49-F238E27FC236}">
                  <a16:creationId xmlns:a16="http://schemas.microsoft.com/office/drawing/2014/main" id="{BDCDC3B0-1D58-45CA-BE8C-EF4667C165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96958" y="3922523"/>
              <a:ext cx="299971" cy="1868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211">
              <a:extLst>
                <a:ext uri="{FF2B5EF4-FFF2-40B4-BE49-F238E27FC236}">
                  <a16:creationId xmlns:a16="http://schemas.microsoft.com/office/drawing/2014/main" id="{48F9C3F4-F338-4D3B-BDDD-7E79F6394E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96958" y="3683073"/>
              <a:ext cx="299971" cy="239451"/>
            </a:xfrm>
            <a:custGeom>
              <a:avLst/>
              <a:gdLst>
                <a:gd name="T0" fmla="*/ 27 w 82"/>
                <a:gd name="T1" fmla="*/ 65 h 65"/>
                <a:gd name="T2" fmla="*/ 0 w 82"/>
                <a:gd name="T3" fmla="*/ 65 h 65"/>
                <a:gd name="T4" fmla="*/ 0 w 82"/>
                <a:gd name="T5" fmla="*/ 46 h 65"/>
                <a:gd name="T6" fmla="*/ 1 w 82"/>
                <a:gd name="T7" fmla="*/ 46 h 65"/>
                <a:gd name="T8" fmla="*/ 31 w 82"/>
                <a:gd name="T9" fmla="*/ 0 h 65"/>
                <a:gd name="T10" fmla="*/ 51 w 82"/>
                <a:gd name="T11" fmla="*/ 0 h 65"/>
                <a:gd name="T12" fmla="*/ 82 w 82"/>
                <a:gd name="T13" fmla="*/ 46 h 65"/>
                <a:gd name="T14" fmla="*/ 82 w 82"/>
                <a:gd name="T15" fmla="*/ 46 h 65"/>
                <a:gd name="T16" fmla="*/ 82 w 82"/>
                <a:gd name="T17" fmla="*/ 46 h 65"/>
                <a:gd name="T18" fmla="*/ 82 w 82"/>
                <a:gd name="T19" fmla="*/ 65 h 65"/>
                <a:gd name="T20" fmla="*/ 27 w 82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27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65"/>
                    <a:pt x="82" y="65"/>
                    <a:pt x="82" y="65"/>
                  </a:cubicBezTo>
                  <a:lnTo>
                    <a:pt x="27" y="6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12">
              <a:extLst>
                <a:ext uri="{FF2B5EF4-FFF2-40B4-BE49-F238E27FC236}">
                  <a16:creationId xmlns:a16="http://schemas.microsoft.com/office/drawing/2014/main" id="{B0DC1729-3593-42F4-8B91-5BD681EF8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02202" y="3851478"/>
              <a:ext cx="73677" cy="71047"/>
            </a:xfrm>
            <a:custGeom>
              <a:avLst/>
              <a:gdLst>
                <a:gd name="T0" fmla="*/ 28 w 28"/>
                <a:gd name="T1" fmla="*/ 27 h 27"/>
                <a:gd name="T2" fmla="*/ 27 w 28"/>
                <a:gd name="T3" fmla="*/ 27 h 27"/>
                <a:gd name="T4" fmla="*/ 0 w 28"/>
                <a:gd name="T5" fmla="*/ 27 h 27"/>
                <a:gd name="T6" fmla="*/ 0 w 28"/>
                <a:gd name="T7" fmla="*/ 0 h 27"/>
                <a:gd name="T8" fmla="*/ 28 w 28"/>
                <a:gd name="T9" fmla="*/ 0 h 27"/>
                <a:gd name="T10" fmla="*/ 28 w 2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7">
                  <a:moveTo>
                    <a:pt x="28" y="27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13">
              <a:extLst>
                <a:ext uri="{FF2B5EF4-FFF2-40B4-BE49-F238E27FC236}">
                  <a16:creationId xmlns:a16="http://schemas.microsoft.com/office/drawing/2014/main" id="{18F632F1-8D68-44A3-9B8D-1F610E8F11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39050" y="3683073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2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2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14">
              <a:extLst>
                <a:ext uri="{FF2B5EF4-FFF2-40B4-BE49-F238E27FC236}">
                  <a16:creationId xmlns:a16="http://schemas.microsoft.com/office/drawing/2014/main" id="{3CC36660-09A3-4D8D-9D87-B7C8BBC3E0C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410124" y="3198909"/>
              <a:ext cx="473639" cy="560473"/>
            </a:xfrm>
            <a:custGeom>
              <a:avLst/>
              <a:gdLst>
                <a:gd name="T0" fmla="*/ 64 w 128"/>
                <a:gd name="T1" fmla="*/ 8 h 152"/>
                <a:gd name="T2" fmla="*/ 117 w 128"/>
                <a:gd name="T3" fmla="*/ 23 h 152"/>
                <a:gd name="T4" fmla="*/ 64 w 128"/>
                <a:gd name="T5" fmla="*/ 38 h 152"/>
                <a:gd name="T6" fmla="*/ 11 w 128"/>
                <a:gd name="T7" fmla="*/ 23 h 152"/>
                <a:gd name="T8" fmla="*/ 64 w 128"/>
                <a:gd name="T9" fmla="*/ 8 h 152"/>
                <a:gd name="T10" fmla="*/ 64 w 128"/>
                <a:gd name="T11" fmla="*/ 0 h 152"/>
                <a:gd name="T12" fmla="*/ 39 w 128"/>
                <a:gd name="T13" fmla="*/ 2 h 152"/>
                <a:gd name="T14" fmla="*/ 19 w 128"/>
                <a:gd name="T15" fmla="*/ 7 h 152"/>
                <a:gd name="T16" fmla="*/ 5 w 128"/>
                <a:gd name="T17" fmla="*/ 15 h 152"/>
                <a:gd name="T18" fmla="*/ 1 w 128"/>
                <a:gd name="T19" fmla="*/ 20 h 152"/>
                <a:gd name="T20" fmla="*/ 0 w 128"/>
                <a:gd name="T21" fmla="*/ 25 h 152"/>
                <a:gd name="T22" fmla="*/ 0 w 128"/>
                <a:gd name="T23" fmla="*/ 126 h 152"/>
                <a:gd name="T24" fmla="*/ 1 w 128"/>
                <a:gd name="T25" fmla="*/ 132 h 152"/>
                <a:gd name="T26" fmla="*/ 5 w 128"/>
                <a:gd name="T27" fmla="*/ 136 h 152"/>
                <a:gd name="T28" fmla="*/ 19 w 128"/>
                <a:gd name="T29" fmla="*/ 144 h 152"/>
                <a:gd name="T30" fmla="*/ 39 w 128"/>
                <a:gd name="T31" fmla="*/ 150 h 152"/>
                <a:gd name="T32" fmla="*/ 64 w 128"/>
                <a:gd name="T33" fmla="*/ 152 h 152"/>
                <a:gd name="T34" fmla="*/ 110 w 128"/>
                <a:gd name="T35" fmla="*/ 144 h 152"/>
                <a:gd name="T36" fmla="*/ 123 w 128"/>
                <a:gd name="T37" fmla="*/ 136 h 152"/>
                <a:gd name="T38" fmla="*/ 127 w 128"/>
                <a:gd name="T39" fmla="*/ 132 h 152"/>
                <a:gd name="T40" fmla="*/ 128 w 128"/>
                <a:gd name="T41" fmla="*/ 126 h 152"/>
                <a:gd name="T42" fmla="*/ 128 w 128"/>
                <a:gd name="T43" fmla="*/ 25 h 152"/>
                <a:gd name="T44" fmla="*/ 123 w 128"/>
                <a:gd name="T45" fmla="*/ 15 h 152"/>
                <a:gd name="T46" fmla="*/ 110 w 128"/>
                <a:gd name="T47" fmla="*/ 7 h 152"/>
                <a:gd name="T48" fmla="*/ 89 w 128"/>
                <a:gd name="T49" fmla="*/ 2 h 152"/>
                <a:gd name="T50" fmla="*/ 64 w 128"/>
                <a:gd name="T5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52">
                  <a:moveTo>
                    <a:pt x="64" y="8"/>
                  </a:moveTo>
                  <a:cubicBezTo>
                    <a:pt x="93" y="8"/>
                    <a:pt x="117" y="14"/>
                    <a:pt x="117" y="23"/>
                  </a:cubicBezTo>
                  <a:cubicBezTo>
                    <a:pt x="117" y="31"/>
                    <a:pt x="93" y="38"/>
                    <a:pt x="64" y="38"/>
                  </a:cubicBezTo>
                  <a:cubicBezTo>
                    <a:pt x="34" y="38"/>
                    <a:pt x="11" y="31"/>
                    <a:pt x="11" y="23"/>
                  </a:cubicBezTo>
                  <a:cubicBezTo>
                    <a:pt x="11" y="14"/>
                    <a:pt x="34" y="8"/>
                    <a:pt x="64" y="8"/>
                  </a:cubicBezTo>
                  <a:close/>
                  <a:moveTo>
                    <a:pt x="64" y="0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47" y="151"/>
                    <a:pt x="55" y="152"/>
                    <a:pt x="64" y="152"/>
                  </a:cubicBezTo>
                  <a:cubicBezTo>
                    <a:pt x="82" y="152"/>
                    <a:pt x="98" y="149"/>
                    <a:pt x="110" y="144"/>
                  </a:cubicBezTo>
                  <a:cubicBezTo>
                    <a:pt x="115" y="142"/>
                    <a:pt x="120" y="139"/>
                    <a:pt x="123" y="136"/>
                  </a:cubicBezTo>
                  <a:cubicBezTo>
                    <a:pt x="125" y="135"/>
                    <a:pt x="126" y="133"/>
                    <a:pt x="127" y="132"/>
                  </a:cubicBezTo>
                  <a:cubicBezTo>
                    <a:pt x="128" y="130"/>
                    <a:pt x="128" y="128"/>
                    <a:pt x="128" y="126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2"/>
                    <a:pt x="127" y="18"/>
                    <a:pt x="123" y="15"/>
                  </a:cubicBezTo>
                  <a:cubicBezTo>
                    <a:pt x="120" y="12"/>
                    <a:pt x="115" y="10"/>
                    <a:pt x="110" y="7"/>
                  </a:cubicBezTo>
                  <a:cubicBezTo>
                    <a:pt x="104" y="5"/>
                    <a:pt x="97" y="3"/>
                    <a:pt x="89" y="2"/>
                  </a:cubicBezTo>
                  <a:cubicBezTo>
                    <a:pt x="82" y="1"/>
                    <a:pt x="73" y="0"/>
                    <a:pt x="6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215">
              <a:extLst>
                <a:ext uri="{FF2B5EF4-FFF2-40B4-BE49-F238E27FC236}">
                  <a16:creationId xmlns:a16="http://schemas.microsoft.com/office/drawing/2014/main" id="{F3A65402-4009-4FD2-B6C9-172170245A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02202" y="3922523"/>
              <a:ext cx="73677" cy="1868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216">
              <a:extLst>
                <a:ext uri="{FF2B5EF4-FFF2-40B4-BE49-F238E27FC236}">
                  <a16:creationId xmlns:a16="http://schemas.microsoft.com/office/drawing/2014/main" id="{09EB0DA6-B862-47AC-A3DF-22ADF8256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180" y="4017250"/>
              <a:ext cx="526265" cy="39206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8 h 106"/>
                <a:gd name="T4" fmla="*/ 130 w 143"/>
                <a:gd name="T5" fmla="*/ 37 h 106"/>
                <a:gd name="T6" fmla="*/ 108 w 143"/>
                <a:gd name="T7" fmla="*/ 15 h 106"/>
                <a:gd name="T8" fmla="*/ 93 w 143"/>
                <a:gd name="T9" fmla="*/ 21 h 106"/>
                <a:gd name="T10" fmla="*/ 63 w 143"/>
                <a:gd name="T11" fmla="*/ 0 h 106"/>
                <a:gd name="T12" fmla="*/ 37 w 143"/>
                <a:gd name="T13" fmla="*/ 13 h 106"/>
                <a:gd name="T14" fmla="*/ 29 w 143"/>
                <a:gd name="T15" fmla="*/ 11 h 106"/>
                <a:gd name="T16" fmla="*/ 19 w 143"/>
                <a:gd name="T17" fmla="*/ 14 h 106"/>
                <a:gd name="T18" fmla="*/ 11 w 143"/>
                <a:gd name="T19" fmla="*/ 29 h 106"/>
                <a:gd name="T20" fmla="*/ 0 w 143"/>
                <a:gd name="T21" fmla="*/ 49 h 106"/>
                <a:gd name="T22" fmla="*/ 0 w 143"/>
                <a:gd name="T23" fmla="*/ 51 h 106"/>
                <a:gd name="T24" fmla="*/ 0 w 143"/>
                <a:gd name="T25" fmla="*/ 52 h 106"/>
                <a:gd name="T26" fmla="*/ 18 w 143"/>
                <a:gd name="T27" fmla="*/ 73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4 h 106"/>
                <a:gd name="T36" fmla="*/ 93 w 143"/>
                <a:gd name="T37" fmla="*/ 91 h 106"/>
                <a:gd name="T38" fmla="*/ 94 w 143"/>
                <a:gd name="T39" fmla="*/ 90 h 106"/>
                <a:gd name="T40" fmla="*/ 98 w 143"/>
                <a:gd name="T41" fmla="*/ 90 h 106"/>
                <a:gd name="T42" fmla="*/ 116 w 143"/>
                <a:gd name="T43" fmla="*/ 80 h 106"/>
                <a:gd name="T44" fmla="*/ 122 w 143"/>
                <a:gd name="T45" fmla="*/ 82 h 106"/>
                <a:gd name="T46" fmla="*/ 129 w 143"/>
                <a:gd name="T47" fmla="*/ 80 h 106"/>
                <a:gd name="T48" fmla="*/ 135 w 143"/>
                <a:gd name="T49" fmla="*/ 70 h 106"/>
                <a:gd name="T50" fmla="*/ 143 w 143"/>
                <a:gd name="T51" fmla="*/ 55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5"/>
                    <a:pt x="137" y="39"/>
                    <a:pt x="130" y="38"/>
                  </a:cubicBezTo>
                  <a:cubicBezTo>
                    <a:pt x="130" y="38"/>
                    <a:pt x="130" y="37"/>
                    <a:pt x="130" y="37"/>
                  </a:cubicBezTo>
                  <a:cubicBezTo>
                    <a:pt x="130" y="25"/>
                    <a:pt x="120" y="15"/>
                    <a:pt x="108" y="15"/>
                  </a:cubicBezTo>
                  <a:cubicBezTo>
                    <a:pt x="102" y="15"/>
                    <a:pt x="97" y="17"/>
                    <a:pt x="93" y="21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2" y="0"/>
                    <a:pt x="43" y="5"/>
                    <a:pt x="37" y="13"/>
                  </a:cubicBezTo>
                  <a:cubicBezTo>
                    <a:pt x="35" y="12"/>
                    <a:pt x="32" y="11"/>
                    <a:pt x="29" y="11"/>
                  </a:cubicBezTo>
                  <a:cubicBezTo>
                    <a:pt x="25" y="11"/>
                    <a:pt x="22" y="12"/>
                    <a:pt x="19" y="14"/>
                  </a:cubicBezTo>
                  <a:cubicBezTo>
                    <a:pt x="14" y="17"/>
                    <a:pt x="11" y="23"/>
                    <a:pt x="11" y="29"/>
                  </a:cubicBezTo>
                  <a:cubicBezTo>
                    <a:pt x="4" y="33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0" y="63"/>
                    <a:pt x="8" y="72"/>
                    <a:pt x="18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59" y="106"/>
                    <a:pt x="69" y="100"/>
                    <a:pt x="75" y="92"/>
                  </a:cubicBezTo>
                  <a:cubicBezTo>
                    <a:pt x="77" y="93"/>
                    <a:pt x="80" y="94"/>
                    <a:pt x="83" y="94"/>
                  </a:cubicBezTo>
                  <a:cubicBezTo>
                    <a:pt x="87" y="94"/>
                    <a:pt x="90" y="93"/>
                    <a:pt x="93" y="91"/>
                  </a:cubicBezTo>
                  <a:cubicBezTo>
                    <a:pt x="94" y="91"/>
                    <a:pt x="94" y="90"/>
                    <a:pt x="94" y="90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105" y="90"/>
                    <a:pt x="112" y="86"/>
                    <a:pt x="116" y="80"/>
                  </a:cubicBezTo>
                  <a:cubicBezTo>
                    <a:pt x="118" y="81"/>
                    <a:pt x="120" y="82"/>
                    <a:pt x="122" y="82"/>
                  </a:cubicBezTo>
                  <a:cubicBezTo>
                    <a:pt x="125" y="82"/>
                    <a:pt x="127" y="81"/>
                    <a:pt x="129" y="80"/>
                  </a:cubicBezTo>
                  <a:cubicBezTo>
                    <a:pt x="133" y="78"/>
                    <a:pt x="135" y="74"/>
                    <a:pt x="135" y="70"/>
                  </a:cubicBezTo>
                  <a:cubicBezTo>
                    <a:pt x="140" y="66"/>
                    <a:pt x="143" y="61"/>
                    <a:pt x="143" y="55"/>
                  </a:cubicBezTo>
                  <a:cubicBezTo>
                    <a:pt x="143" y="55"/>
                    <a:pt x="143" y="54"/>
                    <a:pt x="143" y="54"/>
                  </a:cubicBezTo>
                  <a:cubicBezTo>
                    <a:pt x="143" y="53"/>
                    <a:pt x="143" y="53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217">
              <a:extLst>
                <a:ext uri="{FF2B5EF4-FFF2-40B4-BE49-F238E27FC236}">
                  <a16:creationId xmlns:a16="http://schemas.microsoft.com/office/drawing/2014/main" id="{5028CE8A-8173-4CDA-AE71-9EF2838934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4836" y="4346167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218">
              <a:extLst>
                <a:ext uri="{FF2B5EF4-FFF2-40B4-BE49-F238E27FC236}">
                  <a16:creationId xmlns:a16="http://schemas.microsoft.com/office/drawing/2014/main" id="{731625A3-524F-409B-BC43-37215241A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0104" y="4346167"/>
              <a:ext cx="18420" cy="699933"/>
            </a:xfrm>
            <a:custGeom>
              <a:avLst/>
              <a:gdLst>
                <a:gd name="T0" fmla="*/ 2 w 5"/>
                <a:gd name="T1" fmla="*/ 190 h 190"/>
                <a:gd name="T2" fmla="*/ 0 w 5"/>
                <a:gd name="T3" fmla="*/ 187 h 190"/>
                <a:gd name="T4" fmla="*/ 0 w 5"/>
                <a:gd name="T5" fmla="*/ 2 h 190"/>
                <a:gd name="T6" fmla="*/ 2 w 5"/>
                <a:gd name="T7" fmla="*/ 0 h 190"/>
                <a:gd name="T8" fmla="*/ 5 w 5"/>
                <a:gd name="T9" fmla="*/ 2 h 190"/>
                <a:gd name="T10" fmla="*/ 5 w 5"/>
                <a:gd name="T11" fmla="*/ 187 h 190"/>
                <a:gd name="T12" fmla="*/ 2 w 5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0">
                  <a:moveTo>
                    <a:pt x="2" y="190"/>
                  </a:moveTo>
                  <a:cubicBezTo>
                    <a:pt x="1" y="190"/>
                    <a:pt x="0" y="189"/>
                    <a:pt x="0" y="1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" y="189"/>
                    <a:pt x="4" y="190"/>
                    <a:pt x="2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219">
              <a:extLst>
                <a:ext uri="{FF2B5EF4-FFF2-40B4-BE49-F238E27FC236}">
                  <a16:creationId xmlns:a16="http://schemas.microsoft.com/office/drawing/2014/main" id="{1FEDAB72-B800-46ED-AFAF-83478939E8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70634" y="4346167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7BC21-914F-4795-9183-C7CF8F0376D5}"/>
              </a:ext>
            </a:extLst>
          </p:cNvPr>
          <p:cNvGrpSpPr/>
          <p:nvPr/>
        </p:nvGrpSpPr>
        <p:grpSpPr>
          <a:xfrm>
            <a:off x="16691981" y="4862062"/>
            <a:ext cx="879595" cy="3175345"/>
            <a:chOff x="8150222" y="2574486"/>
            <a:chExt cx="526265" cy="1899817"/>
          </a:xfrm>
        </p:grpSpPr>
        <p:sp>
          <p:nvSpPr>
            <p:cNvPr id="63" name="Freeform 184">
              <a:extLst>
                <a:ext uri="{FF2B5EF4-FFF2-40B4-BE49-F238E27FC236}">
                  <a16:creationId xmlns:a16="http://schemas.microsoft.com/office/drawing/2014/main" id="{3BCA79F0-C7FB-4372-A4A1-1B7C93DC6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5991" y="3774370"/>
              <a:ext cx="18420" cy="618362"/>
            </a:xfrm>
            <a:custGeom>
              <a:avLst/>
              <a:gdLst>
                <a:gd name="T0" fmla="*/ 2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2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2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2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2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185">
              <a:extLst>
                <a:ext uri="{FF2B5EF4-FFF2-40B4-BE49-F238E27FC236}">
                  <a16:creationId xmlns:a16="http://schemas.microsoft.com/office/drawing/2014/main" id="{F33C3C62-06C2-4E90-B0A1-BF3C03D5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092" y="3774370"/>
              <a:ext cx="21051" cy="699933"/>
            </a:xfrm>
            <a:custGeom>
              <a:avLst/>
              <a:gdLst>
                <a:gd name="T0" fmla="*/ 3 w 6"/>
                <a:gd name="T1" fmla="*/ 190 h 190"/>
                <a:gd name="T2" fmla="*/ 0 w 6"/>
                <a:gd name="T3" fmla="*/ 188 h 190"/>
                <a:gd name="T4" fmla="*/ 0 w 6"/>
                <a:gd name="T5" fmla="*/ 2 h 190"/>
                <a:gd name="T6" fmla="*/ 3 w 6"/>
                <a:gd name="T7" fmla="*/ 0 h 190"/>
                <a:gd name="T8" fmla="*/ 6 w 6"/>
                <a:gd name="T9" fmla="*/ 2 h 190"/>
                <a:gd name="T10" fmla="*/ 6 w 6"/>
                <a:gd name="T11" fmla="*/ 188 h 190"/>
                <a:gd name="T12" fmla="*/ 3 w 6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0">
                  <a:moveTo>
                    <a:pt x="3" y="190"/>
                  </a:moveTo>
                  <a:cubicBezTo>
                    <a:pt x="2" y="190"/>
                    <a:pt x="0" y="189"/>
                    <a:pt x="0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6" y="189"/>
                    <a:pt x="4" y="190"/>
                    <a:pt x="3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186">
              <a:extLst>
                <a:ext uri="{FF2B5EF4-FFF2-40B4-BE49-F238E27FC236}">
                  <a16:creationId xmlns:a16="http://schemas.microsoft.com/office/drawing/2014/main" id="{14EC37CC-3FED-496C-BB93-2387F93A4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823" y="3774370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6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6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187">
              <a:extLst>
                <a:ext uri="{FF2B5EF4-FFF2-40B4-BE49-F238E27FC236}">
                  <a16:creationId xmlns:a16="http://schemas.microsoft.com/office/drawing/2014/main" id="{EBF28973-1C1B-40BC-AA56-78B503F8E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3368" y="3369146"/>
              <a:ext cx="299971" cy="18945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188">
              <a:extLst>
                <a:ext uri="{FF2B5EF4-FFF2-40B4-BE49-F238E27FC236}">
                  <a16:creationId xmlns:a16="http://schemas.microsoft.com/office/drawing/2014/main" id="{D4A859C8-E4AB-4B79-9928-B83FCAAA2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3132327"/>
              <a:ext cx="299971" cy="236819"/>
            </a:xfrm>
            <a:custGeom>
              <a:avLst/>
              <a:gdLst>
                <a:gd name="T0" fmla="*/ 26 w 81"/>
                <a:gd name="T1" fmla="*/ 64 h 64"/>
                <a:gd name="T2" fmla="*/ 0 w 81"/>
                <a:gd name="T3" fmla="*/ 64 h 64"/>
                <a:gd name="T4" fmla="*/ 0 w 81"/>
                <a:gd name="T5" fmla="*/ 46 h 64"/>
                <a:gd name="T6" fmla="*/ 0 w 81"/>
                <a:gd name="T7" fmla="*/ 45 h 64"/>
                <a:gd name="T8" fmla="*/ 31 w 81"/>
                <a:gd name="T9" fmla="*/ 0 h 64"/>
                <a:gd name="T10" fmla="*/ 50 w 81"/>
                <a:gd name="T11" fmla="*/ 0 h 64"/>
                <a:gd name="T12" fmla="*/ 81 w 81"/>
                <a:gd name="T13" fmla="*/ 45 h 64"/>
                <a:gd name="T14" fmla="*/ 81 w 81"/>
                <a:gd name="T15" fmla="*/ 46 h 64"/>
                <a:gd name="T16" fmla="*/ 81 w 81"/>
                <a:gd name="T17" fmla="*/ 46 h 64"/>
                <a:gd name="T18" fmla="*/ 81 w 81"/>
                <a:gd name="T19" fmla="*/ 64 h 64"/>
                <a:gd name="T20" fmla="*/ 26 w 81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4">
                  <a:moveTo>
                    <a:pt x="26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26" y="64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189">
              <a:extLst>
                <a:ext uri="{FF2B5EF4-FFF2-40B4-BE49-F238E27FC236}">
                  <a16:creationId xmlns:a16="http://schemas.microsoft.com/office/drawing/2014/main" id="{A67B8667-CADE-4577-B3DA-6B57DA3FB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788" y="3300732"/>
              <a:ext cx="73677" cy="68414"/>
            </a:xfrm>
            <a:custGeom>
              <a:avLst/>
              <a:gdLst>
                <a:gd name="T0" fmla="*/ 28 w 28"/>
                <a:gd name="T1" fmla="*/ 26 h 26"/>
                <a:gd name="T2" fmla="*/ 28 w 28"/>
                <a:gd name="T3" fmla="*/ 26 h 26"/>
                <a:gd name="T4" fmla="*/ 0 w 28"/>
                <a:gd name="T5" fmla="*/ 26 h 26"/>
                <a:gd name="T6" fmla="*/ 0 w 28"/>
                <a:gd name="T7" fmla="*/ 0 h 26"/>
                <a:gd name="T8" fmla="*/ 28 w 28"/>
                <a:gd name="T9" fmla="*/ 0 h 26"/>
                <a:gd name="T10" fmla="*/ 28 w 2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28" y="26"/>
                  </a:moveTo>
                  <a:lnTo>
                    <a:pt x="28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190">
              <a:extLst>
                <a:ext uri="{FF2B5EF4-FFF2-40B4-BE49-F238E27FC236}">
                  <a16:creationId xmlns:a16="http://schemas.microsoft.com/office/drawing/2014/main" id="{D85D5927-6C05-43DD-B7C8-00AAF6F62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788" y="3132327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4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4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191">
              <a:extLst>
                <a:ext uri="{FF2B5EF4-FFF2-40B4-BE49-F238E27FC236}">
                  <a16:creationId xmlns:a16="http://schemas.microsoft.com/office/drawing/2014/main" id="{244B090D-B6CC-4310-B0BB-8B845DEC2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1788" y="3369146"/>
              <a:ext cx="73677" cy="18945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ED45F7EE-67B6-4977-859E-4B0D95829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2" y="3463874"/>
              <a:ext cx="526265" cy="389436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9 h 106"/>
                <a:gd name="T4" fmla="*/ 130 w 143"/>
                <a:gd name="T5" fmla="*/ 38 h 106"/>
                <a:gd name="T6" fmla="*/ 108 w 143"/>
                <a:gd name="T7" fmla="*/ 16 h 106"/>
                <a:gd name="T8" fmla="*/ 93 w 143"/>
                <a:gd name="T9" fmla="*/ 22 h 106"/>
                <a:gd name="T10" fmla="*/ 63 w 143"/>
                <a:gd name="T11" fmla="*/ 0 h 106"/>
                <a:gd name="T12" fmla="*/ 38 w 143"/>
                <a:gd name="T13" fmla="*/ 14 h 106"/>
                <a:gd name="T14" fmla="*/ 29 w 143"/>
                <a:gd name="T15" fmla="*/ 12 h 106"/>
                <a:gd name="T16" fmla="*/ 19 w 143"/>
                <a:gd name="T17" fmla="*/ 15 h 106"/>
                <a:gd name="T18" fmla="*/ 11 w 143"/>
                <a:gd name="T19" fmla="*/ 29 h 106"/>
                <a:gd name="T20" fmla="*/ 0 w 143"/>
                <a:gd name="T21" fmla="*/ 50 h 106"/>
                <a:gd name="T22" fmla="*/ 0 w 143"/>
                <a:gd name="T23" fmla="*/ 52 h 106"/>
                <a:gd name="T24" fmla="*/ 0 w 143"/>
                <a:gd name="T25" fmla="*/ 53 h 106"/>
                <a:gd name="T26" fmla="*/ 18 w 143"/>
                <a:gd name="T27" fmla="*/ 74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5 h 106"/>
                <a:gd name="T36" fmla="*/ 93 w 143"/>
                <a:gd name="T37" fmla="*/ 92 h 106"/>
                <a:gd name="T38" fmla="*/ 95 w 143"/>
                <a:gd name="T39" fmla="*/ 91 h 106"/>
                <a:gd name="T40" fmla="*/ 98 w 143"/>
                <a:gd name="T41" fmla="*/ 91 h 106"/>
                <a:gd name="T42" fmla="*/ 116 w 143"/>
                <a:gd name="T43" fmla="*/ 81 h 106"/>
                <a:gd name="T44" fmla="*/ 122 w 143"/>
                <a:gd name="T45" fmla="*/ 83 h 106"/>
                <a:gd name="T46" fmla="*/ 130 w 143"/>
                <a:gd name="T47" fmla="*/ 81 h 106"/>
                <a:gd name="T48" fmla="*/ 135 w 143"/>
                <a:gd name="T49" fmla="*/ 70 h 106"/>
                <a:gd name="T50" fmla="*/ 143 w 143"/>
                <a:gd name="T51" fmla="*/ 56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6"/>
                    <a:pt x="138" y="40"/>
                    <a:pt x="130" y="39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30" y="25"/>
                    <a:pt x="121" y="16"/>
                    <a:pt x="108" y="16"/>
                  </a:cubicBezTo>
                  <a:cubicBezTo>
                    <a:pt x="102" y="16"/>
                    <a:pt x="97" y="18"/>
                    <a:pt x="93" y="22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3" y="0"/>
                    <a:pt x="43" y="6"/>
                    <a:pt x="38" y="14"/>
                  </a:cubicBezTo>
                  <a:cubicBezTo>
                    <a:pt x="35" y="13"/>
                    <a:pt x="32" y="12"/>
                    <a:pt x="29" y="12"/>
                  </a:cubicBezTo>
                  <a:cubicBezTo>
                    <a:pt x="25" y="12"/>
                    <a:pt x="22" y="13"/>
                    <a:pt x="19" y="15"/>
                  </a:cubicBezTo>
                  <a:cubicBezTo>
                    <a:pt x="14" y="18"/>
                    <a:pt x="11" y="23"/>
                    <a:pt x="11" y="29"/>
                  </a:cubicBezTo>
                  <a:cubicBezTo>
                    <a:pt x="5" y="34"/>
                    <a:pt x="0" y="41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64"/>
                    <a:pt x="8" y="72"/>
                    <a:pt x="18" y="74"/>
                  </a:cubicBezTo>
                  <a:cubicBezTo>
                    <a:pt x="18" y="74"/>
                    <a:pt x="18" y="75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60" y="106"/>
                    <a:pt x="69" y="101"/>
                    <a:pt x="75" y="92"/>
                  </a:cubicBezTo>
                  <a:cubicBezTo>
                    <a:pt x="77" y="94"/>
                    <a:pt x="80" y="95"/>
                    <a:pt x="83" y="95"/>
                  </a:cubicBezTo>
                  <a:cubicBezTo>
                    <a:pt x="87" y="95"/>
                    <a:pt x="90" y="94"/>
                    <a:pt x="93" y="92"/>
                  </a:cubicBezTo>
                  <a:cubicBezTo>
                    <a:pt x="94" y="91"/>
                    <a:pt x="94" y="91"/>
                    <a:pt x="95" y="91"/>
                  </a:cubicBezTo>
                  <a:cubicBezTo>
                    <a:pt x="96" y="91"/>
                    <a:pt x="97" y="91"/>
                    <a:pt x="98" y="91"/>
                  </a:cubicBezTo>
                  <a:cubicBezTo>
                    <a:pt x="106" y="91"/>
                    <a:pt x="112" y="87"/>
                    <a:pt x="116" y="81"/>
                  </a:cubicBezTo>
                  <a:cubicBezTo>
                    <a:pt x="118" y="82"/>
                    <a:pt x="120" y="83"/>
                    <a:pt x="122" y="83"/>
                  </a:cubicBezTo>
                  <a:cubicBezTo>
                    <a:pt x="125" y="83"/>
                    <a:pt x="128" y="82"/>
                    <a:pt x="130" y="81"/>
                  </a:cubicBezTo>
                  <a:cubicBezTo>
                    <a:pt x="133" y="78"/>
                    <a:pt x="135" y="75"/>
                    <a:pt x="135" y="70"/>
                  </a:cubicBezTo>
                  <a:cubicBezTo>
                    <a:pt x="140" y="67"/>
                    <a:pt x="143" y="62"/>
                    <a:pt x="143" y="56"/>
                  </a:cubicBezTo>
                  <a:cubicBezTo>
                    <a:pt x="143" y="55"/>
                    <a:pt x="143" y="55"/>
                    <a:pt x="143" y="54"/>
                  </a:cubicBezTo>
                  <a:cubicBezTo>
                    <a:pt x="143" y="54"/>
                    <a:pt x="143" y="54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193">
              <a:extLst>
                <a:ext uri="{FF2B5EF4-FFF2-40B4-BE49-F238E27FC236}">
                  <a16:creationId xmlns:a16="http://schemas.microsoft.com/office/drawing/2014/main" id="{5C406696-F731-41E3-A713-A50508698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811305"/>
              <a:ext cx="294708" cy="39471"/>
            </a:xfrm>
            <a:custGeom>
              <a:avLst/>
              <a:gdLst>
                <a:gd name="T0" fmla="*/ 105 w 112"/>
                <a:gd name="T1" fmla="*/ 15 h 15"/>
                <a:gd name="T2" fmla="*/ 7 w 112"/>
                <a:gd name="T3" fmla="*/ 15 h 15"/>
                <a:gd name="T4" fmla="*/ 7 w 112"/>
                <a:gd name="T5" fmla="*/ 15 h 15"/>
                <a:gd name="T6" fmla="*/ 6 w 112"/>
                <a:gd name="T7" fmla="*/ 15 h 15"/>
                <a:gd name="T8" fmla="*/ 4 w 112"/>
                <a:gd name="T9" fmla="*/ 14 h 15"/>
                <a:gd name="T10" fmla="*/ 0 w 112"/>
                <a:gd name="T11" fmla="*/ 8 h 15"/>
                <a:gd name="T12" fmla="*/ 0 w 112"/>
                <a:gd name="T13" fmla="*/ 8 h 15"/>
                <a:gd name="T14" fmla="*/ 4 w 112"/>
                <a:gd name="T15" fmla="*/ 4 h 15"/>
                <a:gd name="T16" fmla="*/ 6 w 112"/>
                <a:gd name="T17" fmla="*/ 3 h 15"/>
                <a:gd name="T18" fmla="*/ 7 w 112"/>
                <a:gd name="T19" fmla="*/ 0 h 15"/>
                <a:gd name="T20" fmla="*/ 105 w 112"/>
                <a:gd name="T21" fmla="*/ 0 h 15"/>
                <a:gd name="T22" fmla="*/ 105 w 112"/>
                <a:gd name="T23" fmla="*/ 0 h 15"/>
                <a:gd name="T24" fmla="*/ 109 w 112"/>
                <a:gd name="T25" fmla="*/ 3 h 15"/>
                <a:gd name="T26" fmla="*/ 111 w 112"/>
                <a:gd name="T27" fmla="*/ 4 h 15"/>
                <a:gd name="T28" fmla="*/ 112 w 112"/>
                <a:gd name="T29" fmla="*/ 8 h 15"/>
                <a:gd name="T30" fmla="*/ 112 w 112"/>
                <a:gd name="T31" fmla="*/ 8 h 15"/>
                <a:gd name="T32" fmla="*/ 112 w 112"/>
                <a:gd name="T33" fmla="*/ 11 h 15"/>
                <a:gd name="T34" fmla="*/ 111 w 112"/>
                <a:gd name="T35" fmla="*/ 14 h 15"/>
                <a:gd name="T36" fmla="*/ 109 w 112"/>
                <a:gd name="T37" fmla="*/ 15 h 15"/>
                <a:gd name="T38" fmla="*/ 105 w 112"/>
                <a:gd name="T39" fmla="*/ 15 h 15"/>
                <a:gd name="T40" fmla="*/ 105 w 112"/>
                <a:gd name="T41" fmla="*/ 15 h 15"/>
                <a:gd name="T42" fmla="*/ 105 w 112"/>
                <a:gd name="T43" fmla="*/ 15 h 15"/>
                <a:gd name="T44" fmla="*/ 105 w 112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5">
                  <a:moveTo>
                    <a:pt x="105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3"/>
                  </a:lnTo>
                  <a:lnTo>
                    <a:pt x="111" y="4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11"/>
                  </a:lnTo>
                  <a:lnTo>
                    <a:pt x="111" y="14"/>
                  </a:lnTo>
                  <a:lnTo>
                    <a:pt x="109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194">
              <a:extLst>
                <a:ext uri="{FF2B5EF4-FFF2-40B4-BE49-F238E27FC236}">
                  <a16:creationId xmlns:a16="http://schemas.microsoft.com/office/drawing/2014/main" id="{C6654A66-C4CC-43A4-A361-A32098FCB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1779" y="2734998"/>
              <a:ext cx="176300" cy="39471"/>
            </a:xfrm>
            <a:custGeom>
              <a:avLst/>
              <a:gdLst>
                <a:gd name="T0" fmla="*/ 60 w 67"/>
                <a:gd name="T1" fmla="*/ 15 h 15"/>
                <a:gd name="T2" fmla="*/ 7 w 67"/>
                <a:gd name="T3" fmla="*/ 15 h 15"/>
                <a:gd name="T4" fmla="*/ 7 w 67"/>
                <a:gd name="T5" fmla="*/ 15 h 15"/>
                <a:gd name="T6" fmla="*/ 4 w 67"/>
                <a:gd name="T7" fmla="*/ 12 h 15"/>
                <a:gd name="T8" fmla="*/ 3 w 67"/>
                <a:gd name="T9" fmla="*/ 12 h 15"/>
                <a:gd name="T10" fmla="*/ 0 w 67"/>
                <a:gd name="T11" fmla="*/ 9 h 15"/>
                <a:gd name="T12" fmla="*/ 0 w 67"/>
                <a:gd name="T13" fmla="*/ 7 h 15"/>
                <a:gd name="T14" fmla="*/ 0 w 67"/>
                <a:gd name="T15" fmla="*/ 7 h 15"/>
                <a:gd name="T16" fmla="*/ 0 w 67"/>
                <a:gd name="T17" fmla="*/ 2 h 15"/>
                <a:gd name="T18" fmla="*/ 3 w 67"/>
                <a:gd name="T19" fmla="*/ 1 h 15"/>
                <a:gd name="T20" fmla="*/ 7 w 67"/>
                <a:gd name="T21" fmla="*/ 0 h 15"/>
                <a:gd name="T22" fmla="*/ 60 w 67"/>
                <a:gd name="T23" fmla="*/ 0 h 15"/>
                <a:gd name="T24" fmla="*/ 60 w 67"/>
                <a:gd name="T25" fmla="*/ 0 h 15"/>
                <a:gd name="T26" fmla="*/ 64 w 67"/>
                <a:gd name="T27" fmla="*/ 0 h 15"/>
                <a:gd name="T28" fmla="*/ 66 w 67"/>
                <a:gd name="T29" fmla="*/ 1 h 15"/>
                <a:gd name="T30" fmla="*/ 67 w 67"/>
                <a:gd name="T31" fmla="*/ 2 h 15"/>
                <a:gd name="T32" fmla="*/ 67 w 67"/>
                <a:gd name="T33" fmla="*/ 7 h 15"/>
                <a:gd name="T34" fmla="*/ 67 w 67"/>
                <a:gd name="T35" fmla="*/ 7 h 15"/>
                <a:gd name="T36" fmla="*/ 67 w 67"/>
                <a:gd name="T37" fmla="*/ 9 h 15"/>
                <a:gd name="T38" fmla="*/ 66 w 67"/>
                <a:gd name="T39" fmla="*/ 12 h 15"/>
                <a:gd name="T40" fmla="*/ 64 w 67"/>
                <a:gd name="T41" fmla="*/ 12 h 15"/>
                <a:gd name="T42" fmla="*/ 60 w 67"/>
                <a:gd name="T43" fmla="*/ 15 h 15"/>
                <a:gd name="T44" fmla="*/ 60 w 67"/>
                <a:gd name="T45" fmla="*/ 15 h 15"/>
                <a:gd name="T46" fmla="*/ 60 w 67"/>
                <a:gd name="T47" fmla="*/ 15 h 15"/>
                <a:gd name="T48" fmla="*/ 60 w 67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5">
                  <a:moveTo>
                    <a:pt x="60" y="15"/>
                  </a:moveTo>
                  <a:lnTo>
                    <a:pt x="7" y="15"/>
                  </a:lnTo>
                  <a:lnTo>
                    <a:pt x="7" y="15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1"/>
                  </a:lnTo>
                  <a:lnTo>
                    <a:pt x="67" y="2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95">
              <a:extLst>
                <a:ext uri="{FF2B5EF4-FFF2-40B4-BE49-F238E27FC236}">
                  <a16:creationId xmlns:a16="http://schemas.microsoft.com/office/drawing/2014/main" id="{CAF31BDF-7F9F-48A7-B78B-2FCE9767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895508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4 h 16"/>
                <a:gd name="T8" fmla="*/ 4 w 112"/>
                <a:gd name="T9" fmla="*/ 12 h 16"/>
                <a:gd name="T10" fmla="*/ 0 w 112"/>
                <a:gd name="T11" fmla="*/ 9 h 16"/>
                <a:gd name="T12" fmla="*/ 0 w 112"/>
                <a:gd name="T13" fmla="*/ 9 h 16"/>
                <a:gd name="T14" fmla="*/ 4 w 112"/>
                <a:gd name="T15" fmla="*/ 3 h 16"/>
                <a:gd name="T16" fmla="*/ 6 w 112"/>
                <a:gd name="T17" fmla="*/ 0 h 16"/>
                <a:gd name="T18" fmla="*/ 7 w 112"/>
                <a:gd name="T19" fmla="*/ 0 h 16"/>
                <a:gd name="T20" fmla="*/ 105 w 112"/>
                <a:gd name="T21" fmla="*/ 0 h 16"/>
                <a:gd name="T22" fmla="*/ 105 w 112"/>
                <a:gd name="T23" fmla="*/ 0 h 16"/>
                <a:gd name="T24" fmla="*/ 109 w 112"/>
                <a:gd name="T25" fmla="*/ 0 h 16"/>
                <a:gd name="T26" fmla="*/ 111 w 112"/>
                <a:gd name="T27" fmla="*/ 3 h 16"/>
                <a:gd name="T28" fmla="*/ 112 w 112"/>
                <a:gd name="T29" fmla="*/ 5 h 16"/>
                <a:gd name="T30" fmla="*/ 112 w 112"/>
                <a:gd name="T31" fmla="*/ 9 h 16"/>
                <a:gd name="T32" fmla="*/ 112 w 112"/>
                <a:gd name="T33" fmla="*/ 9 h 16"/>
                <a:gd name="T34" fmla="*/ 111 w 112"/>
                <a:gd name="T35" fmla="*/ 12 h 16"/>
                <a:gd name="T36" fmla="*/ 109 w 112"/>
                <a:gd name="T37" fmla="*/ 14 h 16"/>
                <a:gd name="T38" fmla="*/ 105 w 112"/>
                <a:gd name="T39" fmla="*/ 16 h 16"/>
                <a:gd name="T40" fmla="*/ 105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3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1" y="3"/>
                  </a:lnTo>
                  <a:lnTo>
                    <a:pt x="112" y="5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1" y="12"/>
                  </a:lnTo>
                  <a:lnTo>
                    <a:pt x="109" y="14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6">
              <a:extLst>
                <a:ext uri="{FF2B5EF4-FFF2-40B4-BE49-F238E27FC236}">
                  <a16:creationId xmlns:a16="http://schemas.microsoft.com/office/drawing/2014/main" id="{8DB45FA2-BAD8-4899-8C1D-25ADE423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368" y="2977080"/>
              <a:ext cx="294708" cy="42101"/>
            </a:xfrm>
            <a:custGeom>
              <a:avLst/>
              <a:gdLst>
                <a:gd name="T0" fmla="*/ 105 w 112"/>
                <a:gd name="T1" fmla="*/ 16 h 16"/>
                <a:gd name="T2" fmla="*/ 7 w 112"/>
                <a:gd name="T3" fmla="*/ 16 h 16"/>
                <a:gd name="T4" fmla="*/ 7 w 112"/>
                <a:gd name="T5" fmla="*/ 16 h 16"/>
                <a:gd name="T6" fmla="*/ 6 w 112"/>
                <a:gd name="T7" fmla="*/ 16 h 16"/>
                <a:gd name="T8" fmla="*/ 4 w 112"/>
                <a:gd name="T9" fmla="*/ 13 h 16"/>
                <a:gd name="T10" fmla="*/ 2 w 112"/>
                <a:gd name="T11" fmla="*/ 11 h 16"/>
                <a:gd name="T12" fmla="*/ 0 w 112"/>
                <a:gd name="T13" fmla="*/ 9 h 16"/>
                <a:gd name="T14" fmla="*/ 0 w 112"/>
                <a:gd name="T15" fmla="*/ 9 h 16"/>
                <a:gd name="T16" fmla="*/ 4 w 112"/>
                <a:gd name="T17" fmla="*/ 2 h 16"/>
                <a:gd name="T18" fmla="*/ 6 w 112"/>
                <a:gd name="T19" fmla="*/ 2 h 16"/>
                <a:gd name="T20" fmla="*/ 7 w 112"/>
                <a:gd name="T21" fmla="*/ 0 h 16"/>
                <a:gd name="T22" fmla="*/ 105 w 112"/>
                <a:gd name="T23" fmla="*/ 0 h 16"/>
                <a:gd name="T24" fmla="*/ 105 w 112"/>
                <a:gd name="T25" fmla="*/ 0 h 16"/>
                <a:gd name="T26" fmla="*/ 109 w 112"/>
                <a:gd name="T27" fmla="*/ 2 h 16"/>
                <a:gd name="T28" fmla="*/ 111 w 112"/>
                <a:gd name="T29" fmla="*/ 2 h 16"/>
                <a:gd name="T30" fmla="*/ 112 w 112"/>
                <a:gd name="T31" fmla="*/ 6 h 16"/>
                <a:gd name="T32" fmla="*/ 112 w 112"/>
                <a:gd name="T33" fmla="*/ 9 h 16"/>
                <a:gd name="T34" fmla="*/ 112 w 112"/>
                <a:gd name="T35" fmla="*/ 9 h 16"/>
                <a:gd name="T36" fmla="*/ 112 w 112"/>
                <a:gd name="T37" fmla="*/ 11 h 16"/>
                <a:gd name="T38" fmla="*/ 111 w 112"/>
                <a:gd name="T39" fmla="*/ 13 h 16"/>
                <a:gd name="T40" fmla="*/ 109 w 112"/>
                <a:gd name="T41" fmla="*/ 16 h 16"/>
                <a:gd name="T42" fmla="*/ 105 w 112"/>
                <a:gd name="T43" fmla="*/ 16 h 16"/>
                <a:gd name="T44" fmla="*/ 105 w 112"/>
                <a:gd name="T45" fmla="*/ 16 h 16"/>
                <a:gd name="T46" fmla="*/ 105 w 112"/>
                <a:gd name="T47" fmla="*/ 16 h 16"/>
                <a:gd name="T48" fmla="*/ 105 w 112"/>
                <a:gd name="T4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6">
                  <a:moveTo>
                    <a:pt x="105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1" y="2"/>
                  </a:lnTo>
                  <a:lnTo>
                    <a:pt x="112" y="6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2" y="11"/>
                  </a:lnTo>
                  <a:lnTo>
                    <a:pt x="111" y="13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197">
              <a:extLst>
                <a:ext uri="{FF2B5EF4-FFF2-40B4-BE49-F238E27FC236}">
                  <a16:creationId xmlns:a16="http://schemas.microsoft.com/office/drawing/2014/main" id="{5700D373-A799-490B-9D7A-AE1D518BE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6535" y="2574486"/>
              <a:ext cx="473639" cy="578892"/>
            </a:xfrm>
            <a:custGeom>
              <a:avLst/>
              <a:gdLst>
                <a:gd name="T0" fmla="*/ 162 w 180"/>
                <a:gd name="T1" fmla="*/ 0 h 220"/>
                <a:gd name="T2" fmla="*/ 58 w 180"/>
                <a:gd name="T3" fmla="*/ 0 h 220"/>
                <a:gd name="T4" fmla="*/ 0 w 180"/>
                <a:gd name="T5" fmla="*/ 55 h 220"/>
                <a:gd name="T6" fmla="*/ 0 w 180"/>
                <a:gd name="T7" fmla="*/ 202 h 220"/>
                <a:gd name="T8" fmla="*/ 0 w 180"/>
                <a:gd name="T9" fmla="*/ 202 h 220"/>
                <a:gd name="T10" fmla="*/ 2 w 180"/>
                <a:gd name="T11" fmla="*/ 209 h 220"/>
                <a:gd name="T12" fmla="*/ 5 w 180"/>
                <a:gd name="T13" fmla="*/ 215 h 220"/>
                <a:gd name="T14" fmla="*/ 11 w 180"/>
                <a:gd name="T15" fmla="*/ 219 h 220"/>
                <a:gd name="T16" fmla="*/ 18 w 180"/>
                <a:gd name="T17" fmla="*/ 220 h 220"/>
                <a:gd name="T18" fmla="*/ 180 w 180"/>
                <a:gd name="T19" fmla="*/ 220 h 220"/>
                <a:gd name="T20" fmla="*/ 180 w 180"/>
                <a:gd name="T21" fmla="*/ 19 h 220"/>
                <a:gd name="T22" fmla="*/ 180 w 180"/>
                <a:gd name="T23" fmla="*/ 19 h 220"/>
                <a:gd name="T24" fmla="*/ 179 w 180"/>
                <a:gd name="T25" fmla="*/ 12 h 220"/>
                <a:gd name="T26" fmla="*/ 175 w 180"/>
                <a:gd name="T27" fmla="*/ 6 h 220"/>
                <a:gd name="T28" fmla="*/ 169 w 180"/>
                <a:gd name="T29" fmla="*/ 2 h 220"/>
                <a:gd name="T30" fmla="*/ 162 w 180"/>
                <a:gd name="T31" fmla="*/ 0 h 220"/>
                <a:gd name="T32" fmla="*/ 162 w 180"/>
                <a:gd name="T33" fmla="*/ 0 h 220"/>
                <a:gd name="T34" fmla="*/ 162 w 180"/>
                <a:gd name="T35" fmla="*/ 0 h 220"/>
                <a:gd name="T36" fmla="*/ 162 w 180"/>
                <a:gd name="T37" fmla="*/ 0 h 220"/>
                <a:gd name="T38" fmla="*/ 166 w 180"/>
                <a:gd name="T39" fmla="*/ 205 h 220"/>
                <a:gd name="T40" fmla="*/ 25 w 180"/>
                <a:gd name="T41" fmla="*/ 205 h 220"/>
                <a:gd name="T42" fmla="*/ 25 w 180"/>
                <a:gd name="T43" fmla="*/ 205 h 220"/>
                <a:gd name="T44" fmla="*/ 21 w 180"/>
                <a:gd name="T45" fmla="*/ 205 h 220"/>
                <a:gd name="T46" fmla="*/ 18 w 180"/>
                <a:gd name="T47" fmla="*/ 204 h 220"/>
                <a:gd name="T48" fmla="*/ 15 w 180"/>
                <a:gd name="T49" fmla="*/ 198 h 220"/>
                <a:gd name="T50" fmla="*/ 15 w 180"/>
                <a:gd name="T51" fmla="*/ 194 h 220"/>
                <a:gd name="T52" fmla="*/ 15 w 180"/>
                <a:gd name="T53" fmla="*/ 63 h 220"/>
                <a:gd name="T54" fmla="*/ 49 w 180"/>
                <a:gd name="T55" fmla="*/ 63 h 220"/>
                <a:gd name="T56" fmla="*/ 49 w 180"/>
                <a:gd name="T57" fmla="*/ 63 h 220"/>
                <a:gd name="T58" fmla="*/ 54 w 180"/>
                <a:gd name="T59" fmla="*/ 63 h 220"/>
                <a:gd name="T60" fmla="*/ 60 w 180"/>
                <a:gd name="T61" fmla="*/ 61 h 220"/>
                <a:gd name="T62" fmla="*/ 63 w 180"/>
                <a:gd name="T63" fmla="*/ 55 h 220"/>
                <a:gd name="T64" fmla="*/ 65 w 180"/>
                <a:gd name="T65" fmla="*/ 47 h 220"/>
                <a:gd name="T66" fmla="*/ 65 w 180"/>
                <a:gd name="T67" fmla="*/ 14 h 220"/>
                <a:gd name="T68" fmla="*/ 156 w 180"/>
                <a:gd name="T69" fmla="*/ 14 h 220"/>
                <a:gd name="T70" fmla="*/ 156 w 180"/>
                <a:gd name="T71" fmla="*/ 14 h 220"/>
                <a:gd name="T72" fmla="*/ 159 w 180"/>
                <a:gd name="T73" fmla="*/ 14 h 220"/>
                <a:gd name="T74" fmla="*/ 162 w 180"/>
                <a:gd name="T75" fmla="*/ 17 h 220"/>
                <a:gd name="T76" fmla="*/ 166 w 180"/>
                <a:gd name="T77" fmla="*/ 21 h 220"/>
                <a:gd name="T78" fmla="*/ 166 w 180"/>
                <a:gd name="T79" fmla="*/ 27 h 220"/>
                <a:gd name="T80" fmla="*/ 166 w 180"/>
                <a:gd name="T81" fmla="*/ 205 h 220"/>
                <a:gd name="T82" fmla="*/ 166 w 180"/>
                <a:gd name="T83" fmla="*/ 205 h 220"/>
                <a:gd name="T84" fmla="*/ 166 w 180"/>
                <a:gd name="T85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" h="220">
                  <a:moveTo>
                    <a:pt x="162" y="0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9"/>
                  </a:lnTo>
                  <a:lnTo>
                    <a:pt x="5" y="215"/>
                  </a:lnTo>
                  <a:lnTo>
                    <a:pt x="11" y="219"/>
                  </a:lnTo>
                  <a:lnTo>
                    <a:pt x="18" y="220"/>
                  </a:lnTo>
                  <a:lnTo>
                    <a:pt x="180" y="220"/>
                  </a:lnTo>
                  <a:lnTo>
                    <a:pt x="180" y="19"/>
                  </a:lnTo>
                  <a:lnTo>
                    <a:pt x="180" y="19"/>
                  </a:lnTo>
                  <a:lnTo>
                    <a:pt x="179" y="12"/>
                  </a:lnTo>
                  <a:lnTo>
                    <a:pt x="175" y="6"/>
                  </a:lnTo>
                  <a:lnTo>
                    <a:pt x="169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6" y="205"/>
                  </a:moveTo>
                  <a:lnTo>
                    <a:pt x="25" y="205"/>
                  </a:lnTo>
                  <a:lnTo>
                    <a:pt x="25" y="205"/>
                  </a:lnTo>
                  <a:lnTo>
                    <a:pt x="21" y="205"/>
                  </a:lnTo>
                  <a:lnTo>
                    <a:pt x="18" y="204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5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54" y="63"/>
                  </a:lnTo>
                  <a:lnTo>
                    <a:pt x="60" y="61"/>
                  </a:lnTo>
                  <a:lnTo>
                    <a:pt x="63" y="55"/>
                  </a:lnTo>
                  <a:lnTo>
                    <a:pt x="65" y="47"/>
                  </a:lnTo>
                  <a:lnTo>
                    <a:pt x="65" y="14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59" y="14"/>
                  </a:lnTo>
                  <a:lnTo>
                    <a:pt x="162" y="17"/>
                  </a:lnTo>
                  <a:lnTo>
                    <a:pt x="166" y="21"/>
                  </a:lnTo>
                  <a:lnTo>
                    <a:pt x="166" y="27"/>
                  </a:lnTo>
                  <a:lnTo>
                    <a:pt x="166" y="205"/>
                  </a:lnTo>
                  <a:lnTo>
                    <a:pt x="166" y="205"/>
                  </a:lnTo>
                  <a:lnTo>
                    <a:pt x="166" y="205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DA3F5F3-429D-4797-93D2-72B3C8C0C183}"/>
              </a:ext>
            </a:extLst>
          </p:cNvPr>
          <p:cNvGrpSpPr/>
          <p:nvPr/>
        </p:nvGrpSpPr>
        <p:grpSpPr>
          <a:xfrm>
            <a:off x="17631960" y="7859397"/>
            <a:ext cx="879595" cy="3087386"/>
            <a:chOff x="8597758" y="4565111"/>
            <a:chExt cx="526265" cy="1847191"/>
          </a:xfrm>
        </p:grpSpPr>
        <p:sp>
          <p:nvSpPr>
            <p:cNvPr id="78" name="Rectangle 210">
              <a:extLst>
                <a:ext uri="{FF2B5EF4-FFF2-40B4-BE49-F238E27FC236}">
                  <a16:creationId xmlns:a16="http://schemas.microsoft.com/office/drawing/2014/main" id="{F1B9F6D3-B8BC-46A9-BF17-C00BD4A6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8274" y="5288725"/>
              <a:ext cx="299971" cy="1868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11">
              <a:extLst>
                <a:ext uri="{FF2B5EF4-FFF2-40B4-BE49-F238E27FC236}">
                  <a16:creationId xmlns:a16="http://schemas.microsoft.com/office/drawing/2014/main" id="{F3D9C3FB-D722-44EA-A0F0-37575743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274" y="5049275"/>
              <a:ext cx="299971" cy="239451"/>
            </a:xfrm>
            <a:custGeom>
              <a:avLst/>
              <a:gdLst>
                <a:gd name="T0" fmla="*/ 27 w 82"/>
                <a:gd name="T1" fmla="*/ 65 h 65"/>
                <a:gd name="T2" fmla="*/ 0 w 82"/>
                <a:gd name="T3" fmla="*/ 65 h 65"/>
                <a:gd name="T4" fmla="*/ 0 w 82"/>
                <a:gd name="T5" fmla="*/ 46 h 65"/>
                <a:gd name="T6" fmla="*/ 1 w 82"/>
                <a:gd name="T7" fmla="*/ 46 h 65"/>
                <a:gd name="T8" fmla="*/ 31 w 82"/>
                <a:gd name="T9" fmla="*/ 0 h 65"/>
                <a:gd name="T10" fmla="*/ 51 w 82"/>
                <a:gd name="T11" fmla="*/ 0 h 65"/>
                <a:gd name="T12" fmla="*/ 82 w 82"/>
                <a:gd name="T13" fmla="*/ 46 h 65"/>
                <a:gd name="T14" fmla="*/ 82 w 82"/>
                <a:gd name="T15" fmla="*/ 46 h 65"/>
                <a:gd name="T16" fmla="*/ 82 w 82"/>
                <a:gd name="T17" fmla="*/ 46 h 65"/>
                <a:gd name="T18" fmla="*/ 82 w 82"/>
                <a:gd name="T19" fmla="*/ 65 h 65"/>
                <a:gd name="T20" fmla="*/ 27 w 82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27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65"/>
                    <a:pt x="82" y="65"/>
                    <a:pt x="82" y="65"/>
                  </a:cubicBezTo>
                  <a:lnTo>
                    <a:pt x="27" y="6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12">
              <a:extLst>
                <a:ext uri="{FF2B5EF4-FFF2-40B4-BE49-F238E27FC236}">
                  <a16:creationId xmlns:a16="http://schemas.microsoft.com/office/drawing/2014/main" id="{C28F8AA7-F066-445F-8ED5-C2292217C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324" y="5217680"/>
              <a:ext cx="73677" cy="71047"/>
            </a:xfrm>
            <a:custGeom>
              <a:avLst/>
              <a:gdLst>
                <a:gd name="T0" fmla="*/ 28 w 28"/>
                <a:gd name="T1" fmla="*/ 27 h 27"/>
                <a:gd name="T2" fmla="*/ 27 w 28"/>
                <a:gd name="T3" fmla="*/ 27 h 27"/>
                <a:gd name="T4" fmla="*/ 0 w 28"/>
                <a:gd name="T5" fmla="*/ 27 h 27"/>
                <a:gd name="T6" fmla="*/ 0 w 28"/>
                <a:gd name="T7" fmla="*/ 0 h 27"/>
                <a:gd name="T8" fmla="*/ 28 w 28"/>
                <a:gd name="T9" fmla="*/ 0 h 27"/>
                <a:gd name="T10" fmla="*/ 28 w 2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7">
                  <a:moveTo>
                    <a:pt x="28" y="27"/>
                  </a:moveTo>
                  <a:lnTo>
                    <a:pt x="2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13">
              <a:extLst>
                <a:ext uri="{FF2B5EF4-FFF2-40B4-BE49-F238E27FC236}">
                  <a16:creationId xmlns:a16="http://schemas.microsoft.com/office/drawing/2014/main" id="{3ADBF8D0-E054-48FE-9F7E-5346CC35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324" y="5049275"/>
              <a:ext cx="136829" cy="168405"/>
            </a:xfrm>
            <a:custGeom>
              <a:avLst/>
              <a:gdLst>
                <a:gd name="T0" fmla="*/ 52 w 52"/>
                <a:gd name="T1" fmla="*/ 0 h 64"/>
                <a:gd name="T2" fmla="*/ 42 w 52"/>
                <a:gd name="T3" fmla="*/ 0 h 64"/>
                <a:gd name="T4" fmla="*/ 0 w 52"/>
                <a:gd name="T5" fmla="*/ 64 h 64"/>
                <a:gd name="T6" fmla="*/ 28 w 52"/>
                <a:gd name="T7" fmla="*/ 64 h 64"/>
                <a:gd name="T8" fmla="*/ 52 w 5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52" y="0"/>
                  </a:moveTo>
                  <a:lnTo>
                    <a:pt x="42" y="0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14">
              <a:extLst>
                <a:ext uri="{FF2B5EF4-FFF2-40B4-BE49-F238E27FC236}">
                  <a16:creationId xmlns:a16="http://schemas.microsoft.com/office/drawing/2014/main" id="{44DB9C16-8B52-4A40-BBBD-318E9F257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1441" y="4565111"/>
              <a:ext cx="473639" cy="560473"/>
            </a:xfrm>
            <a:custGeom>
              <a:avLst/>
              <a:gdLst>
                <a:gd name="T0" fmla="*/ 64 w 128"/>
                <a:gd name="T1" fmla="*/ 8 h 152"/>
                <a:gd name="T2" fmla="*/ 117 w 128"/>
                <a:gd name="T3" fmla="*/ 23 h 152"/>
                <a:gd name="T4" fmla="*/ 64 w 128"/>
                <a:gd name="T5" fmla="*/ 38 h 152"/>
                <a:gd name="T6" fmla="*/ 11 w 128"/>
                <a:gd name="T7" fmla="*/ 23 h 152"/>
                <a:gd name="T8" fmla="*/ 64 w 128"/>
                <a:gd name="T9" fmla="*/ 8 h 152"/>
                <a:gd name="T10" fmla="*/ 64 w 128"/>
                <a:gd name="T11" fmla="*/ 0 h 152"/>
                <a:gd name="T12" fmla="*/ 39 w 128"/>
                <a:gd name="T13" fmla="*/ 2 h 152"/>
                <a:gd name="T14" fmla="*/ 19 w 128"/>
                <a:gd name="T15" fmla="*/ 7 h 152"/>
                <a:gd name="T16" fmla="*/ 5 w 128"/>
                <a:gd name="T17" fmla="*/ 15 h 152"/>
                <a:gd name="T18" fmla="*/ 1 w 128"/>
                <a:gd name="T19" fmla="*/ 20 h 152"/>
                <a:gd name="T20" fmla="*/ 0 w 128"/>
                <a:gd name="T21" fmla="*/ 25 h 152"/>
                <a:gd name="T22" fmla="*/ 0 w 128"/>
                <a:gd name="T23" fmla="*/ 126 h 152"/>
                <a:gd name="T24" fmla="*/ 1 w 128"/>
                <a:gd name="T25" fmla="*/ 132 h 152"/>
                <a:gd name="T26" fmla="*/ 5 w 128"/>
                <a:gd name="T27" fmla="*/ 136 h 152"/>
                <a:gd name="T28" fmla="*/ 19 w 128"/>
                <a:gd name="T29" fmla="*/ 144 h 152"/>
                <a:gd name="T30" fmla="*/ 39 w 128"/>
                <a:gd name="T31" fmla="*/ 150 h 152"/>
                <a:gd name="T32" fmla="*/ 64 w 128"/>
                <a:gd name="T33" fmla="*/ 152 h 152"/>
                <a:gd name="T34" fmla="*/ 110 w 128"/>
                <a:gd name="T35" fmla="*/ 144 h 152"/>
                <a:gd name="T36" fmla="*/ 123 w 128"/>
                <a:gd name="T37" fmla="*/ 136 h 152"/>
                <a:gd name="T38" fmla="*/ 127 w 128"/>
                <a:gd name="T39" fmla="*/ 132 h 152"/>
                <a:gd name="T40" fmla="*/ 128 w 128"/>
                <a:gd name="T41" fmla="*/ 126 h 152"/>
                <a:gd name="T42" fmla="*/ 128 w 128"/>
                <a:gd name="T43" fmla="*/ 25 h 152"/>
                <a:gd name="T44" fmla="*/ 123 w 128"/>
                <a:gd name="T45" fmla="*/ 15 h 152"/>
                <a:gd name="T46" fmla="*/ 110 w 128"/>
                <a:gd name="T47" fmla="*/ 7 h 152"/>
                <a:gd name="T48" fmla="*/ 89 w 128"/>
                <a:gd name="T49" fmla="*/ 2 h 152"/>
                <a:gd name="T50" fmla="*/ 64 w 128"/>
                <a:gd name="T5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52">
                  <a:moveTo>
                    <a:pt x="64" y="8"/>
                  </a:moveTo>
                  <a:cubicBezTo>
                    <a:pt x="93" y="8"/>
                    <a:pt x="117" y="14"/>
                    <a:pt x="117" y="23"/>
                  </a:cubicBezTo>
                  <a:cubicBezTo>
                    <a:pt x="117" y="31"/>
                    <a:pt x="93" y="38"/>
                    <a:pt x="64" y="38"/>
                  </a:cubicBezTo>
                  <a:cubicBezTo>
                    <a:pt x="34" y="38"/>
                    <a:pt x="11" y="31"/>
                    <a:pt x="11" y="23"/>
                  </a:cubicBezTo>
                  <a:cubicBezTo>
                    <a:pt x="11" y="14"/>
                    <a:pt x="34" y="8"/>
                    <a:pt x="64" y="8"/>
                  </a:cubicBezTo>
                  <a:close/>
                  <a:moveTo>
                    <a:pt x="64" y="0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47" y="151"/>
                    <a:pt x="55" y="152"/>
                    <a:pt x="64" y="152"/>
                  </a:cubicBezTo>
                  <a:cubicBezTo>
                    <a:pt x="82" y="152"/>
                    <a:pt x="98" y="149"/>
                    <a:pt x="110" y="144"/>
                  </a:cubicBezTo>
                  <a:cubicBezTo>
                    <a:pt x="115" y="142"/>
                    <a:pt x="120" y="139"/>
                    <a:pt x="123" y="136"/>
                  </a:cubicBezTo>
                  <a:cubicBezTo>
                    <a:pt x="125" y="135"/>
                    <a:pt x="126" y="133"/>
                    <a:pt x="127" y="132"/>
                  </a:cubicBezTo>
                  <a:cubicBezTo>
                    <a:pt x="128" y="130"/>
                    <a:pt x="128" y="128"/>
                    <a:pt x="128" y="126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2"/>
                    <a:pt x="127" y="18"/>
                    <a:pt x="123" y="15"/>
                  </a:cubicBezTo>
                  <a:cubicBezTo>
                    <a:pt x="120" y="12"/>
                    <a:pt x="115" y="10"/>
                    <a:pt x="110" y="7"/>
                  </a:cubicBezTo>
                  <a:cubicBezTo>
                    <a:pt x="104" y="5"/>
                    <a:pt x="97" y="3"/>
                    <a:pt x="89" y="2"/>
                  </a:cubicBezTo>
                  <a:cubicBezTo>
                    <a:pt x="82" y="1"/>
                    <a:pt x="73" y="0"/>
                    <a:pt x="64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215">
              <a:extLst>
                <a:ext uri="{FF2B5EF4-FFF2-40B4-BE49-F238E27FC236}">
                  <a16:creationId xmlns:a16="http://schemas.microsoft.com/office/drawing/2014/main" id="{3DBB305A-4680-482E-87FE-1FD7C0B7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324" y="5288725"/>
              <a:ext cx="73677" cy="18682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16">
              <a:extLst>
                <a:ext uri="{FF2B5EF4-FFF2-40B4-BE49-F238E27FC236}">
                  <a16:creationId xmlns:a16="http://schemas.microsoft.com/office/drawing/2014/main" id="{71CDE37E-EB24-4254-AB70-2332ACB66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758" y="5383452"/>
              <a:ext cx="526265" cy="392068"/>
            </a:xfrm>
            <a:custGeom>
              <a:avLst/>
              <a:gdLst>
                <a:gd name="T0" fmla="*/ 143 w 143"/>
                <a:gd name="T1" fmla="*/ 53 h 106"/>
                <a:gd name="T2" fmla="*/ 130 w 143"/>
                <a:gd name="T3" fmla="*/ 38 h 106"/>
                <a:gd name="T4" fmla="*/ 130 w 143"/>
                <a:gd name="T5" fmla="*/ 37 h 106"/>
                <a:gd name="T6" fmla="*/ 108 w 143"/>
                <a:gd name="T7" fmla="*/ 15 h 106"/>
                <a:gd name="T8" fmla="*/ 93 w 143"/>
                <a:gd name="T9" fmla="*/ 21 h 106"/>
                <a:gd name="T10" fmla="*/ 63 w 143"/>
                <a:gd name="T11" fmla="*/ 0 h 106"/>
                <a:gd name="T12" fmla="*/ 37 w 143"/>
                <a:gd name="T13" fmla="*/ 13 h 106"/>
                <a:gd name="T14" fmla="*/ 29 w 143"/>
                <a:gd name="T15" fmla="*/ 11 h 106"/>
                <a:gd name="T16" fmla="*/ 19 w 143"/>
                <a:gd name="T17" fmla="*/ 14 h 106"/>
                <a:gd name="T18" fmla="*/ 11 w 143"/>
                <a:gd name="T19" fmla="*/ 29 h 106"/>
                <a:gd name="T20" fmla="*/ 0 w 143"/>
                <a:gd name="T21" fmla="*/ 49 h 106"/>
                <a:gd name="T22" fmla="*/ 0 w 143"/>
                <a:gd name="T23" fmla="*/ 51 h 106"/>
                <a:gd name="T24" fmla="*/ 0 w 143"/>
                <a:gd name="T25" fmla="*/ 52 h 106"/>
                <a:gd name="T26" fmla="*/ 18 w 143"/>
                <a:gd name="T27" fmla="*/ 73 h 106"/>
                <a:gd name="T28" fmla="*/ 18 w 143"/>
                <a:gd name="T29" fmla="*/ 75 h 106"/>
                <a:gd name="T30" fmla="*/ 49 w 143"/>
                <a:gd name="T31" fmla="*/ 106 h 106"/>
                <a:gd name="T32" fmla="*/ 75 w 143"/>
                <a:gd name="T33" fmla="*/ 92 h 106"/>
                <a:gd name="T34" fmla="*/ 83 w 143"/>
                <a:gd name="T35" fmla="*/ 94 h 106"/>
                <a:gd name="T36" fmla="*/ 93 w 143"/>
                <a:gd name="T37" fmla="*/ 91 h 106"/>
                <a:gd name="T38" fmla="*/ 94 w 143"/>
                <a:gd name="T39" fmla="*/ 90 h 106"/>
                <a:gd name="T40" fmla="*/ 98 w 143"/>
                <a:gd name="T41" fmla="*/ 90 h 106"/>
                <a:gd name="T42" fmla="*/ 116 w 143"/>
                <a:gd name="T43" fmla="*/ 80 h 106"/>
                <a:gd name="T44" fmla="*/ 122 w 143"/>
                <a:gd name="T45" fmla="*/ 82 h 106"/>
                <a:gd name="T46" fmla="*/ 129 w 143"/>
                <a:gd name="T47" fmla="*/ 80 h 106"/>
                <a:gd name="T48" fmla="*/ 135 w 143"/>
                <a:gd name="T49" fmla="*/ 70 h 106"/>
                <a:gd name="T50" fmla="*/ 143 w 143"/>
                <a:gd name="T51" fmla="*/ 55 h 106"/>
                <a:gd name="T52" fmla="*/ 143 w 143"/>
                <a:gd name="T53" fmla="*/ 54 h 106"/>
                <a:gd name="T54" fmla="*/ 143 w 143"/>
                <a:gd name="T5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06">
                  <a:moveTo>
                    <a:pt x="143" y="53"/>
                  </a:moveTo>
                  <a:cubicBezTo>
                    <a:pt x="143" y="45"/>
                    <a:pt x="137" y="39"/>
                    <a:pt x="130" y="38"/>
                  </a:cubicBezTo>
                  <a:cubicBezTo>
                    <a:pt x="130" y="38"/>
                    <a:pt x="130" y="37"/>
                    <a:pt x="130" y="37"/>
                  </a:cubicBezTo>
                  <a:cubicBezTo>
                    <a:pt x="130" y="25"/>
                    <a:pt x="120" y="15"/>
                    <a:pt x="108" y="15"/>
                  </a:cubicBezTo>
                  <a:cubicBezTo>
                    <a:pt x="102" y="15"/>
                    <a:pt x="97" y="17"/>
                    <a:pt x="93" y="21"/>
                  </a:cubicBezTo>
                  <a:cubicBezTo>
                    <a:pt x="89" y="9"/>
                    <a:pt x="77" y="0"/>
                    <a:pt x="63" y="0"/>
                  </a:cubicBezTo>
                  <a:cubicBezTo>
                    <a:pt x="52" y="0"/>
                    <a:pt x="43" y="5"/>
                    <a:pt x="37" y="13"/>
                  </a:cubicBezTo>
                  <a:cubicBezTo>
                    <a:pt x="35" y="12"/>
                    <a:pt x="32" y="11"/>
                    <a:pt x="29" y="11"/>
                  </a:cubicBezTo>
                  <a:cubicBezTo>
                    <a:pt x="25" y="11"/>
                    <a:pt x="22" y="12"/>
                    <a:pt x="19" y="14"/>
                  </a:cubicBezTo>
                  <a:cubicBezTo>
                    <a:pt x="14" y="17"/>
                    <a:pt x="11" y="23"/>
                    <a:pt x="11" y="29"/>
                  </a:cubicBezTo>
                  <a:cubicBezTo>
                    <a:pt x="4" y="33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0" y="63"/>
                    <a:pt x="8" y="72"/>
                    <a:pt x="18" y="73"/>
                  </a:cubicBezTo>
                  <a:cubicBezTo>
                    <a:pt x="18" y="74"/>
                    <a:pt x="18" y="74"/>
                    <a:pt x="18" y="75"/>
                  </a:cubicBezTo>
                  <a:cubicBezTo>
                    <a:pt x="18" y="92"/>
                    <a:pt x="32" y="106"/>
                    <a:pt x="49" y="106"/>
                  </a:cubicBezTo>
                  <a:cubicBezTo>
                    <a:pt x="59" y="106"/>
                    <a:pt x="69" y="100"/>
                    <a:pt x="75" y="92"/>
                  </a:cubicBezTo>
                  <a:cubicBezTo>
                    <a:pt x="77" y="93"/>
                    <a:pt x="80" y="94"/>
                    <a:pt x="83" y="94"/>
                  </a:cubicBezTo>
                  <a:cubicBezTo>
                    <a:pt x="87" y="94"/>
                    <a:pt x="90" y="93"/>
                    <a:pt x="93" y="91"/>
                  </a:cubicBezTo>
                  <a:cubicBezTo>
                    <a:pt x="94" y="91"/>
                    <a:pt x="94" y="90"/>
                    <a:pt x="94" y="90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105" y="90"/>
                    <a:pt x="112" y="86"/>
                    <a:pt x="116" y="80"/>
                  </a:cubicBezTo>
                  <a:cubicBezTo>
                    <a:pt x="118" y="81"/>
                    <a:pt x="120" y="82"/>
                    <a:pt x="122" y="82"/>
                  </a:cubicBezTo>
                  <a:cubicBezTo>
                    <a:pt x="125" y="82"/>
                    <a:pt x="127" y="81"/>
                    <a:pt x="129" y="80"/>
                  </a:cubicBezTo>
                  <a:cubicBezTo>
                    <a:pt x="133" y="78"/>
                    <a:pt x="135" y="74"/>
                    <a:pt x="135" y="70"/>
                  </a:cubicBezTo>
                  <a:cubicBezTo>
                    <a:pt x="140" y="66"/>
                    <a:pt x="143" y="61"/>
                    <a:pt x="143" y="55"/>
                  </a:cubicBezTo>
                  <a:cubicBezTo>
                    <a:pt x="143" y="55"/>
                    <a:pt x="143" y="54"/>
                    <a:pt x="143" y="54"/>
                  </a:cubicBezTo>
                  <a:cubicBezTo>
                    <a:pt x="143" y="53"/>
                    <a:pt x="143" y="53"/>
                    <a:pt x="143" y="5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17">
              <a:extLst>
                <a:ext uri="{FF2B5EF4-FFF2-40B4-BE49-F238E27FC236}">
                  <a16:creationId xmlns:a16="http://schemas.microsoft.com/office/drawing/2014/main" id="{1BDEB2BF-F22B-470A-BC25-995D029A3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947" y="5712369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218">
              <a:extLst>
                <a:ext uri="{FF2B5EF4-FFF2-40B4-BE49-F238E27FC236}">
                  <a16:creationId xmlns:a16="http://schemas.microsoft.com/office/drawing/2014/main" id="{D9E5A0E9-D395-465C-A38F-674D836DB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679" y="5712369"/>
              <a:ext cx="18420" cy="699933"/>
            </a:xfrm>
            <a:custGeom>
              <a:avLst/>
              <a:gdLst>
                <a:gd name="T0" fmla="*/ 2 w 5"/>
                <a:gd name="T1" fmla="*/ 190 h 190"/>
                <a:gd name="T2" fmla="*/ 0 w 5"/>
                <a:gd name="T3" fmla="*/ 187 h 190"/>
                <a:gd name="T4" fmla="*/ 0 w 5"/>
                <a:gd name="T5" fmla="*/ 2 h 190"/>
                <a:gd name="T6" fmla="*/ 2 w 5"/>
                <a:gd name="T7" fmla="*/ 0 h 190"/>
                <a:gd name="T8" fmla="*/ 5 w 5"/>
                <a:gd name="T9" fmla="*/ 2 h 190"/>
                <a:gd name="T10" fmla="*/ 5 w 5"/>
                <a:gd name="T11" fmla="*/ 187 h 190"/>
                <a:gd name="T12" fmla="*/ 2 w 5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0">
                  <a:moveTo>
                    <a:pt x="2" y="190"/>
                  </a:moveTo>
                  <a:cubicBezTo>
                    <a:pt x="1" y="190"/>
                    <a:pt x="0" y="189"/>
                    <a:pt x="0" y="1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" y="189"/>
                    <a:pt x="4" y="190"/>
                    <a:pt x="2" y="19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219">
              <a:extLst>
                <a:ext uri="{FF2B5EF4-FFF2-40B4-BE49-F238E27FC236}">
                  <a16:creationId xmlns:a16="http://schemas.microsoft.com/office/drawing/2014/main" id="{AD5ECE7B-3997-461A-B3A2-0C333D67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149" y="5712369"/>
              <a:ext cx="18420" cy="618362"/>
            </a:xfrm>
            <a:custGeom>
              <a:avLst/>
              <a:gdLst>
                <a:gd name="T0" fmla="*/ 3 w 5"/>
                <a:gd name="T1" fmla="*/ 168 h 168"/>
                <a:gd name="T2" fmla="*/ 0 w 5"/>
                <a:gd name="T3" fmla="*/ 165 h 168"/>
                <a:gd name="T4" fmla="*/ 0 w 5"/>
                <a:gd name="T5" fmla="*/ 2 h 168"/>
                <a:gd name="T6" fmla="*/ 3 w 5"/>
                <a:gd name="T7" fmla="*/ 0 h 168"/>
                <a:gd name="T8" fmla="*/ 5 w 5"/>
                <a:gd name="T9" fmla="*/ 2 h 168"/>
                <a:gd name="T10" fmla="*/ 5 w 5"/>
                <a:gd name="T11" fmla="*/ 165 h 168"/>
                <a:gd name="T12" fmla="*/ 3 w 5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8">
                  <a:moveTo>
                    <a:pt x="3" y="168"/>
                  </a:moveTo>
                  <a:cubicBezTo>
                    <a:pt x="1" y="168"/>
                    <a:pt x="0" y="167"/>
                    <a:pt x="0" y="1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7"/>
                    <a:pt x="4" y="168"/>
                    <a:pt x="3" y="16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8" name="TextBox 7">
            <a:extLst>
              <a:ext uri="{FF2B5EF4-FFF2-40B4-BE49-F238E27FC236}">
                <a16:creationId xmlns:a16="http://schemas.microsoft.com/office/drawing/2014/main" id="{B2A89E18-0459-4332-8F30-58A6317D2E5C}"/>
              </a:ext>
            </a:extLst>
          </p:cNvPr>
          <p:cNvSpPr txBox="1"/>
          <p:nvPr/>
        </p:nvSpPr>
        <p:spPr>
          <a:xfrm>
            <a:off x="5367617" y="4616938"/>
            <a:ext cx="10545732" cy="3103927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Current detection tools miss most attacks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You may be  under attack 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    (or compromised)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:a16="http://schemas.microsoft.com/office/drawing/2014/main" id="{CC0BA7DB-1D4A-45EB-8122-B81B96D59CB1}"/>
              </a:ext>
            </a:extLst>
          </p:cNvPr>
          <p:cNvSpPr txBox="1"/>
          <p:nvPr/>
        </p:nvSpPr>
        <p:spPr>
          <a:xfrm>
            <a:off x="5377154" y="7964990"/>
            <a:ext cx="8785561" cy="3604064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Response requires advanced expertise and  tools</a:t>
            </a: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endParaRPr lang="en-US" sz="4000" dirty="0">
              <a:solidFill>
                <a:schemeClr val="tx1"/>
              </a:solidFill>
              <a:latin typeface="+mj-lt"/>
              <a:cs typeface="Segoe UI Semilight" panose="020B0402040204020203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tabLst>
                <a:tab pos="571500" algn="l"/>
              </a:tabLst>
            </a:pPr>
            <a:r>
              <a:rPr lang="en-US" sz="4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Expensive and challenging to successfully recover</a:t>
            </a:r>
          </a:p>
        </p:txBody>
      </p:sp>
    </p:spTree>
    <p:extLst>
      <p:ext uri="{BB962C8B-B14F-4D97-AF65-F5344CB8AC3E}">
        <p14:creationId xmlns:p14="http://schemas.microsoft.com/office/powerpoint/2010/main" val="5066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4D8-2FA0-40B2-8C54-F93E0679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right assumptions!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CE0CC-BAEC-4A2D-9D98-83A52D6487C9}"/>
              </a:ext>
            </a:extLst>
          </p:cNvPr>
          <p:cNvSpPr txBox="1"/>
          <p:nvPr/>
        </p:nvSpPr>
        <p:spPr>
          <a:xfrm>
            <a:off x="9147626" y="6274897"/>
            <a:ext cx="5968098" cy="90521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lvl="1" algn="ctr" defTabSz="914367"/>
            <a:r>
              <a:rPr lang="nl-NL" sz="4000" dirty="0">
                <a:latin typeface="Segoe UI"/>
              </a:rPr>
              <a:t>Your </a:t>
            </a:r>
            <a:r>
              <a:rPr lang="nl-NL" sz="4000" b="1" dirty="0">
                <a:latin typeface="Segoe UI"/>
              </a:rPr>
              <a:t>ARE</a:t>
            </a:r>
            <a:r>
              <a:rPr lang="nl-NL" sz="4000" dirty="0">
                <a:latin typeface="Segoe UI"/>
              </a:rPr>
              <a:t> a </a:t>
            </a:r>
            <a:r>
              <a:rPr lang="nl-NL" sz="4000" b="1" u="sng" dirty="0">
                <a:latin typeface="Segoe UI"/>
              </a:rPr>
              <a:t>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BA039-F10D-4FF7-BE89-C99750732106}"/>
              </a:ext>
            </a:extLst>
          </p:cNvPr>
          <p:cNvSpPr txBox="1"/>
          <p:nvPr/>
        </p:nvSpPr>
        <p:spPr>
          <a:xfrm>
            <a:off x="6493427" y="7443206"/>
            <a:ext cx="11276495" cy="90521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lvl="1" algn="ctr" defTabSz="914367"/>
            <a:r>
              <a:rPr lang="nl-NL" sz="4000" dirty="0">
                <a:latin typeface="Segoe UI"/>
              </a:rPr>
              <a:t>You </a:t>
            </a:r>
            <a:r>
              <a:rPr lang="nl-NL" sz="4000" b="1" u="sng" dirty="0">
                <a:latin typeface="Segoe UI"/>
              </a:rPr>
              <a:t>CANNOT</a:t>
            </a:r>
            <a:r>
              <a:rPr lang="nl-NL" sz="4000" dirty="0">
                <a:latin typeface="Segoe UI"/>
              </a:rPr>
              <a:t> </a:t>
            </a:r>
            <a:r>
              <a:rPr lang="nl-NL" sz="4000" b="1" u="sng" dirty="0">
                <a:latin typeface="Segoe UI"/>
              </a:rPr>
              <a:t>DEFEND</a:t>
            </a:r>
            <a:r>
              <a:rPr lang="nl-NL" sz="4000" dirty="0">
                <a:latin typeface="Segoe UI"/>
              </a:rPr>
              <a:t> against </a:t>
            </a:r>
            <a:r>
              <a:rPr lang="nl-NL" sz="4000" b="1" u="sng" dirty="0">
                <a:latin typeface="Segoe UI"/>
              </a:rPr>
              <a:t>EVERYTHING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96D44-4F1F-4D31-8CC4-5A590FF16012}"/>
              </a:ext>
            </a:extLst>
          </p:cNvPr>
          <p:cNvSpPr txBox="1"/>
          <p:nvPr/>
        </p:nvSpPr>
        <p:spPr>
          <a:xfrm>
            <a:off x="5834896" y="8613023"/>
            <a:ext cx="12593556" cy="90521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lvl="1" algn="ctr" defTabSz="914367"/>
            <a:r>
              <a:rPr lang="nl-NL" sz="4000" dirty="0">
                <a:latin typeface="Segoe UI"/>
              </a:rPr>
              <a:t>Your infrastructure </a:t>
            </a:r>
            <a:r>
              <a:rPr lang="nl-NL" sz="4000" b="1" u="sng" dirty="0">
                <a:latin typeface="Segoe UI"/>
              </a:rPr>
              <a:t>IS</a:t>
            </a:r>
            <a:r>
              <a:rPr lang="nl-NL" sz="4000" dirty="0">
                <a:latin typeface="Segoe UI"/>
              </a:rPr>
              <a:t>, or </a:t>
            </a:r>
            <a:r>
              <a:rPr lang="nl-NL" sz="4000" b="1" u="sng" dirty="0">
                <a:latin typeface="Segoe UI"/>
              </a:rPr>
              <a:t>WILL BE</a:t>
            </a:r>
            <a:r>
              <a:rPr lang="nl-NL" sz="4000" dirty="0">
                <a:latin typeface="Segoe UI"/>
              </a:rPr>
              <a:t>, </a:t>
            </a:r>
            <a:r>
              <a:rPr lang="nl-NL" sz="4000" b="1" u="sng" dirty="0">
                <a:latin typeface="Segoe UI"/>
              </a:rPr>
              <a:t>COMPROMISED</a:t>
            </a:r>
            <a:endParaRPr lang="en-US" sz="4000" b="1" u="sng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78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4A93-7817-4DBC-B162-6CCF87E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and Entity Behavior Analytics - UEBA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2F262C3-B49E-456F-9105-E0B75424C4C2}"/>
              </a:ext>
            </a:extLst>
          </p:cNvPr>
          <p:cNvSpPr txBox="1"/>
          <p:nvPr/>
        </p:nvSpPr>
        <p:spPr>
          <a:xfrm>
            <a:off x="5252721" y="4923213"/>
            <a:ext cx="6393848" cy="8259184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Monitors behaviors of users and other entities by using 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multiple data-sources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b="1" dirty="0">
              <a:solidFill>
                <a:srgbClr val="0078D7"/>
              </a:soli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Profiles behavior and detects anomalies by using 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machine learning </a:t>
            </a: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algorithms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Evaluates the activity of users and other entities to detect </a:t>
            </a:r>
            <a:r>
              <a:rPr lang="en-US" sz="4000" b="1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advanced attacks</a:t>
            </a:r>
          </a:p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B1526-6534-4858-BE65-7876FDD50C6D}"/>
              </a:ext>
            </a:extLst>
          </p:cNvPr>
          <p:cNvSpPr/>
          <p:nvPr/>
        </p:nvSpPr>
        <p:spPr bwMode="auto">
          <a:xfrm>
            <a:off x="11794968" y="4781034"/>
            <a:ext cx="7712232" cy="8532630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C7B7C-A8AB-440E-B4EF-5C3E51F556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7" y="11755805"/>
            <a:ext cx="2285675" cy="519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14250-A41A-43D8-A6D9-BB2E0A36F8A2}"/>
              </a:ext>
            </a:extLst>
          </p:cNvPr>
          <p:cNvSpPr txBox="1"/>
          <p:nvPr/>
        </p:nvSpPr>
        <p:spPr>
          <a:xfrm>
            <a:off x="12188825" y="5074867"/>
            <a:ext cx="965063" cy="191967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 defTabSz="896386">
              <a:lnSpc>
                <a:spcPct val="90000"/>
              </a:lnSpc>
              <a:defRPr/>
            </a:pPr>
            <a:r>
              <a:rPr lang="en-US" sz="11498" kern="0" dirty="0">
                <a:solidFill>
                  <a:schemeClr val="bg1">
                    <a:alpha val="50000"/>
                  </a:schemeClr>
                </a:solidFill>
                <a:sym typeface="Wingdings" panose="05000000000000000000" pitchFamily="2" charset="2"/>
              </a:rPr>
              <a:t></a:t>
            </a:r>
            <a:endParaRPr lang="en-US" sz="11498" kern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E4EC-9781-4241-89ED-A6415FA91D0E}"/>
              </a:ext>
            </a:extLst>
          </p:cNvPr>
          <p:cNvSpPr/>
          <p:nvPr/>
        </p:nvSpPr>
        <p:spPr>
          <a:xfrm>
            <a:off x="17792337" y="10275411"/>
            <a:ext cx="982821" cy="171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96386">
              <a:lnSpc>
                <a:spcPct val="90000"/>
              </a:lnSpc>
              <a:defRPr/>
            </a:pPr>
            <a:r>
              <a:rPr lang="en-US" sz="11498" kern="0" dirty="0">
                <a:solidFill>
                  <a:schemeClr val="bg1">
                    <a:alpha val="50000"/>
                  </a:schemeClr>
                </a:solidFill>
                <a:sym typeface="Wingdings" panose="05000000000000000000" pitchFamily="2" charset="2"/>
              </a:rPr>
              <a:t></a:t>
            </a:r>
            <a:endParaRPr lang="en-US" sz="11498" kern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2A585FCF-CBDE-4201-AC0E-52731F51C9DD}"/>
              </a:ext>
            </a:extLst>
          </p:cNvPr>
          <p:cNvSpPr txBox="1"/>
          <p:nvPr/>
        </p:nvSpPr>
        <p:spPr>
          <a:xfrm>
            <a:off x="12198694" y="6231257"/>
            <a:ext cx="6730990" cy="4604337"/>
          </a:xfrm>
          <a:prstGeom prst="rect">
            <a:avLst/>
          </a:prstGeom>
          <a:noFill/>
        </p:spPr>
        <p:txBody>
          <a:bodyPr wrap="square" lIns="182880" tIns="146304" rIns="182880" bIns="146304" numCol="1" spcCol="0" rtlCol="0">
            <a:spAutoFit/>
          </a:bodyPr>
          <a:lstStyle>
            <a:defPPr>
              <a:defRPr lang="en-GB"/>
            </a:defPPr>
            <a:lvl1pPr algn="l">
              <a:spcBef>
                <a:spcPts val="200"/>
              </a:spcBef>
              <a:spcAft>
                <a:spcPts val="500"/>
              </a:spcAft>
              <a:defRPr sz="1200">
                <a:gradFill>
                  <a:gsLst>
                    <a:gs pos="94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  <a:tabLst>
                <a:tab pos="571500" algn="l"/>
              </a:tabLst>
            </a:pPr>
            <a:r>
              <a:rPr lang="en-US" sz="4000" dirty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Enterprises successfully use UEBA to detect malicious and abusive behavior that otherwise went unnoticed by existing security monitoring systems, such as SIEM and DLP.</a:t>
            </a:r>
          </a:p>
        </p:txBody>
      </p:sp>
    </p:spTree>
    <p:extLst>
      <p:ext uri="{BB962C8B-B14F-4D97-AF65-F5344CB8AC3E}">
        <p14:creationId xmlns:p14="http://schemas.microsoft.com/office/powerpoint/2010/main" val="1215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96DA-A730-4E57-97E7-ECE64B44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an Attack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4B62CB-6770-4FAC-9476-2F54EA5ADEBE}"/>
              </a:ext>
            </a:extLst>
          </p:cNvPr>
          <p:cNvCxnSpPr>
            <a:cxnSpLocks/>
          </p:cNvCxnSpPr>
          <p:nvPr/>
        </p:nvCxnSpPr>
        <p:spPr>
          <a:xfrm>
            <a:off x="15113473" y="6764142"/>
            <a:ext cx="643472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FF357F-2A16-43A5-8F54-E3EA337DE1FE}"/>
              </a:ext>
            </a:extLst>
          </p:cNvPr>
          <p:cNvCxnSpPr>
            <a:cxnSpLocks/>
          </p:cNvCxnSpPr>
          <p:nvPr/>
        </p:nvCxnSpPr>
        <p:spPr>
          <a:xfrm flipV="1">
            <a:off x="12980957" y="6805374"/>
            <a:ext cx="732289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9F0AB0-0C40-42CF-97EB-76D7222C199F}"/>
              </a:ext>
            </a:extLst>
          </p:cNvPr>
          <p:cNvCxnSpPr>
            <a:cxnSpLocks/>
          </p:cNvCxnSpPr>
          <p:nvPr/>
        </p:nvCxnSpPr>
        <p:spPr>
          <a:xfrm>
            <a:off x="10794110" y="6814639"/>
            <a:ext cx="723501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E57E7E-7740-46C4-8588-714D832B7368}"/>
              </a:ext>
            </a:extLst>
          </p:cNvPr>
          <p:cNvCxnSpPr>
            <a:cxnSpLocks/>
          </p:cNvCxnSpPr>
          <p:nvPr/>
        </p:nvCxnSpPr>
        <p:spPr>
          <a:xfrm flipV="1">
            <a:off x="8679232" y="6822796"/>
            <a:ext cx="696099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F7A385-B9CB-4047-A7AC-5BCF74D4AA94}"/>
              </a:ext>
            </a:extLst>
          </p:cNvPr>
          <p:cNvCxnSpPr>
            <a:cxnSpLocks/>
          </p:cNvCxnSpPr>
          <p:nvPr/>
        </p:nvCxnSpPr>
        <p:spPr>
          <a:xfrm>
            <a:off x="6670192" y="6850905"/>
            <a:ext cx="639989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9C8C53-BE9E-4C28-8DBC-B73463E8503C}"/>
              </a:ext>
            </a:extLst>
          </p:cNvPr>
          <p:cNvSpPr txBox="1"/>
          <p:nvPr/>
        </p:nvSpPr>
        <p:spPr>
          <a:xfrm>
            <a:off x="5006247" y="5579691"/>
            <a:ext cx="12858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47A375-FAA0-4E31-92FD-2CD49B493A77}"/>
              </a:ext>
            </a:extLst>
          </p:cNvPr>
          <p:cNvSpPr/>
          <p:nvPr/>
        </p:nvSpPr>
        <p:spPr bwMode="auto">
          <a:xfrm>
            <a:off x="5314786" y="6208811"/>
            <a:ext cx="1279978" cy="127997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0800">
            <a:noFil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39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21FFD-BAF9-42AD-B10B-4BEA37C19CED}"/>
              </a:ext>
            </a:extLst>
          </p:cNvPr>
          <p:cNvGrpSpPr/>
          <p:nvPr/>
        </p:nvGrpSpPr>
        <p:grpSpPr>
          <a:xfrm>
            <a:off x="5531670" y="6438409"/>
            <a:ext cx="672701" cy="637104"/>
            <a:chOff x="7604124" y="1860551"/>
            <a:chExt cx="569912" cy="539750"/>
          </a:xfrm>
          <a:solidFill>
            <a:schemeClr val="tx1"/>
          </a:solidFill>
        </p:grpSpPr>
        <p:sp>
          <p:nvSpPr>
            <p:cNvPr id="12" name="Freeform 241">
              <a:extLst>
                <a:ext uri="{FF2B5EF4-FFF2-40B4-BE49-F238E27FC236}">
                  <a16:creationId xmlns:a16="http://schemas.microsoft.com/office/drawing/2014/main" id="{BAF540C9-8F2F-4674-89D5-638553EDB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4124" y="1860551"/>
              <a:ext cx="569912" cy="539750"/>
            </a:xfrm>
            <a:custGeom>
              <a:avLst/>
              <a:gdLst>
                <a:gd name="T0" fmla="*/ 2044 w 2070"/>
                <a:gd name="T1" fmla="*/ 1278 h 1964"/>
                <a:gd name="T2" fmla="*/ 2044 w 2070"/>
                <a:gd name="T3" fmla="*/ 1278 h 1964"/>
                <a:gd name="T4" fmla="*/ 1587 w 2070"/>
                <a:gd name="T5" fmla="*/ 1735 h 1964"/>
                <a:gd name="T6" fmla="*/ 1578 w 2070"/>
                <a:gd name="T7" fmla="*/ 1735 h 1964"/>
                <a:gd name="T8" fmla="*/ 1122 w 2070"/>
                <a:gd name="T9" fmla="*/ 1278 h 1964"/>
                <a:gd name="T10" fmla="*/ 1122 w 2070"/>
                <a:gd name="T11" fmla="*/ 1267 h 1964"/>
                <a:gd name="T12" fmla="*/ 1578 w 2070"/>
                <a:gd name="T13" fmla="*/ 810 h 1964"/>
                <a:gd name="T14" fmla="*/ 1587 w 2070"/>
                <a:gd name="T15" fmla="*/ 810 h 1964"/>
                <a:gd name="T16" fmla="*/ 2044 w 2070"/>
                <a:gd name="T17" fmla="*/ 1267 h 1964"/>
                <a:gd name="T18" fmla="*/ 2044 w 2070"/>
                <a:gd name="T19" fmla="*/ 1278 h 1964"/>
                <a:gd name="T20" fmla="*/ 26 w 2070"/>
                <a:gd name="T21" fmla="*/ 1938 h 1964"/>
                <a:gd name="T22" fmla="*/ 26 w 2070"/>
                <a:gd name="T23" fmla="*/ 1938 h 1964"/>
                <a:gd name="T24" fmla="*/ 26 w 2070"/>
                <a:gd name="T25" fmla="*/ 1528 h 1964"/>
                <a:gd name="T26" fmla="*/ 454 w 2070"/>
                <a:gd name="T27" fmla="*/ 837 h 1964"/>
                <a:gd name="T28" fmla="*/ 794 w 2070"/>
                <a:gd name="T29" fmla="*/ 977 h 1964"/>
                <a:gd name="T30" fmla="*/ 803 w 2070"/>
                <a:gd name="T31" fmla="*/ 977 h 1964"/>
                <a:gd name="T32" fmla="*/ 1143 w 2070"/>
                <a:gd name="T33" fmla="*/ 837 h 1964"/>
                <a:gd name="T34" fmla="*/ 1257 w 2070"/>
                <a:gd name="T35" fmla="*/ 906 h 1964"/>
                <a:gd name="T36" fmla="*/ 1095 w 2070"/>
                <a:gd name="T37" fmla="*/ 1267 h 1964"/>
                <a:gd name="T38" fmla="*/ 1095 w 2070"/>
                <a:gd name="T39" fmla="*/ 1278 h 1964"/>
                <a:gd name="T40" fmla="*/ 1571 w 2070"/>
                <a:gd name="T41" fmla="*/ 1761 h 1964"/>
                <a:gd name="T42" fmla="*/ 1571 w 2070"/>
                <a:gd name="T43" fmla="*/ 1938 h 1964"/>
                <a:gd name="T44" fmla="*/ 26 w 2070"/>
                <a:gd name="T45" fmla="*/ 1938 h 1964"/>
                <a:gd name="T46" fmla="*/ 338 w 2070"/>
                <a:gd name="T47" fmla="*/ 483 h 1964"/>
                <a:gd name="T48" fmla="*/ 338 w 2070"/>
                <a:gd name="T49" fmla="*/ 483 h 1964"/>
                <a:gd name="T50" fmla="*/ 794 w 2070"/>
                <a:gd name="T51" fmla="*/ 26 h 1964"/>
                <a:gd name="T52" fmla="*/ 803 w 2070"/>
                <a:gd name="T53" fmla="*/ 26 h 1964"/>
                <a:gd name="T54" fmla="*/ 1260 w 2070"/>
                <a:gd name="T55" fmla="*/ 483 h 1964"/>
                <a:gd name="T56" fmla="*/ 1260 w 2070"/>
                <a:gd name="T57" fmla="*/ 494 h 1964"/>
                <a:gd name="T58" fmla="*/ 803 w 2070"/>
                <a:gd name="T59" fmla="*/ 951 h 1964"/>
                <a:gd name="T60" fmla="*/ 794 w 2070"/>
                <a:gd name="T61" fmla="*/ 951 h 1964"/>
                <a:gd name="T62" fmla="*/ 338 w 2070"/>
                <a:gd name="T63" fmla="*/ 494 h 1964"/>
                <a:gd name="T64" fmla="*/ 338 w 2070"/>
                <a:gd name="T65" fmla="*/ 483 h 1964"/>
                <a:gd name="T66" fmla="*/ 1587 w 2070"/>
                <a:gd name="T67" fmla="*/ 784 h 1964"/>
                <a:gd name="T68" fmla="*/ 1587 w 2070"/>
                <a:gd name="T69" fmla="*/ 784 h 1964"/>
                <a:gd name="T70" fmla="*/ 1578 w 2070"/>
                <a:gd name="T71" fmla="*/ 784 h 1964"/>
                <a:gd name="T72" fmla="*/ 1278 w 2070"/>
                <a:gd name="T73" fmla="*/ 889 h 1964"/>
                <a:gd name="T74" fmla="*/ 1163 w 2070"/>
                <a:gd name="T75" fmla="*/ 816 h 1964"/>
                <a:gd name="T76" fmla="*/ 1286 w 2070"/>
                <a:gd name="T77" fmla="*/ 494 h 1964"/>
                <a:gd name="T78" fmla="*/ 1286 w 2070"/>
                <a:gd name="T79" fmla="*/ 483 h 1964"/>
                <a:gd name="T80" fmla="*/ 803 w 2070"/>
                <a:gd name="T81" fmla="*/ 0 h 1964"/>
                <a:gd name="T82" fmla="*/ 794 w 2070"/>
                <a:gd name="T83" fmla="*/ 0 h 1964"/>
                <a:gd name="T84" fmla="*/ 311 w 2070"/>
                <a:gd name="T85" fmla="*/ 483 h 1964"/>
                <a:gd name="T86" fmla="*/ 311 w 2070"/>
                <a:gd name="T87" fmla="*/ 494 h 1964"/>
                <a:gd name="T88" fmla="*/ 435 w 2070"/>
                <a:gd name="T89" fmla="*/ 816 h 1964"/>
                <a:gd name="T90" fmla="*/ 0 w 2070"/>
                <a:gd name="T91" fmla="*/ 1528 h 1964"/>
                <a:gd name="T92" fmla="*/ 0 w 2070"/>
                <a:gd name="T93" fmla="*/ 1951 h 1964"/>
                <a:gd name="T94" fmla="*/ 13 w 2070"/>
                <a:gd name="T95" fmla="*/ 1964 h 1964"/>
                <a:gd name="T96" fmla="*/ 1585 w 2070"/>
                <a:gd name="T97" fmla="*/ 1964 h 1964"/>
                <a:gd name="T98" fmla="*/ 1598 w 2070"/>
                <a:gd name="T99" fmla="*/ 1951 h 1964"/>
                <a:gd name="T100" fmla="*/ 1598 w 2070"/>
                <a:gd name="T101" fmla="*/ 1761 h 1964"/>
                <a:gd name="T102" fmla="*/ 2070 w 2070"/>
                <a:gd name="T103" fmla="*/ 1278 h 1964"/>
                <a:gd name="T104" fmla="*/ 2070 w 2070"/>
                <a:gd name="T105" fmla="*/ 1267 h 1964"/>
                <a:gd name="T106" fmla="*/ 1587 w 2070"/>
                <a:gd name="T107" fmla="*/ 784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0" h="1964">
                  <a:moveTo>
                    <a:pt x="2044" y="1278"/>
                  </a:moveTo>
                  <a:lnTo>
                    <a:pt x="2044" y="1278"/>
                  </a:lnTo>
                  <a:cubicBezTo>
                    <a:pt x="2044" y="1530"/>
                    <a:pt x="1839" y="1735"/>
                    <a:pt x="1587" y="1735"/>
                  </a:cubicBezTo>
                  <a:lnTo>
                    <a:pt x="1578" y="1735"/>
                  </a:lnTo>
                  <a:cubicBezTo>
                    <a:pt x="1327" y="1735"/>
                    <a:pt x="1122" y="1530"/>
                    <a:pt x="1122" y="1278"/>
                  </a:cubicBezTo>
                  <a:lnTo>
                    <a:pt x="1122" y="1267"/>
                  </a:lnTo>
                  <a:cubicBezTo>
                    <a:pt x="1122" y="1015"/>
                    <a:pt x="1327" y="810"/>
                    <a:pt x="1578" y="810"/>
                  </a:cubicBezTo>
                  <a:lnTo>
                    <a:pt x="1587" y="810"/>
                  </a:lnTo>
                  <a:cubicBezTo>
                    <a:pt x="1839" y="810"/>
                    <a:pt x="2044" y="1015"/>
                    <a:pt x="2044" y="1267"/>
                  </a:cubicBezTo>
                  <a:lnTo>
                    <a:pt x="2044" y="1278"/>
                  </a:lnTo>
                  <a:close/>
                  <a:moveTo>
                    <a:pt x="26" y="1938"/>
                  </a:moveTo>
                  <a:lnTo>
                    <a:pt x="26" y="1938"/>
                  </a:lnTo>
                  <a:lnTo>
                    <a:pt x="26" y="1528"/>
                  </a:lnTo>
                  <a:cubicBezTo>
                    <a:pt x="26" y="1237"/>
                    <a:pt x="194" y="967"/>
                    <a:pt x="454" y="837"/>
                  </a:cubicBezTo>
                  <a:cubicBezTo>
                    <a:pt x="541" y="923"/>
                    <a:pt x="662" y="977"/>
                    <a:pt x="794" y="977"/>
                  </a:cubicBezTo>
                  <a:lnTo>
                    <a:pt x="803" y="977"/>
                  </a:lnTo>
                  <a:cubicBezTo>
                    <a:pt x="936" y="977"/>
                    <a:pt x="1056" y="923"/>
                    <a:pt x="1143" y="837"/>
                  </a:cubicBezTo>
                  <a:cubicBezTo>
                    <a:pt x="1183" y="856"/>
                    <a:pt x="1221" y="880"/>
                    <a:pt x="1257" y="906"/>
                  </a:cubicBezTo>
                  <a:cubicBezTo>
                    <a:pt x="1158" y="995"/>
                    <a:pt x="1095" y="1124"/>
                    <a:pt x="1095" y="1267"/>
                  </a:cubicBezTo>
                  <a:lnTo>
                    <a:pt x="1095" y="1278"/>
                  </a:lnTo>
                  <a:cubicBezTo>
                    <a:pt x="1095" y="1542"/>
                    <a:pt x="1308" y="1757"/>
                    <a:pt x="1571" y="1761"/>
                  </a:cubicBezTo>
                  <a:lnTo>
                    <a:pt x="1571" y="1938"/>
                  </a:lnTo>
                  <a:lnTo>
                    <a:pt x="26" y="1938"/>
                  </a:lnTo>
                  <a:close/>
                  <a:moveTo>
                    <a:pt x="338" y="483"/>
                  </a:moveTo>
                  <a:lnTo>
                    <a:pt x="338" y="483"/>
                  </a:lnTo>
                  <a:cubicBezTo>
                    <a:pt x="338" y="231"/>
                    <a:pt x="543" y="26"/>
                    <a:pt x="794" y="26"/>
                  </a:cubicBezTo>
                  <a:lnTo>
                    <a:pt x="803" y="26"/>
                  </a:lnTo>
                  <a:cubicBezTo>
                    <a:pt x="1055" y="26"/>
                    <a:pt x="1260" y="231"/>
                    <a:pt x="1260" y="483"/>
                  </a:cubicBezTo>
                  <a:lnTo>
                    <a:pt x="1260" y="494"/>
                  </a:lnTo>
                  <a:cubicBezTo>
                    <a:pt x="1260" y="746"/>
                    <a:pt x="1055" y="951"/>
                    <a:pt x="803" y="951"/>
                  </a:cubicBezTo>
                  <a:lnTo>
                    <a:pt x="794" y="951"/>
                  </a:lnTo>
                  <a:cubicBezTo>
                    <a:pt x="543" y="951"/>
                    <a:pt x="338" y="746"/>
                    <a:pt x="338" y="494"/>
                  </a:cubicBezTo>
                  <a:lnTo>
                    <a:pt x="338" y="483"/>
                  </a:lnTo>
                  <a:close/>
                  <a:moveTo>
                    <a:pt x="1587" y="784"/>
                  </a:moveTo>
                  <a:lnTo>
                    <a:pt x="1587" y="784"/>
                  </a:lnTo>
                  <a:lnTo>
                    <a:pt x="1578" y="784"/>
                  </a:lnTo>
                  <a:cubicBezTo>
                    <a:pt x="1465" y="784"/>
                    <a:pt x="1361" y="823"/>
                    <a:pt x="1278" y="889"/>
                  </a:cubicBezTo>
                  <a:cubicBezTo>
                    <a:pt x="1242" y="861"/>
                    <a:pt x="1203" y="837"/>
                    <a:pt x="1163" y="816"/>
                  </a:cubicBezTo>
                  <a:cubicBezTo>
                    <a:pt x="1240" y="731"/>
                    <a:pt x="1286" y="618"/>
                    <a:pt x="1286" y="494"/>
                  </a:cubicBezTo>
                  <a:lnTo>
                    <a:pt x="1286" y="483"/>
                  </a:lnTo>
                  <a:cubicBezTo>
                    <a:pt x="1286" y="217"/>
                    <a:pt x="1070" y="0"/>
                    <a:pt x="803" y="0"/>
                  </a:cubicBezTo>
                  <a:lnTo>
                    <a:pt x="794" y="0"/>
                  </a:lnTo>
                  <a:cubicBezTo>
                    <a:pt x="528" y="0"/>
                    <a:pt x="311" y="217"/>
                    <a:pt x="311" y="483"/>
                  </a:cubicBezTo>
                  <a:lnTo>
                    <a:pt x="311" y="494"/>
                  </a:lnTo>
                  <a:cubicBezTo>
                    <a:pt x="311" y="618"/>
                    <a:pt x="358" y="731"/>
                    <a:pt x="435" y="816"/>
                  </a:cubicBezTo>
                  <a:cubicBezTo>
                    <a:pt x="170" y="952"/>
                    <a:pt x="0" y="1230"/>
                    <a:pt x="0" y="1528"/>
                  </a:cubicBezTo>
                  <a:lnTo>
                    <a:pt x="0" y="1951"/>
                  </a:lnTo>
                  <a:cubicBezTo>
                    <a:pt x="0" y="1959"/>
                    <a:pt x="6" y="1964"/>
                    <a:pt x="13" y="1964"/>
                  </a:cubicBezTo>
                  <a:lnTo>
                    <a:pt x="1585" y="1964"/>
                  </a:lnTo>
                  <a:cubicBezTo>
                    <a:pt x="1592" y="1964"/>
                    <a:pt x="1598" y="1959"/>
                    <a:pt x="1598" y="1951"/>
                  </a:cubicBezTo>
                  <a:lnTo>
                    <a:pt x="1598" y="1761"/>
                  </a:lnTo>
                  <a:cubicBezTo>
                    <a:pt x="1859" y="1755"/>
                    <a:pt x="2070" y="1541"/>
                    <a:pt x="2070" y="1278"/>
                  </a:cubicBezTo>
                  <a:lnTo>
                    <a:pt x="2070" y="1267"/>
                  </a:lnTo>
                  <a:cubicBezTo>
                    <a:pt x="2070" y="1001"/>
                    <a:pt x="1854" y="784"/>
                    <a:pt x="1587" y="784"/>
                  </a:cubicBezTo>
                  <a:close/>
                </a:path>
              </a:pathLst>
            </a:custGeom>
            <a:grpFill/>
            <a:ln w="0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42">
              <a:extLst>
                <a:ext uri="{FF2B5EF4-FFF2-40B4-BE49-F238E27FC236}">
                  <a16:creationId xmlns:a16="http://schemas.microsoft.com/office/drawing/2014/main" id="{178BCBF3-DF7C-4B6B-893A-B692E5B94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49" y="2127251"/>
              <a:ext cx="166687" cy="165100"/>
            </a:xfrm>
            <a:custGeom>
              <a:avLst/>
              <a:gdLst>
                <a:gd name="T0" fmla="*/ 588 w 601"/>
                <a:gd name="T1" fmla="*/ 287 h 601"/>
                <a:gd name="T2" fmla="*/ 588 w 601"/>
                <a:gd name="T3" fmla="*/ 287 h 601"/>
                <a:gd name="T4" fmla="*/ 314 w 601"/>
                <a:gd name="T5" fmla="*/ 287 h 601"/>
                <a:gd name="T6" fmla="*/ 314 w 601"/>
                <a:gd name="T7" fmla="*/ 13 h 601"/>
                <a:gd name="T8" fmla="*/ 301 w 601"/>
                <a:gd name="T9" fmla="*/ 0 h 601"/>
                <a:gd name="T10" fmla="*/ 287 w 601"/>
                <a:gd name="T11" fmla="*/ 13 h 601"/>
                <a:gd name="T12" fmla="*/ 287 w 601"/>
                <a:gd name="T13" fmla="*/ 287 h 601"/>
                <a:gd name="T14" fmla="*/ 13 w 601"/>
                <a:gd name="T15" fmla="*/ 287 h 601"/>
                <a:gd name="T16" fmla="*/ 0 w 601"/>
                <a:gd name="T17" fmla="*/ 301 h 601"/>
                <a:gd name="T18" fmla="*/ 13 w 601"/>
                <a:gd name="T19" fmla="*/ 314 h 601"/>
                <a:gd name="T20" fmla="*/ 287 w 601"/>
                <a:gd name="T21" fmla="*/ 314 h 601"/>
                <a:gd name="T22" fmla="*/ 287 w 601"/>
                <a:gd name="T23" fmla="*/ 588 h 601"/>
                <a:gd name="T24" fmla="*/ 301 w 601"/>
                <a:gd name="T25" fmla="*/ 601 h 601"/>
                <a:gd name="T26" fmla="*/ 314 w 601"/>
                <a:gd name="T27" fmla="*/ 588 h 601"/>
                <a:gd name="T28" fmla="*/ 314 w 601"/>
                <a:gd name="T29" fmla="*/ 314 h 601"/>
                <a:gd name="T30" fmla="*/ 588 w 601"/>
                <a:gd name="T31" fmla="*/ 314 h 601"/>
                <a:gd name="T32" fmla="*/ 601 w 601"/>
                <a:gd name="T33" fmla="*/ 301 h 601"/>
                <a:gd name="T34" fmla="*/ 588 w 601"/>
                <a:gd name="T35" fmla="*/ 28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1" h="601">
                  <a:moveTo>
                    <a:pt x="588" y="287"/>
                  </a:moveTo>
                  <a:lnTo>
                    <a:pt x="588" y="287"/>
                  </a:lnTo>
                  <a:lnTo>
                    <a:pt x="314" y="287"/>
                  </a:lnTo>
                  <a:lnTo>
                    <a:pt x="314" y="13"/>
                  </a:lnTo>
                  <a:cubicBezTo>
                    <a:pt x="314" y="6"/>
                    <a:pt x="308" y="0"/>
                    <a:pt x="301" y="0"/>
                  </a:cubicBezTo>
                  <a:cubicBezTo>
                    <a:pt x="293" y="0"/>
                    <a:pt x="287" y="6"/>
                    <a:pt x="287" y="13"/>
                  </a:cubicBezTo>
                  <a:lnTo>
                    <a:pt x="287" y="287"/>
                  </a:lnTo>
                  <a:lnTo>
                    <a:pt x="13" y="287"/>
                  </a:lnTo>
                  <a:cubicBezTo>
                    <a:pt x="6" y="287"/>
                    <a:pt x="0" y="293"/>
                    <a:pt x="0" y="301"/>
                  </a:cubicBezTo>
                  <a:cubicBezTo>
                    <a:pt x="0" y="308"/>
                    <a:pt x="6" y="314"/>
                    <a:pt x="13" y="314"/>
                  </a:cubicBezTo>
                  <a:lnTo>
                    <a:pt x="287" y="314"/>
                  </a:lnTo>
                  <a:lnTo>
                    <a:pt x="287" y="588"/>
                  </a:lnTo>
                  <a:cubicBezTo>
                    <a:pt x="287" y="595"/>
                    <a:pt x="293" y="601"/>
                    <a:pt x="301" y="601"/>
                  </a:cubicBezTo>
                  <a:cubicBezTo>
                    <a:pt x="308" y="601"/>
                    <a:pt x="314" y="595"/>
                    <a:pt x="314" y="588"/>
                  </a:cubicBezTo>
                  <a:lnTo>
                    <a:pt x="314" y="314"/>
                  </a:lnTo>
                  <a:lnTo>
                    <a:pt x="588" y="314"/>
                  </a:lnTo>
                  <a:cubicBezTo>
                    <a:pt x="595" y="314"/>
                    <a:pt x="601" y="308"/>
                    <a:pt x="601" y="301"/>
                  </a:cubicBezTo>
                  <a:cubicBezTo>
                    <a:pt x="601" y="293"/>
                    <a:pt x="595" y="287"/>
                    <a:pt x="588" y="287"/>
                  </a:cubicBezTo>
                  <a:close/>
                </a:path>
              </a:pathLst>
            </a:custGeom>
            <a:grpFill/>
            <a:ln w="0">
              <a:solidFill>
                <a:srgbClr val="0078D7"/>
              </a:solidFill>
              <a:prstDash val="solid"/>
              <a:round/>
              <a:headEnd/>
              <a:tailEnd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ED952-0790-4FB7-A7EF-49A41832E3C7}"/>
              </a:ext>
            </a:extLst>
          </p:cNvPr>
          <p:cNvSpPr/>
          <p:nvPr/>
        </p:nvSpPr>
        <p:spPr bwMode="auto">
          <a:xfrm>
            <a:off x="4876801" y="10429940"/>
            <a:ext cx="14630399" cy="1824082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User is a member of a sensitive group">
            <a:extLst>
              <a:ext uri="{FF2B5EF4-FFF2-40B4-BE49-F238E27FC236}">
                <a16:creationId xmlns:a16="http://schemas.microsoft.com/office/drawing/2014/main" id="{A13E3D41-0C0A-4D0A-803A-99C654175665}"/>
              </a:ext>
            </a:extLst>
          </p:cNvPr>
          <p:cNvSpPr/>
          <p:nvPr/>
        </p:nvSpPr>
        <p:spPr>
          <a:xfrm>
            <a:off x="8567904" y="11061150"/>
            <a:ext cx="3231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Anomalous user behavior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16" name="Application is classified HBI">
            <a:extLst>
              <a:ext uri="{FF2B5EF4-FFF2-40B4-BE49-F238E27FC236}">
                <a16:creationId xmlns:a16="http://schemas.microsoft.com/office/drawing/2014/main" id="{34EAF4C6-15E0-4D12-9B8C-399D19EBE1C3}"/>
              </a:ext>
            </a:extLst>
          </p:cNvPr>
          <p:cNvSpPr/>
          <p:nvPr/>
        </p:nvSpPr>
        <p:spPr>
          <a:xfrm>
            <a:off x="8561613" y="11424840"/>
            <a:ext cx="330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Unfamiliar sign-in location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0208AF-D546-4D03-B413-8634B1887B91}"/>
              </a:ext>
            </a:extLst>
          </p:cNvPr>
          <p:cNvGrpSpPr/>
          <p:nvPr/>
        </p:nvGrpSpPr>
        <p:grpSpPr>
          <a:xfrm>
            <a:off x="7374630" y="6210915"/>
            <a:ext cx="1279974" cy="1279979"/>
            <a:chOff x="3174778" y="1804491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387674-4EB1-447C-8173-1E1EDF02E010}"/>
                </a:ext>
              </a:extLst>
            </p:cNvPr>
            <p:cNvSpPr/>
            <p:nvPr/>
          </p:nvSpPr>
          <p:spPr bwMode="auto">
            <a:xfrm>
              <a:off x="3174778" y="1804491"/>
              <a:ext cx="914400" cy="9144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399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497B9A-C43D-4C3F-A31B-F6752C288129}"/>
                </a:ext>
              </a:extLst>
            </p:cNvPr>
            <p:cNvGrpSpPr/>
            <p:nvPr/>
          </p:nvGrpSpPr>
          <p:grpSpPr>
            <a:xfrm>
              <a:off x="3342532" y="2068122"/>
              <a:ext cx="571757" cy="377576"/>
              <a:chOff x="8793193" y="1066819"/>
              <a:chExt cx="757237" cy="500063"/>
            </a:xfrm>
            <a:solidFill>
              <a:schemeClr val="tx1"/>
            </a:solidFill>
          </p:grpSpPr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A1552D05-9CBB-4330-BD0B-CFB179BE5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3193" y="1066819"/>
                <a:ext cx="757237" cy="500063"/>
              </a:xfrm>
              <a:custGeom>
                <a:avLst/>
                <a:gdLst>
                  <a:gd name="T0" fmla="*/ 2726 w 2756"/>
                  <a:gd name="T1" fmla="*/ 1683 h 1819"/>
                  <a:gd name="T2" fmla="*/ 2726 w 2756"/>
                  <a:gd name="T3" fmla="*/ 1683 h 1819"/>
                  <a:gd name="T4" fmla="*/ 2718 w 2756"/>
                  <a:gd name="T5" fmla="*/ 1692 h 1819"/>
                  <a:gd name="T6" fmla="*/ 2496 w 2756"/>
                  <a:gd name="T7" fmla="*/ 1792 h 1819"/>
                  <a:gd name="T8" fmla="*/ 260 w 2756"/>
                  <a:gd name="T9" fmla="*/ 1792 h 1819"/>
                  <a:gd name="T10" fmla="*/ 38 w 2756"/>
                  <a:gd name="T11" fmla="*/ 1692 h 1819"/>
                  <a:gd name="T12" fmla="*/ 32 w 2756"/>
                  <a:gd name="T13" fmla="*/ 1686 h 1819"/>
                  <a:gd name="T14" fmla="*/ 26 w 2756"/>
                  <a:gd name="T15" fmla="*/ 1668 h 1819"/>
                  <a:gd name="T16" fmla="*/ 43 w 2756"/>
                  <a:gd name="T17" fmla="*/ 1641 h 1819"/>
                  <a:gd name="T18" fmla="*/ 51 w 2756"/>
                  <a:gd name="T19" fmla="*/ 1640 h 1819"/>
                  <a:gd name="T20" fmla="*/ 208 w 2756"/>
                  <a:gd name="T21" fmla="*/ 1640 h 1819"/>
                  <a:gd name="T22" fmla="*/ 222 w 2756"/>
                  <a:gd name="T23" fmla="*/ 1640 h 1819"/>
                  <a:gd name="T24" fmla="*/ 2534 w 2756"/>
                  <a:gd name="T25" fmla="*/ 1640 h 1819"/>
                  <a:gd name="T26" fmla="*/ 2712 w 2756"/>
                  <a:gd name="T27" fmla="*/ 1640 h 1819"/>
                  <a:gd name="T28" fmla="*/ 2729 w 2756"/>
                  <a:gd name="T29" fmla="*/ 1668 h 1819"/>
                  <a:gd name="T30" fmla="*/ 2726 w 2756"/>
                  <a:gd name="T31" fmla="*/ 1683 h 1819"/>
                  <a:gd name="T32" fmla="*/ 2534 w 2756"/>
                  <a:gd name="T33" fmla="*/ 1613 h 1819"/>
                  <a:gd name="T34" fmla="*/ 2534 w 2756"/>
                  <a:gd name="T35" fmla="*/ 1613 h 1819"/>
                  <a:gd name="T36" fmla="*/ 222 w 2756"/>
                  <a:gd name="T37" fmla="*/ 1613 h 1819"/>
                  <a:gd name="T38" fmla="*/ 222 w 2756"/>
                  <a:gd name="T39" fmla="*/ 27 h 1819"/>
                  <a:gd name="T40" fmla="*/ 2534 w 2756"/>
                  <a:gd name="T41" fmla="*/ 27 h 1819"/>
                  <a:gd name="T42" fmla="*/ 2534 w 2756"/>
                  <a:gd name="T43" fmla="*/ 1613 h 1819"/>
                  <a:gd name="T44" fmla="*/ 2720 w 2756"/>
                  <a:gd name="T45" fmla="*/ 1615 h 1819"/>
                  <a:gd name="T46" fmla="*/ 2720 w 2756"/>
                  <a:gd name="T47" fmla="*/ 1615 h 1819"/>
                  <a:gd name="T48" fmla="*/ 2715 w 2756"/>
                  <a:gd name="T49" fmla="*/ 1613 h 1819"/>
                  <a:gd name="T50" fmla="*/ 2595 w 2756"/>
                  <a:gd name="T51" fmla="*/ 1613 h 1819"/>
                  <a:gd name="T52" fmla="*/ 2561 w 2756"/>
                  <a:gd name="T53" fmla="*/ 1613 h 1819"/>
                  <a:gd name="T54" fmla="*/ 2561 w 2756"/>
                  <a:gd name="T55" fmla="*/ 0 h 1819"/>
                  <a:gd name="T56" fmla="*/ 195 w 2756"/>
                  <a:gd name="T57" fmla="*/ 0 h 1819"/>
                  <a:gd name="T58" fmla="*/ 195 w 2756"/>
                  <a:gd name="T59" fmla="*/ 1613 h 1819"/>
                  <a:gd name="T60" fmla="*/ 51 w 2756"/>
                  <a:gd name="T61" fmla="*/ 1613 h 1819"/>
                  <a:gd name="T62" fmla="*/ 37 w 2756"/>
                  <a:gd name="T63" fmla="*/ 1615 h 1819"/>
                  <a:gd name="T64" fmla="*/ 35 w 2756"/>
                  <a:gd name="T65" fmla="*/ 1615 h 1819"/>
                  <a:gd name="T66" fmla="*/ 0 w 2756"/>
                  <a:gd name="T67" fmla="*/ 1668 h 1819"/>
                  <a:gd name="T68" fmla="*/ 11 w 2756"/>
                  <a:gd name="T69" fmla="*/ 1701 h 1819"/>
                  <a:gd name="T70" fmla="*/ 19 w 2756"/>
                  <a:gd name="T71" fmla="*/ 1711 h 1819"/>
                  <a:gd name="T72" fmla="*/ 260 w 2756"/>
                  <a:gd name="T73" fmla="*/ 1819 h 1819"/>
                  <a:gd name="T74" fmla="*/ 2496 w 2756"/>
                  <a:gd name="T75" fmla="*/ 1819 h 1819"/>
                  <a:gd name="T76" fmla="*/ 2738 w 2756"/>
                  <a:gd name="T77" fmla="*/ 1710 h 1819"/>
                  <a:gd name="T78" fmla="*/ 2744 w 2756"/>
                  <a:gd name="T79" fmla="*/ 1703 h 1819"/>
                  <a:gd name="T80" fmla="*/ 2749 w 2756"/>
                  <a:gd name="T81" fmla="*/ 1697 h 1819"/>
                  <a:gd name="T82" fmla="*/ 2756 w 2756"/>
                  <a:gd name="T83" fmla="*/ 1668 h 1819"/>
                  <a:gd name="T84" fmla="*/ 2720 w 2756"/>
                  <a:gd name="T85" fmla="*/ 1615 h 1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56" h="1819">
                    <a:moveTo>
                      <a:pt x="2726" y="1683"/>
                    </a:moveTo>
                    <a:lnTo>
                      <a:pt x="2726" y="1683"/>
                    </a:lnTo>
                    <a:lnTo>
                      <a:pt x="2718" y="1692"/>
                    </a:lnTo>
                    <a:cubicBezTo>
                      <a:pt x="2656" y="1757"/>
                      <a:pt x="2577" y="1792"/>
                      <a:pt x="2496" y="1792"/>
                    </a:cubicBezTo>
                    <a:lnTo>
                      <a:pt x="260" y="1792"/>
                    </a:lnTo>
                    <a:cubicBezTo>
                      <a:pt x="180" y="1792"/>
                      <a:pt x="101" y="1757"/>
                      <a:pt x="38" y="1692"/>
                    </a:cubicBezTo>
                    <a:lnTo>
                      <a:pt x="32" y="1686"/>
                    </a:lnTo>
                    <a:cubicBezTo>
                      <a:pt x="27" y="1677"/>
                      <a:pt x="26" y="1672"/>
                      <a:pt x="26" y="1668"/>
                    </a:cubicBezTo>
                    <a:cubicBezTo>
                      <a:pt x="26" y="1655"/>
                      <a:pt x="33" y="1645"/>
                      <a:pt x="43" y="1641"/>
                    </a:cubicBezTo>
                    <a:cubicBezTo>
                      <a:pt x="46" y="1640"/>
                      <a:pt x="49" y="1640"/>
                      <a:pt x="51" y="1640"/>
                    </a:cubicBezTo>
                    <a:lnTo>
                      <a:pt x="208" y="1640"/>
                    </a:lnTo>
                    <a:lnTo>
                      <a:pt x="222" y="1640"/>
                    </a:lnTo>
                    <a:lnTo>
                      <a:pt x="2534" y="1640"/>
                    </a:lnTo>
                    <a:lnTo>
                      <a:pt x="2712" y="1640"/>
                    </a:lnTo>
                    <a:cubicBezTo>
                      <a:pt x="2722" y="1643"/>
                      <a:pt x="2730" y="1655"/>
                      <a:pt x="2729" y="1668"/>
                    </a:cubicBezTo>
                    <a:cubicBezTo>
                      <a:pt x="2729" y="1673"/>
                      <a:pt x="2728" y="1678"/>
                      <a:pt x="2726" y="1683"/>
                    </a:cubicBezTo>
                    <a:close/>
                    <a:moveTo>
                      <a:pt x="2534" y="1613"/>
                    </a:moveTo>
                    <a:lnTo>
                      <a:pt x="2534" y="1613"/>
                    </a:lnTo>
                    <a:lnTo>
                      <a:pt x="222" y="1613"/>
                    </a:lnTo>
                    <a:lnTo>
                      <a:pt x="222" y="27"/>
                    </a:lnTo>
                    <a:lnTo>
                      <a:pt x="2534" y="27"/>
                    </a:lnTo>
                    <a:lnTo>
                      <a:pt x="2534" y="1613"/>
                    </a:lnTo>
                    <a:close/>
                    <a:moveTo>
                      <a:pt x="2720" y="1615"/>
                    </a:moveTo>
                    <a:lnTo>
                      <a:pt x="2720" y="1615"/>
                    </a:lnTo>
                    <a:lnTo>
                      <a:pt x="2715" y="1613"/>
                    </a:lnTo>
                    <a:lnTo>
                      <a:pt x="2595" y="1613"/>
                    </a:lnTo>
                    <a:lnTo>
                      <a:pt x="2561" y="1613"/>
                    </a:lnTo>
                    <a:lnTo>
                      <a:pt x="2561" y="0"/>
                    </a:lnTo>
                    <a:lnTo>
                      <a:pt x="195" y="0"/>
                    </a:lnTo>
                    <a:lnTo>
                      <a:pt x="195" y="1613"/>
                    </a:lnTo>
                    <a:lnTo>
                      <a:pt x="51" y="1613"/>
                    </a:lnTo>
                    <a:cubicBezTo>
                      <a:pt x="49" y="1613"/>
                      <a:pt x="45" y="1613"/>
                      <a:pt x="37" y="1615"/>
                    </a:cubicBezTo>
                    <a:lnTo>
                      <a:pt x="35" y="1615"/>
                    </a:lnTo>
                    <a:cubicBezTo>
                      <a:pt x="14" y="1623"/>
                      <a:pt x="0" y="1644"/>
                      <a:pt x="0" y="1668"/>
                    </a:cubicBezTo>
                    <a:cubicBezTo>
                      <a:pt x="0" y="1679"/>
                      <a:pt x="3" y="1690"/>
                      <a:pt x="11" y="1701"/>
                    </a:cubicBezTo>
                    <a:lnTo>
                      <a:pt x="19" y="1711"/>
                    </a:lnTo>
                    <a:cubicBezTo>
                      <a:pt x="87" y="1781"/>
                      <a:pt x="173" y="1819"/>
                      <a:pt x="260" y="1819"/>
                    </a:cubicBezTo>
                    <a:lnTo>
                      <a:pt x="2496" y="1819"/>
                    </a:lnTo>
                    <a:cubicBezTo>
                      <a:pt x="2585" y="1819"/>
                      <a:pt x="2670" y="1780"/>
                      <a:pt x="2738" y="1710"/>
                    </a:cubicBezTo>
                    <a:lnTo>
                      <a:pt x="2744" y="1703"/>
                    </a:lnTo>
                    <a:lnTo>
                      <a:pt x="2749" y="1697"/>
                    </a:lnTo>
                    <a:cubicBezTo>
                      <a:pt x="2754" y="1688"/>
                      <a:pt x="2756" y="1678"/>
                      <a:pt x="2756" y="1668"/>
                    </a:cubicBezTo>
                    <a:cubicBezTo>
                      <a:pt x="2756" y="1643"/>
                      <a:pt x="2742" y="1622"/>
                      <a:pt x="2720" y="1615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solidFill>
                  <a:srgbClr val="0078D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5F67CF89-8CD0-4A8E-BA6D-C3341799B5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5228" y="1111251"/>
                <a:ext cx="581025" cy="385763"/>
              </a:xfrm>
              <a:custGeom>
                <a:avLst/>
                <a:gdLst>
                  <a:gd name="T0" fmla="*/ 2089 w 2116"/>
                  <a:gd name="T1" fmla="*/ 1380 h 1407"/>
                  <a:gd name="T2" fmla="*/ 2089 w 2116"/>
                  <a:gd name="T3" fmla="*/ 1380 h 1407"/>
                  <a:gd name="T4" fmla="*/ 27 w 2116"/>
                  <a:gd name="T5" fmla="*/ 1380 h 1407"/>
                  <a:gd name="T6" fmla="*/ 27 w 2116"/>
                  <a:gd name="T7" fmla="*/ 26 h 1407"/>
                  <a:gd name="T8" fmla="*/ 2089 w 2116"/>
                  <a:gd name="T9" fmla="*/ 26 h 1407"/>
                  <a:gd name="T10" fmla="*/ 2089 w 2116"/>
                  <a:gd name="T11" fmla="*/ 1380 h 1407"/>
                  <a:gd name="T12" fmla="*/ 2116 w 2116"/>
                  <a:gd name="T13" fmla="*/ 0 h 1407"/>
                  <a:gd name="T14" fmla="*/ 2116 w 2116"/>
                  <a:gd name="T15" fmla="*/ 0 h 1407"/>
                  <a:gd name="T16" fmla="*/ 0 w 2116"/>
                  <a:gd name="T17" fmla="*/ 0 h 1407"/>
                  <a:gd name="T18" fmla="*/ 0 w 2116"/>
                  <a:gd name="T19" fmla="*/ 1407 h 1407"/>
                  <a:gd name="T20" fmla="*/ 2116 w 2116"/>
                  <a:gd name="T21" fmla="*/ 1407 h 1407"/>
                  <a:gd name="T22" fmla="*/ 2116 w 2116"/>
                  <a:gd name="T23" fmla="*/ 0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6" h="1407">
                    <a:moveTo>
                      <a:pt x="2089" y="1380"/>
                    </a:moveTo>
                    <a:lnTo>
                      <a:pt x="2089" y="1380"/>
                    </a:lnTo>
                    <a:lnTo>
                      <a:pt x="27" y="1380"/>
                    </a:lnTo>
                    <a:lnTo>
                      <a:pt x="27" y="26"/>
                    </a:lnTo>
                    <a:lnTo>
                      <a:pt x="2089" y="26"/>
                    </a:lnTo>
                    <a:lnTo>
                      <a:pt x="2089" y="1380"/>
                    </a:lnTo>
                    <a:close/>
                    <a:moveTo>
                      <a:pt x="2116" y="0"/>
                    </a:moveTo>
                    <a:lnTo>
                      <a:pt x="2116" y="0"/>
                    </a:lnTo>
                    <a:lnTo>
                      <a:pt x="0" y="0"/>
                    </a:lnTo>
                    <a:lnTo>
                      <a:pt x="0" y="1407"/>
                    </a:lnTo>
                    <a:lnTo>
                      <a:pt x="2116" y="1407"/>
                    </a:lnTo>
                    <a:lnTo>
                      <a:pt x="2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7EF0374-CD3A-48B9-81CC-1B26B8D06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04311" y="1536701"/>
                <a:ext cx="144462" cy="17463"/>
              </a:xfrm>
              <a:custGeom>
                <a:avLst/>
                <a:gdLst>
                  <a:gd name="T0" fmla="*/ 493 w 526"/>
                  <a:gd name="T1" fmla="*/ 39 h 66"/>
                  <a:gd name="T2" fmla="*/ 493 w 526"/>
                  <a:gd name="T3" fmla="*/ 39 h 66"/>
                  <a:gd name="T4" fmla="*/ 33 w 526"/>
                  <a:gd name="T5" fmla="*/ 39 h 66"/>
                  <a:gd name="T6" fmla="*/ 27 w 526"/>
                  <a:gd name="T7" fmla="*/ 33 h 66"/>
                  <a:gd name="T8" fmla="*/ 33 w 526"/>
                  <a:gd name="T9" fmla="*/ 27 h 66"/>
                  <a:gd name="T10" fmla="*/ 493 w 526"/>
                  <a:gd name="T11" fmla="*/ 27 h 66"/>
                  <a:gd name="T12" fmla="*/ 499 w 526"/>
                  <a:gd name="T13" fmla="*/ 33 h 66"/>
                  <a:gd name="T14" fmla="*/ 493 w 526"/>
                  <a:gd name="T15" fmla="*/ 39 h 66"/>
                  <a:gd name="T16" fmla="*/ 493 w 526"/>
                  <a:gd name="T17" fmla="*/ 0 h 66"/>
                  <a:gd name="T18" fmla="*/ 493 w 526"/>
                  <a:gd name="T19" fmla="*/ 0 h 66"/>
                  <a:gd name="T20" fmla="*/ 33 w 526"/>
                  <a:gd name="T21" fmla="*/ 0 h 66"/>
                  <a:gd name="T22" fmla="*/ 0 w 526"/>
                  <a:gd name="T23" fmla="*/ 33 h 66"/>
                  <a:gd name="T24" fmla="*/ 33 w 526"/>
                  <a:gd name="T25" fmla="*/ 66 h 66"/>
                  <a:gd name="T26" fmla="*/ 493 w 526"/>
                  <a:gd name="T27" fmla="*/ 66 h 66"/>
                  <a:gd name="T28" fmla="*/ 526 w 526"/>
                  <a:gd name="T29" fmla="*/ 33 h 66"/>
                  <a:gd name="T30" fmla="*/ 493 w 526"/>
                  <a:gd name="T3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66">
                    <a:moveTo>
                      <a:pt x="493" y="39"/>
                    </a:moveTo>
                    <a:lnTo>
                      <a:pt x="493" y="39"/>
                    </a:lnTo>
                    <a:lnTo>
                      <a:pt x="33" y="39"/>
                    </a:lnTo>
                    <a:cubicBezTo>
                      <a:pt x="29" y="39"/>
                      <a:pt x="27" y="36"/>
                      <a:pt x="27" y="33"/>
                    </a:cubicBezTo>
                    <a:cubicBezTo>
                      <a:pt x="27" y="30"/>
                      <a:pt x="29" y="27"/>
                      <a:pt x="33" y="27"/>
                    </a:cubicBezTo>
                    <a:lnTo>
                      <a:pt x="493" y="27"/>
                    </a:lnTo>
                    <a:cubicBezTo>
                      <a:pt x="496" y="27"/>
                      <a:pt x="499" y="30"/>
                      <a:pt x="499" y="33"/>
                    </a:cubicBezTo>
                    <a:cubicBezTo>
                      <a:pt x="499" y="36"/>
                      <a:pt x="496" y="39"/>
                      <a:pt x="493" y="39"/>
                    </a:cubicBezTo>
                    <a:close/>
                    <a:moveTo>
                      <a:pt x="493" y="0"/>
                    </a:moveTo>
                    <a:lnTo>
                      <a:pt x="493" y="0"/>
                    </a:lnTo>
                    <a:lnTo>
                      <a:pt x="33" y="0"/>
                    </a:ln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3" y="66"/>
                    </a:cubicBezTo>
                    <a:lnTo>
                      <a:pt x="493" y="66"/>
                    </a:lnTo>
                    <a:cubicBezTo>
                      <a:pt x="511" y="66"/>
                      <a:pt x="526" y="51"/>
                      <a:pt x="526" y="33"/>
                    </a:cubicBezTo>
                    <a:cubicBezTo>
                      <a:pt x="526" y="15"/>
                      <a:pt x="511" y="0"/>
                      <a:pt x="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78D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2F695A-67BC-440D-88F6-5EF3783B607B}"/>
              </a:ext>
            </a:extLst>
          </p:cNvPr>
          <p:cNvSpPr txBox="1"/>
          <p:nvPr/>
        </p:nvSpPr>
        <p:spPr>
          <a:xfrm>
            <a:off x="4876073" y="8371742"/>
            <a:ext cx="175683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charset="0"/>
                <a:cs typeface="Segoe UI Semibold" panose="020B0702040204020203" pitchFamily="34" charset="0"/>
              </a:rPr>
              <a:t>ATTACKER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0DA9D6-BAE6-4B14-8263-FDE3AC2A03CA}"/>
              </a:ext>
            </a:extLst>
          </p:cNvPr>
          <p:cNvGrpSpPr/>
          <p:nvPr/>
        </p:nvGrpSpPr>
        <p:grpSpPr>
          <a:xfrm>
            <a:off x="5975701" y="8989234"/>
            <a:ext cx="1174334" cy="1147401"/>
            <a:chOff x="1696279" y="7013988"/>
            <a:chExt cx="635524" cy="635524"/>
          </a:xfrm>
        </p:grpSpPr>
        <p:sp>
          <p:nvSpPr>
            <p:cNvPr id="25" name="Manufacture circle">
              <a:extLst>
                <a:ext uri="{FF2B5EF4-FFF2-40B4-BE49-F238E27FC236}">
                  <a16:creationId xmlns:a16="http://schemas.microsoft.com/office/drawing/2014/main" id="{2C953699-DD44-4540-9602-2BF09D6CC755}"/>
                </a:ext>
              </a:extLst>
            </p:cNvPr>
            <p:cNvSpPr/>
            <p:nvPr/>
          </p:nvSpPr>
          <p:spPr bwMode="auto">
            <a:xfrm>
              <a:off x="1696279" y="7013988"/>
              <a:ext cx="635524" cy="635524"/>
            </a:xfrm>
            <a:prstGeom prst="ellipse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13" rIns="0" bIns="4571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82A46B-1D1B-4CCD-8594-D04663E9A4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33161" y="7132180"/>
              <a:ext cx="409390" cy="427719"/>
              <a:chOff x="1101114" y="2623625"/>
              <a:chExt cx="1879599" cy="197796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000D988A-9314-4E9E-B4CD-1DB81EB22224}"/>
                  </a:ext>
                </a:extLst>
              </p:cNvPr>
              <p:cNvSpPr/>
              <p:nvPr/>
            </p:nvSpPr>
            <p:spPr bwMode="auto">
              <a:xfrm rot="307808">
                <a:off x="1137537" y="2623625"/>
                <a:ext cx="1843176" cy="616268"/>
              </a:xfrm>
              <a:custGeom>
                <a:avLst/>
                <a:gdLst>
                  <a:gd name="connsiteX0" fmla="*/ 282911 w 1614124"/>
                  <a:gd name="connsiteY0" fmla="*/ 0 h 539684"/>
                  <a:gd name="connsiteX1" fmla="*/ 1132939 w 1614124"/>
                  <a:gd name="connsiteY1" fmla="*/ 0 h 539684"/>
                  <a:gd name="connsiteX2" fmla="*/ 1239152 w 1614124"/>
                  <a:gd name="connsiteY2" fmla="*/ 424853 h 539684"/>
                  <a:gd name="connsiteX3" fmla="*/ 1142584 w 1614124"/>
                  <a:gd name="connsiteY3" fmla="*/ 424853 h 539684"/>
                  <a:gd name="connsiteX4" fmla="*/ 1614124 w 1614124"/>
                  <a:gd name="connsiteY4" fmla="*/ 437137 h 539684"/>
                  <a:gd name="connsiteX5" fmla="*/ 1611453 w 1614124"/>
                  <a:gd name="connsiteY5" fmla="*/ 539684 h 539684"/>
                  <a:gd name="connsiteX6" fmla="*/ 0 w 1614124"/>
                  <a:gd name="connsiteY6" fmla="*/ 497704 h 539684"/>
                  <a:gd name="connsiteX7" fmla="*/ 2671 w 1614124"/>
                  <a:gd name="connsiteY7" fmla="*/ 395157 h 539684"/>
                  <a:gd name="connsiteX8" fmla="*/ 182948 w 1614124"/>
                  <a:gd name="connsiteY8" fmla="*/ 399854 h 53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4124" h="539684">
                    <a:moveTo>
                      <a:pt x="282911" y="0"/>
                    </a:moveTo>
                    <a:lnTo>
                      <a:pt x="1132939" y="0"/>
                    </a:lnTo>
                    <a:lnTo>
                      <a:pt x="1239152" y="424853"/>
                    </a:lnTo>
                    <a:lnTo>
                      <a:pt x="1142584" y="424853"/>
                    </a:lnTo>
                    <a:lnTo>
                      <a:pt x="1614124" y="437137"/>
                    </a:lnTo>
                    <a:lnTo>
                      <a:pt x="1611453" y="539684"/>
                    </a:lnTo>
                    <a:lnTo>
                      <a:pt x="0" y="497704"/>
                    </a:lnTo>
                    <a:lnTo>
                      <a:pt x="2671" y="395157"/>
                    </a:lnTo>
                    <a:lnTo>
                      <a:pt x="182948" y="399854"/>
                    </a:lnTo>
                    <a:close/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1240D561-E6D1-4F7C-A44F-BF47E6518C07}"/>
                  </a:ext>
                </a:extLst>
              </p:cNvPr>
              <p:cNvSpPr/>
              <p:nvPr/>
            </p:nvSpPr>
            <p:spPr bwMode="auto">
              <a:xfrm rot="11593610">
                <a:off x="1101114" y="3680841"/>
                <a:ext cx="1614784" cy="920751"/>
              </a:xfrm>
              <a:custGeom>
                <a:avLst/>
                <a:gdLst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94936 w 1414115"/>
                  <a:gd name="connsiteY10" fmla="*/ 464591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984548 w 1414115"/>
                  <a:gd name="connsiteY9" fmla="*/ 469993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075988 w 1414115"/>
                  <a:gd name="connsiteY12" fmla="*/ 56143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175011 w 1414115"/>
                  <a:gd name="connsiteY12" fmla="*/ 42074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24717 w 1414115"/>
                  <a:gd name="connsiteY11" fmla="*/ 447381 h 80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4115" h="806329">
                    <a:moveTo>
                      <a:pt x="984548" y="469993"/>
                    </a:moveTo>
                    <a:lnTo>
                      <a:pt x="1225729" y="466248"/>
                    </a:lnTo>
                    <a:lnTo>
                      <a:pt x="1294936" y="464591"/>
                    </a:lnTo>
                    <a:lnTo>
                      <a:pt x="1380370" y="806329"/>
                    </a:lnTo>
                    <a:lnTo>
                      <a:pt x="33091" y="806329"/>
                    </a:lnTo>
                    <a:lnTo>
                      <a:pt x="109052" y="502488"/>
                    </a:lnTo>
                    <a:lnTo>
                      <a:pt x="91410" y="486803"/>
                    </a:lnTo>
                    <a:cubicBezTo>
                      <a:pt x="69471" y="463080"/>
                      <a:pt x="50217" y="437468"/>
                      <a:pt x="34008" y="410119"/>
                    </a:cubicBezTo>
                    <a:lnTo>
                      <a:pt x="0" y="330943"/>
                    </a:lnTo>
                    <a:lnTo>
                      <a:pt x="1408019" y="0"/>
                    </a:lnTo>
                    <a:lnTo>
                      <a:pt x="1414115" y="76146"/>
                    </a:lnTo>
                    <a:cubicBezTo>
                      <a:pt x="1407648" y="203478"/>
                      <a:pt x="1328550" y="344277"/>
                      <a:pt x="1224717" y="447381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755430-D05C-4709-811E-5FDDEAC77829}"/>
                  </a:ext>
                </a:extLst>
              </p:cNvPr>
              <p:cNvSpPr/>
              <p:nvPr/>
            </p:nvSpPr>
            <p:spPr bwMode="auto">
              <a:xfrm rot="641942">
                <a:off x="2263399" y="3384154"/>
                <a:ext cx="125506" cy="6107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D9EC41D2-FC54-4A51-9457-DD7BC6985E61}"/>
                  </a:ext>
                </a:extLst>
              </p:cNvPr>
              <p:cNvSpPr/>
              <p:nvPr/>
            </p:nvSpPr>
            <p:spPr bwMode="auto">
              <a:xfrm>
                <a:off x="2486848" y="3272101"/>
                <a:ext cx="152273" cy="532955"/>
              </a:xfrm>
              <a:custGeom>
                <a:avLst/>
                <a:gdLst>
                  <a:gd name="connsiteX0" fmla="*/ 44450 w 133350"/>
                  <a:gd name="connsiteY0" fmla="*/ 0 h 466725"/>
                  <a:gd name="connsiteX1" fmla="*/ 133350 w 133350"/>
                  <a:gd name="connsiteY1" fmla="*/ 314325 h 466725"/>
                  <a:gd name="connsiteX2" fmla="*/ 12700 w 133350"/>
                  <a:gd name="connsiteY2" fmla="*/ 320675 h 466725"/>
                  <a:gd name="connsiteX3" fmla="*/ 0 w 133350"/>
                  <a:gd name="connsiteY3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66725">
                    <a:moveTo>
                      <a:pt x="44450" y="0"/>
                    </a:moveTo>
                    <a:lnTo>
                      <a:pt x="133350" y="314325"/>
                    </a:lnTo>
                    <a:lnTo>
                      <a:pt x="12700" y="320675"/>
                    </a:lnTo>
                    <a:lnTo>
                      <a:pt x="0" y="4667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3331AA5F-8DF7-461A-882F-FCC636768871}"/>
                  </a:ext>
                </a:extLst>
              </p:cNvPr>
              <p:cNvSpPr/>
              <p:nvPr/>
            </p:nvSpPr>
            <p:spPr bwMode="auto">
              <a:xfrm>
                <a:off x="1359997" y="3137956"/>
                <a:ext cx="57314" cy="409687"/>
              </a:xfrm>
              <a:custGeom>
                <a:avLst/>
                <a:gdLst>
                  <a:gd name="connsiteX0" fmla="*/ 22225 w 22225"/>
                  <a:gd name="connsiteY0" fmla="*/ 0 h 358775"/>
                  <a:gd name="connsiteX1" fmla="*/ 0 w 22225"/>
                  <a:gd name="connsiteY1" fmla="*/ 358775 h 358775"/>
                  <a:gd name="connsiteX2" fmla="*/ 0 w 22225"/>
                  <a:gd name="connsiteY2" fmla="*/ 355600 h 358775"/>
                  <a:gd name="connsiteX3" fmla="*/ 0 w 22225"/>
                  <a:gd name="connsiteY3" fmla="*/ 355600 h 358775"/>
                  <a:gd name="connsiteX4" fmla="*/ 0 w 22225"/>
                  <a:gd name="connsiteY4" fmla="*/ 355600 h 358775"/>
                  <a:gd name="connsiteX0" fmla="*/ 50192 w 50192"/>
                  <a:gd name="connsiteY0" fmla="*/ 0 h 358775"/>
                  <a:gd name="connsiteX1" fmla="*/ 27967 w 50192"/>
                  <a:gd name="connsiteY1" fmla="*/ 358775 h 358775"/>
                  <a:gd name="connsiteX2" fmla="*/ 27967 w 50192"/>
                  <a:gd name="connsiteY2" fmla="*/ 355600 h 358775"/>
                  <a:gd name="connsiteX3" fmla="*/ 27967 w 50192"/>
                  <a:gd name="connsiteY3" fmla="*/ 355600 h 358775"/>
                  <a:gd name="connsiteX4" fmla="*/ 27967 w 50192"/>
                  <a:gd name="connsiteY4" fmla="*/ 355600 h 3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2" h="358775">
                    <a:moveTo>
                      <a:pt x="50192" y="0"/>
                    </a:moveTo>
                    <a:cubicBezTo>
                      <a:pt x="-52466" y="155311"/>
                      <a:pt x="35375" y="239183"/>
                      <a:pt x="27967" y="358775"/>
                    </a:cubicBezTo>
                    <a:lnTo>
                      <a:pt x="27967" y="355600"/>
                    </a:lnTo>
                    <a:lnTo>
                      <a:pt x="27967" y="355600"/>
                    </a:lnTo>
                    <a:lnTo>
                      <a:pt x="27967" y="35560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52F86138-65FE-4AFE-AE14-F4E1709263E8}"/>
              </a:ext>
            </a:extLst>
          </p:cNvPr>
          <p:cNvSpPr/>
          <p:nvPr/>
        </p:nvSpPr>
        <p:spPr>
          <a:xfrm rot="4331034">
            <a:off x="4206491" y="5668742"/>
            <a:ext cx="3342789" cy="4264202"/>
          </a:xfrm>
          <a:prstGeom prst="arc">
            <a:avLst>
              <a:gd name="adj1" fmla="val 17055721"/>
              <a:gd name="adj2" fmla="val 19636228"/>
            </a:avLst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32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3549C-D890-4347-8AEC-2268ED41F8D5}"/>
              </a:ext>
            </a:extLst>
          </p:cNvPr>
          <p:cNvSpPr txBox="1"/>
          <p:nvPr/>
        </p:nvSpPr>
        <p:spPr>
          <a:xfrm>
            <a:off x="9104283" y="8148011"/>
            <a:ext cx="19831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User account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is compromised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785542-35A8-4DD3-88B9-0FE5CA9AEDF7}"/>
              </a:ext>
            </a:extLst>
          </p:cNvPr>
          <p:cNvGrpSpPr/>
          <p:nvPr/>
        </p:nvGrpSpPr>
        <p:grpSpPr>
          <a:xfrm>
            <a:off x="9430554" y="6228441"/>
            <a:ext cx="1279978" cy="1279979"/>
            <a:chOff x="3250674" y="2972624"/>
            <a:chExt cx="914400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4BE2FF5-D2B5-49B8-AF3B-15F710AEC242}"/>
                </a:ext>
              </a:extLst>
            </p:cNvPr>
            <p:cNvSpPr/>
            <p:nvPr/>
          </p:nvSpPr>
          <p:spPr bwMode="auto">
            <a:xfrm>
              <a:off x="3250674" y="2972624"/>
              <a:ext cx="914400" cy="9144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399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F0EF49-8301-4C0A-A5D8-E810AA433C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31523" y="3206922"/>
              <a:ext cx="409390" cy="427719"/>
              <a:chOff x="1101114" y="2623625"/>
              <a:chExt cx="1879599" cy="1977967"/>
            </a:xfrm>
          </p:grpSpPr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BF6E418E-3568-4332-9C37-F9989CE71FCF}"/>
                  </a:ext>
                </a:extLst>
              </p:cNvPr>
              <p:cNvSpPr/>
              <p:nvPr/>
            </p:nvSpPr>
            <p:spPr bwMode="auto">
              <a:xfrm rot="307808">
                <a:off x="1137537" y="2623625"/>
                <a:ext cx="1843176" cy="616268"/>
              </a:xfrm>
              <a:custGeom>
                <a:avLst/>
                <a:gdLst>
                  <a:gd name="connsiteX0" fmla="*/ 282911 w 1614124"/>
                  <a:gd name="connsiteY0" fmla="*/ 0 h 539684"/>
                  <a:gd name="connsiteX1" fmla="*/ 1132939 w 1614124"/>
                  <a:gd name="connsiteY1" fmla="*/ 0 h 539684"/>
                  <a:gd name="connsiteX2" fmla="*/ 1239152 w 1614124"/>
                  <a:gd name="connsiteY2" fmla="*/ 424853 h 539684"/>
                  <a:gd name="connsiteX3" fmla="*/ 1142584 w 1614124"/>
                  <a:gd name="connsiteY3" fmla="*/ 424853 h 539684"/>
                  <a:gd name="connsiteX4" fmla="*/ 1614124 w 1614124"/>
                  <a:gd name="connsiteY4" fmla="*/ 437137 h 539684"/>
                  <a:gd name="connsiteX5" fmla="*/ 1611453 w 1614124"/>
                  <a:gd name="connsiteY5" fmla="*/ 539684 h 539684"/>
                  <a:gd name="connsiteX6" fmla="*/ 0 w 1614124"/>
                  <a:gd name="connsiteY6" fmla="*/ 497704 h 539684"/>
                  <a:gd name="connsiteX7" fmla="*/ 2671 w 1614124"/>
                  <a:gd name="connsiteY7" fmla="*/ 395157 h 539684"/>
                  <a:gd name="connsiteX8" fmla="*/ 182948 w 1614124"/>
                  <a:gd name="connsiteY8" fmla="*/ 399854 h 53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4124" h="539684">
                    <a:moveTo>
                      <a:pt x="282911" y="0"/>
                    </a:moveTo>
                    <a:lnTo>
                      <a:pt x="1132939" y="0"/>
                    </a:lnTo>
                    <a:lnTo>
                      <a:pt x="1239152" y="424853"/>
                    </a:lnTo>
                    <a:lnTo>
                      <a:pt x="1142584" y="424853"/>
                    </a:lnTo>
                    <a:lnTo>
                      <a:pt x="1614124" y="437137"/>
                    </a:lnTo>
                    <a:lnTo>
                      <a:pt x="1611453" y="539684"/>
                    </a:lnTo>
                    <a:lnTo>
                      <a:pt x="0" y="497704"/>
                    </a:lnTo>
                    <a:lnTo>
                      <a:pt x="2671" y="395157"/>
                    </a:lnTo>
                    <a:lnTo>
                      <a:pt x="182948" y="399854"/>
                    </a:lnTo>
                    <a:close/>
                  </a:path>
                </a:pathLst>
              </a:custGeom>
              <a:noFill/>
              <a:ln w="635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Freeform 31">
                <a:extLst>
                  <a:ext uri="{FF2B5EF4-FFF2-40B4-BE49-F238E27FC236}">
                    <a16:creationId xmlns:a16="http://schemas.microsoft.com/office/drawing/2014/main" id="{F7517F5A-C31F-4841-A7AC-B5F811633E7C}"/>
                  </a:ext>
                </a:extLst>
              </p:cNvPr>
              <p:cNvSpPr/>
              <p:nvPr/>
            </p:nvSpPr>
            <p:spPr bwMode="auto">
              <a:xfrm rot="11593610">
                <a:off x="1101114" y="3680841"/>
                <a:ext cx="1614784" cy="920751"/>
              </a:xfrm>
              <a:custGeom>
                <a:avLst/>
                <a:gdLst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94936 w 1414115"/>
                  <a:gd name="connsiteY10" fmla="*/ 464591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984548 w 1414115"/>
                  <a:gd name="connsiteY9" fmla="*/ 469993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075988 w 1414115"/>
                  <a:gd name="connsiteY12" fmla="*/ 56143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175011 w 1414115"/>
                  <a:gd name="connsiteY12" fmla="*/ 42074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24717 w 1414115"/>
                  <a:gd name="connsiteY11" fmla="*/ 447381 h 80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4115" h="806329">
                    <a:moveTo>
                      <a:pt x="984548" y="469993"/>
                    </a:moveTo>
                    <a:lnTo>
                      <a:pt x="1225729" y="466248"/>
                    </a:lnTo>
                    <a:lnTo>
                      <a:pt x="1294936" y="464591"/>
                    </a:lnTo>
                    <a:lnTo>
                      <a:pt x="1380370" y="806329"/>
                    </a:lnTo>
                    <a:lnTo>
                      <a:pt x="33091" y="806329"/>
                    </a:lnTo>
                    <a:lnTo>
                      <a:pt x="109052" y="502488"/>
                    </a:lnTo>
                    <a:lnTo>
                      <a:pt x="91410" y="486803"/>
                    </a:lnTo>
                    <a:cubicBezTo>
                      <a:pt x="69471" y="463080"/>
                      <a:pt x="50217" y="437468"/>
                      <a:pt x="34008" y="410119"/>
                    </a:cubicBezTo>
                    <a:lnTo>
                      <a:pt x="0" y="330943"/>
                    </a:lnTo>
                    <a:lnTo>
                      <a:pt x="1408019" y="0"/>
                    </a:lnTo>
                    <a:lnTo>
                      <a:pt x="1414115" y="76146"/>
                    </a:lnTo>
                    <a:cubicBezTo>
                      <a:pt x="1407648" y="203478"/>
                      <a:pt x="1328550" y="344277"/>
                      <a:pt x="1224717" y="447381"/>
                    </a:cubicBezTo>
                  </a:path>
                </a:pathLst>
              </a:custGeom>
              <a:noFill/>
              <a:ln w="635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87F82BA-0AD6-4E05-9E6B-5A05C9071A7E}"/>
                  </a:ext>
                </a:extLst>
              </p:cNvPr>
              <p:cNvSpPr/>
              <p:nvPr/>
            </p:nvSpPr>
            <p:spPr bwMode="auto">
              <a:xfrm rot="641942">
                <a:off x="2263399" y="3384154"/>
                <a:ext cx="125506" cy="6107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637CB0A2-37F7-42D5-9390-A5BC87E8EC73}"/>
                  </a:ext>
                </a:extLst>
              </p:cNvPr>
              <p:cNvSpPr/>
              <p:nvPr/>
            </p:nvSpPr>
            <p:spPr bwMode="auto">
              <a:xfrm>
                <a:off x="2486848" y="3272101"/>
                <a:ext cx="152273" cy="532955"/>
              </a:xfrm>
              <a:custGeom>
                <a:avLst/>
                <a:gdLst>
                  <a:gd name="connsiteX0" fmla="*/ 44450 w 133350"/>
                  <a:gd name="connsiteY0" fmla="*/ 0 h 466725"/>
                  <a:gd name="connsiteX1" fmla="*/ 133350 w 133350"/>
                  <a:gd name="connsiteY1" fmla="*/ 314325 h 466725"/>
                  <a:gd name="connsiteX2" fmla="*/ 12700 w 133350"/>
                  <a:gd name="connsiteY2" fmla="*/ 320675 h 466725"/>
                  <a:gd name="connsiteX3" fmla="*/ 0 w 133350"/>
                  <a:gd name="connsiteY3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66725">
                    <a:moveTo>
                      <a:pt x="44450" y="0"/>
                    </a:moveTo>
                    <a:lnTo>
                      <a:pt x="133350" y="314325"/>
                    </a:lnTo>
                    <a:lnTo>
                      <a:pt x="12700" y="320675"/>
                    </a:lnTo>
                    <a:lnTo>
                      <a:pt x="0" y="466725"/>
                    </a:lnTo>
                  </a:path>
                </a:pathLst>
              </a:custGeom>
              <a:noFill/>
              <a:ln w="635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A4F61F19-0811-4D23-966A-359CCE5CD640}"/>
                  </a:ext>
                </a:extLst>
              </p:cNvPr>
              <p:cNvSpPr/>
              <p:nvPr/>
            </p:nvSpPr>
            <p:spPr bwMode="auto">
              <a:xfrm>
                <a:off x="1359997" y="3137956"/>
                <a:ext cx="57314" cy="409687"/>
              </a:xfrm>
              <a:custGeom>
                <a:avLst/>
                <a:gdLst>
                  <a:gd name="connsiteX0" fmla="*/ 22225 w 22225"/>
                  <a:gd name="connsiteY0" fmla="*/ 0 h 358775"/>
                  <a:gd name="connsiteX1" fmla="*/ 0 w 22225"/>
                  <a:gd name="connsiteY1" fmla="*/ 358775 h 358775"/>
                  <a:gd name="connsiteX2" fmla="*/ 0 w 22225"/>
                  <a:gd name="connsiteY2" fmla="*/ 355600 h 358775"/>
                  <a:gd name="connsiteX3" fmla="*/ 0 w 22225"/>
                  <a:gd name="connsiteY3" fmla="*/ 355600 h 358775"/>
                  <a:gd name="connsiteX4" fmla="*/ 0 w 22225"/>
                  <a:gd name="connsiteY4" fmla="*/ 355600 h 358775"/>
                  <a:gd name="connsiteX0" fmla="*/ 50192 w 50192"/>
                  <a:gd name="connsiteY0" fmla="*/ 0 h 358775"/>
                  <a:gd name="connsiteX1" fmla="*/ 27967 w 50192"/>
                  <a:gd name="connsiteY1" fmla="*/ 358775 h 358775"/>
                  <a:gd name="connsiteX2" fmla="*/ 27967 w 50192"/>
                  <a:gd name="connsiteY2" fmla="*/ 355600 h 358775"/>
                  <a:gd name="connsiteX3" fmla="*/ 27967 w 50192"/>
                  <a:gd name="connsiteY3" fmla="*/ 355600 h 358775"/>
                  <a:gd name="connsiteX4" fmla="*/ 27967 w 50192"/>
                  <a:gd name="connsiteY4" fmla="*/ 355600 h 3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2" h="358775">
                    <a:moveTo>
                      <a:pt x="50192" y="0"/>
                    </a:moveTo>
                    <a:cubicBezTo>
                      <a:pt x="-52466" y="155311"/>
                      <a:pt x="35375" y="239183"/>
                      <a:pt x="27967" y="358775"/>
                    </a:cubicBezTo>
                    <a:lnTo>
                      <a:pt x="27967" y="355600"/>
                    </a:lnTo>
                    <a:lnTo>
                      <a:pt x="27967" y="355600"/>
                    </a:lnTo>
                    <a:lnTo>
                      <a:pt x="27967" y="355600"/>
                    </a:lnTo>
                  </a:path>
                </a:pathLst>
              </a:custGeom>
              <a:noFill/>
              <a:ln w="6350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CFA3E1-D448-4D6B-AFC1-0BCC72BB3281}"/>
              </a:ext>
            </a:extLst>
          </p:cNvPr>
          <p:cNvGrpSpPr/>
          <p:nvPr/>
        </p:nvGrpSpPr>
        <p:grpSpPr>
          <a:xfrm>
            <a:off x="11598663" y="6217606"/>
            <a:ext cx="1279978" cy="1279979"/>
            <a:chOff x="4565475" y="2971800"/>
            <a:chExt cx="914400" cy="9144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D70CD2-79B8-4272-AA97-7CE164B8FB3F}"/>
                </a:ext>
              </a:extLst>
            </p:cNvPr>
            <p:cNvSpPr/>
            <p:nvPr/>
          </p:nvSpPr>
          <p:spPr bwMode="auto">
            <a:xfrm>
              <a:off x="4565475" y="2971800"/>
              <a:ext cx="914400" cy="9144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399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27283A-03D7-41DC-B8AB-DCA71D1D283A}"/>
                </a:ext>
              </a:extLst>
            </p:cNvPr>
            <p:cNvGrpSpPr/>
            <p:nvPr/>
          </p:nvGrpSpPr>
          <p:grpSpPr>
            <a:xfrm>
              <a:off x="4870122" y="3463694"/>
              <a:ext cx="305133" cy="332446"/>
              <a:chOff x="9215541" y="4606318"/>
              <a:chExt cx="305133" cy="33244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CDA0239-3EE2-4392-980C-4A57E17BAC87}"/>
                  </a:ext>
                </a:extLst>
              </p:cNvPr>
              <p:cNvGrpSpPr/>
              <p:nvPr/>
            </p:nvGrpSpPr>
            <p:grpSpPr>
              <a:xfrm>
                <a:off x="9215541" y="4696535"/>
                <a:ext cx="140599" cy="126049"/>
                <a:chOff x="9218182" y="4729461"/>
                <a:chExt cx="159793" cy="143257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FB5695F-3251-43AD-B977-9089314CEAA2}"/>
                    </a:ext>
                  </a:extLst>
                </p:cNvPr>
                <p:cNvCxnSpPr/>
                <p:nvPr/>
              </p:nvCxnSpPr>
              <p:spPr>
                <a:xfrm>
                  <a:off x="9218182" y="4729461"/>
                  <a:ext cx="159793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98B354C-39E1-4C3C-AAF2-1D1A2A53AEAA}"/>
                    </a:ext>
                  </a:extLst>
                </p:cNvPr>
                <p:cNvCxnSpPr/>
                <p:nvPr/>
              </p:nvCxnSpPr>
              <p:spPr>
                <a:xfrm>
                  <a:off x="9218182" y="4777213"/>
                  <a:ext cx="141721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870ABF-7F03-46F6-B4B7-AA18F2E2AD5B}"/>
                    </a:ext>
                  </a:extLst>
                </p:cNvPr>
                <p:cNvCxnSpPr/>
                <p:nvPr/>
              </p:nvCxnSpPr>
              <p:spPr>
                <a:xfrm>
                  <a:off x="9218182" y="4824965"/>
                  <a:ext cx="124868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50D8F5C-66B8-42C2-979E-A19AB9A808AD}"/>
                    </a:ext>
                  </a:extLst>
                </p:cNvPr>
                <p:cNvCxnSpPr/>
                <p:nvPr/>
              </p:nvCxnSpPr>
              <p:spPr>
                <a:xfrm>
                  <a:off x="9218182" y="4872718"/>
                  <a:ext cx="105818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AFF7EA-E877-4A73-9C04-CA4BCF28A9F6}"/>
                  </a:ext>
                </a:extLst>
              </p:cNvPr>
              <p:cNvSpPr/>
              <p:nvPr/>
            </p:nvSpPr>
            <p:spPr>
              <a:xfrm>
                <a:off x="9337906" y="4606318"/>
                <a:ext cx="182768" cy="33244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#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7F0B41-6AA1-4AFD-8AB0-C4E0F3ACFDBF}"/>
                </a:ext>
              </a:extLst>
            </p:cNvPr>
            <p:cNvGrpSpPr/>
            <p:nvPr/>
          </p:nvGrpSpPr>
          <p:grpSpPr>
            <a:xfrm>
              <a:off x="4853368" y="3158456"/>
              <a:ext cx="338615" cy="153295"/>
              <a:chOff x="4801797" y="3216870"/>
              <a:chExt cx="338615" cy="1532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2B5AD83-B36E-400C-B9DE-5B11DE62FC08}"/>
                  </a:ext>
                </a:extLst>
              </p:cNvPr>
              <p:cNvGrpSpPr/>
              <p:nvPr/>
            </p:nvGrpSpPr>
            <p:grpSpPr>
              <a:xfrm>
                <a:off x="4801797" y="3222066"/>
                <a:ext cx="123773" cy="92146"/>
                <a:chOff x="10343693" y="3994027"/>
                <a:chExt cx="192427" cy="143257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326D247-B6AC-4486-A6B7-CFD592842A00}"/>
                    </a:ext>
                  </a:extLst>
                </p:cNvPr>
                <p:cNvCxnSpPr/>
                <p:nvPr/>
              </p:nvCxnSpPr>
              <p:spPr>
                <a:xfrm>
                  <a:off x="10343693" y="3994027"/>
                  <a:ext cx="192427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D380B8E-D361-4210-89CD-6BF855F8DEB8}"/>
                    </a:ext>
                  </a:extLst>
                </p:cNvPr>
                <p:cNvCxnSpPr/>
                <p:nvPr/>
              </p:nvCxnSpPr>
              <p:spPr>
                <a:xfrm>
                  <a:off x="10343693" y="4041779"/>
                  <a:ext cx="141721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31B53B6-8EC8-4CAC-BC45-476B96B2751E}"/>
                    </a:ext>
                  </a:extLst>
                </p:cNvPr>
                <p:cNvCxnSpPr/>
                <p:nvPr/>
              </p:nvCxnSpPr>
              <p:spPr>
                <a:xfrm>
                  <a:off x="10343693" y="4089531"/>
                  <a:ext cx="95683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AC9BAC-5DA8-4EF1-864A-5F7C5E0006E4}"/>
                    </a:ext>
                  </a:extLst>
                </p:cNvPr>
                <p:cNvCxnSpPr/>
                <p:nvPr/>
              </p:nvCxnSpPr>
              <p:spPr>
                <a:xfrm>
                  <a:off x="10343693" y="4137284"/>
                  <a:ext cx="47841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5CB0DC-91D4-4564-B6C6-53848A6A6B88}"/>
                  </a:ext>
                </a:extLst>
              </p:cNvPr>
              <p:cNvSpPr/>
              <p:nvPr/>
            </p:nvSpPr>
            <p:spPr bwMode="auto">
              <a:xfrm rot="2731059">
                <a:off x="4917729" y="3147482"/>
                <a:ext cx="153295" cy="292071"/>
              </a:xfrm>
              <a:custGeom>
                <a:avLst/>
                <a:gdLst>
                  <a:gd name="connsiteX0" fmla="*/ 0 w 153295"/>
                  <a:gd name="connsiteY0" fmla="*/ 83494 h 292071"/>
                  <a:gd name="connsiteX1" fmla="*/ 46344 w 153295"/>
                  <a:gd name="connsiteY1" fmla="*/ 37150 h 292071"/>
                  <a:gd name="connsiteX2" fmla="*/ 56572 w 153295"/>
                  <a:gd name="connsiteY2" fmla="*/ 37150 h 292071"/>
                  <a:gd name="connsiteX3" fmla="*/ 56572 w 153295"/>
                  <a:gd name="connsiteY3" fmla="*/ 64995 h 292071"/>
                  <a:gd name="connsiteX4" fmla="*/ 49411 w 153295"/>
                  <a:gd name="connsiteY4" fmla="*/ 82737 h 292071"/>
                  <a:gd name="connsiteX5" fmla="*/ 57245 w 153295"/>
                  <a:gd name="connsiteY5" fmla="*/ 101177 h 292071"/>
                  <a:gd name="connsiteX6" fmla="*/ 94263 w 153295"/>
                  <a:gd name="connsiteY6" fmla="*/ 100842 h 292071"/>
                  <a:gd name="connsiteX7" fmla="*/ 93929 w 153295"/>
                  <a:gd name="connsiteY7" fmla="*/ 63824 h 292071"/>
                  <a:gd name="connsiteX8" fmla="*/ 93148 w 153295"/>
                  <a:gd name="connsiteY8" fmla="*/ 63509 h 292071"/>
                  <a:gd name="connsiteX9" fmla="*/ 93148 w 153295"/>
                  <a:gd name="connsiteY9" fmla="*/ 37150 h 292071"/>
                  <a:gd name="connsiteX10" fmla="*/ 106951 w 153295"/>
                  <a:gd name="connsiteY10" fmla="*/ 37150 h 292071"/>
                  <a:gd name="connsiteX11" fmla="*/ 153295 w 153295"/>
                  <a:gd name="connsiteY11" fmla="*/ 83494 h 292071"/>
                  <a:gd name="connsiteX12" fmla="*/ 153295 w 153295"/>
                  <a:gd name="connsiteY12" fmla="*/ 292071 h 292071"/>
                  <a:gd name="connsiteX13" fmla="*/ 0 w 153295"/>
                  <a:gd name="connsiteY13" fmla="*/ 292071 h 292071"/>
                  <a:gd name="connsiteX14" fmla="*/ 65875 w 153295"/>
                  <a:gd name="connsiteY14" fmla="*/ 3048 h 292071"/>
                  <a:gd name="connsiteX15" fmla="*/ 68923 w 153295"/>
                  <a:gd name="connsiteY15" fmla="*/ 0 h 292071"/>
                  <a:gd name="connsiteX16" fmla="*/ 81115 w 153295"/>
                  <a:gd name="connsiteY16" fmla="*/ 0 h 292071"/>
                  <a:gd name="connsiteX17" fmla="*/ 84163 w 153295"/>
                  <a:gd name="connsiteY17" fmla="*/ 3048 h 292071"/>
                  <a:gd name="connsiteX18" fmla="*/ 84163 w 153295"/>
                  <a:gd name="connsiteY18" fmla="*/ 97536 h 292071"/>
                  <a:gd name="connsiteX19" fmla="*/ 81115 w 153295"/>
                  <a:gd name="connsiteY19" fmla="*/ 100584 h 292071"/>
                  <a:gd name="connsiteX20" fmla="*/ 68923 w 153295"/>
                  <a:gd name="connsiteY20" fmla="*/ 100584 h 292071"/>
                  <a:gd name="connsiteX21" fmla="*/ 65875 w 153295"/>
                  <a:gd name="connsiteY21" fmla="*/ 97536 h 29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295" h="292071">
                    <a:moveTo>
                      <a:pt x="0" y="83494"/>
                    </a:moveTo>
                    <a:lnTo>
                      <a:pt x="46344" y="37150"/>
                    </a:lnTo>
                    <a:lnTo>
                      <a:pt x="56572" y="37150"/>
                    </a:lnTo>
                    <a:lnTo>
                      <a:pt x="56572" y="64995"/>
                    </a:lnTo>
                    <a:lnTo>
                      <a:pt x="49411" y="82737"/>
                    </a:lnTo>
                    <a:cubicBezTo>
                      <a:pt x="49471" y="89436"/>
                      <a:pt x="52088" y="96112"/>
                      <a:pt x="57245" y="101177"/>
                    </a:cubicBezTo>
                    <a:cubicBezTo>
                      <a:pt x="67559" y="111307"/>
                      <a:pt x="84133" y="111157"/>
                      <a:pt x="94263" y="100842"/>
                    </a:cubicBezTo>
                    <a:cubicBezTo>
                      <a:pt x="104393" y="90528"/>
                      <a:pt x="104243" y="73954"/>
                      <a:pt x="93929" y="63824"/>
                    </a:cubicBezTo>
                    <a:lnTo>
                      <a:pt x="93148" y="63509"/>
                    </a:lnTo>
                    <a:lnTo>
                      <a:pt x="93148" y="37150"/>
                    </a:lnTo>
                    <a:lnTo>
                      <a:pt x="106951" y="37150"/>
                    </a:lnTo>
                    <a:lnTo>
                      <a:pt x="153295" y="83494"/>
                    </a:lnTo>
                    <a:lnTo>
                      <a:pt x="153295" y="292071"/>
                    </a:lnTo>
                    <a:lnTo>
                      <a:pt x="0" y="292071"/>
                    </a:lnTo>
                    <a:close/>
                    <a:moveTo>
                      <a:pt x="65875" y="3048"/>
                    </a:moveTo>
                    <a:cubicBezTo>
                      <a:pt x="65875" y="1365"/>
                      <a:pt x="67240" y="0"/>
                      <a:pt x="68923" y="0"/>
                    </a:cubicBezTo>
                    <a:lnTo>
                      <a:pt x="81115" y="0"/>
                    </a:lnTo>
                    <a:cubicBezTo>
                      <a:pt x="82798" y="0"/>
                      <a:pt x="84163" y="1365"/>
                      <a:pt x="84163" y="3048"/>
                    </a:cubicBezTo>
                    <a:lnTo>
                      <a:pt x="84163" y="97536"/>
                    </a:lnTo>
                    <a:cubicBezTo>
                      <a:pt x="84163" y="99219"/>
                      <a:pt x="82798" y="100584"/>
                      <a:pt x="81115" y="100584"/>
                    </a:cubicBezTo>
                    <a:lnTo>
                      <a:pt x="68923" y="100584"/>
                    </a:lnTo>
                    <a:cubicBezTo>
                      <a:pt x="67240" y="100584"/>
                      <a:pt x="65875" y="99219"/>
                      <a:pt x="65875" y="975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8231B4E-790A-45AF-BE25-9BCF9B13D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729" y="3429000"/>
              <a:ext cx="591893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60AF30C-3932-4847-B75C-E3AB90AACE9E}"/>
              </a:ext>
            </a:extLst>
          </p:cNvPr>
          <p:cNvSpPr txBox="1"/>
          <p:nvPr/>
        </p:nvSpPr>
        <p:spPr>
          <a:xfrm>
            <a:off x="11471516" y="8118287"/>
            <a:ext cx="20058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Attacker attempts lateral movement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8F2D7C-E32C-4DF2-A4CE-DA2BF493913F}"/>
              </a:ext>
            </a:extLst>
          </p:cNvPr>
          <p:cNvGrpSpPr/>
          <p:nvPr/>
        </p:nvGrpSpPr>
        <p:grpSpPr>
          <a:xfrm>
            <a:off x="17953989" y="6348058"/>
            <a:ext cx="895985" cy="895985"/>
            <a:chOff x="4866289" y="3330361"/>
            <a:chExt cx="640080" cy="6400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AE3150A-7022-4A19-83F3-2F0E26BF6490}"/>
                </a:ext>
              </a:extLst>
            </p:cNvPr>
            <p:cNvSpPr/>
            <p:nvPr/>
          </p:nvSpPr>
          <p:spPr bwMode="auto">
            <a:xfrm>
              <a:off x="4866289" y="3330361"/>
              <a:ext cx="640080" cy="640080"/>
            </a:xfrm>
            <a:prstGeom prst="ellipse">
              <a:avLst/>
            </a:prstGeom>
            <a:solidFill>
              <a:srgbClr val="C00000"/>
            </a:solidFill>
            <a:ln w="508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399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08987130-2D40-4889-920D-87987B9362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45823" y="3409895"/>
              <a:ext cx="481013" cy="481013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20 h 128"/>
                <a:gd name="T12" fmla="*/ 8 w 128"/>
                <a:gd name="T13" fmla="*/ 64 h 128"/>
                <a:gd name="T14" fmla="*/ 64 w 128"/>
                <a:gd name="T15" fmla="*/ 8 h 128"/>
                <a:gd name="T16" fmla="*/ 120 w 128"/>
                <a:gd name="T17" fmla="*/ 64 h 128"/>
                <a:gd name="T18" fmla="*/ 64 w 128"/>
                <a:gd name="T19" fmla="*/ 120 h 128"/>
                <a:gd name="T20" fmla="*/ 64 w 128"/>
                <a:gd name="T21" fmla="*/ 48 h 128"/>
                <a:gd name="T22" fmla="*/ 48 w 128"/>
                <a:gd name="T23" fmla="*/ 64 h 128"/>
                <a:gd name="T24" fmla="*/ 64 w 128"/>
                <a:gd name="T25" fmla="*/ 80 h 128"/>
                <a:gd name="T26" fmla="*/ 80 w 128"/>
                <a:gd name="T27" fmla="*/ 64 h 128"/>
                <a:gd name="T28" fmla="*/ 64 w 128"/>
                <a:gd name="T29" fmla="*/ 48 h 128"/>
                <a:gd name="T30" fmla="*/ 64 w 128"/>
                <a:gd name="T31" fmla="*/ 72 h 128"/>
                <a:gd name="T32" fmla="*/ 56 w 128"/>
                <a:gd name="T33" fmla="*/ 64 h 128"/>
                <a:gd name="T34" fmla="*/ 64 w 128"/>
                <a:gd name="T35" fmla="*/ 56 h 128"/>
                <a:gd name="T36" fmla="*/ 72 w 128"/>
                <a:gd name="T37" fmla="*/ 64 h 128"/>
                <a:gd name="T38" fmla="*/ 64 w 128"/>
                <a:gd name="T39" fmla="*/ 72 h 128"/>
                <a:gd name="T40" fmla="*/ 64 w 128"/>
                <a:gd name="T41" fmla="*/ 104 h 128"/>
                <a:gd name="T42" fmla="*/ 24 w 128"/>
                <a:gd name="T43" fmla="*/ 64 h 128"/>
                <a:gd name="T44" fmla="*/ 64 w 128"/>
                <a:gd name="T45" fmla="*/ 24 h 128"/>
                <a:gd name="T46" fmla="*/ 104 w 128"/>
                <a:gd name="T47" fmla="*/ 64 h 128"/>
                <a:gd name="T48" fmla="*/ 64 w 128"/>
                <a:gd name="T49" fmla="*/ 104 h 128"/>
                <a:gd name="T50" fmla="*/ 64 w 128"/>
                <a:gd name="T51" fmla="*/ 32 h 128"/>
                <a:gd name="T52" fmla="*/ 32 w 128"/>
                <a:gd name="T53" fmla="*/ 64 h 128"/>
                <a:gd name="T54" fmla="*/ 64 w 128"/>
                <a:gd name="T55" fmla="*/ 96 h 128"/>
                <a:gd name="T56" fmla="*/ 96 w 128"/>
                <a:gd name="T57" fmla="*/ 64 h 128"/>
                <a:gd name="T58" fmla="*/ 64 w 128"/>
                <a:gd name="T59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99" y="128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moveTo>
                    <a:pt x="64" y="120"/>
                  </a:moveTo>
                  <a:cubicBezTo>
                    <a:pt x="33" y="120"/>
                    <a:pt x="8" y="95"/>
                    <a:pt x="8" y="64"/>
                  </a:cubicBezTo>
                  <a:cubicBezTo>
                    <a:pt x="8" y="34"/>
                    <a:pt x="33" y="8"/>
                    <a:pt x="64" y="8"/>
                  </a:cubicBezTo>
                  <a:cubicBezTo>
                    <a:pt x="95" y="8"/>
                    <a:pt x="120" y="34"/>
                    <a:pt x="120" y="64"/>
                  </a:cubicBezTo>
                  <a:cubicBezTo>
                    <a:pt x="120" y="95"/>
                    <a:pt x="95" y="120"/>
                    <a:pt x="64" y="120"/>
                  </a:cubicBezTo>
                  <a:moveTo>
                    <a:pt x="64" y="48"/>
                  </a:moveTo>
                  <a:cubicBezTo>
                    <a:pt x="55" y="48"/>
                    <a:pt x="48" y="56"/>
                    <a:pt x="48" y="64"/>
                  </a:cubicBezTo>
                  <a:cubicBezTo>
                    <a:pt x="48" y="73"/>
                    <a:pt x="55" y="80"/>
                    <a:pt x="64" y="80"/>
                  </a:cubicBezTo>
                  <a:cubicBezTo>
                    <a:pt x="73" y="80"/>
                    <a:pt x="80" y="73"/>
                    <a:pt x="80" y="64"/>
                  </a:cubicBezTo>
                  <a:cubicBezTo>
                    <a:pt x="80" y="56"/>
                    <a:pt x="73" y="48"/>
                    <a:pt x="64" y="48"/>
                  </a:cubicBezTo>
                  <a:moveTo>
                    <a:pt x="64" y="72"/>
                  </a:moveTo>
                  <a:cubicBezTo>
                    <a:pt x="60" y="72"/>
                    <a:pt x="56" y="69"/>
                    <a:pt x="56" y="64"/>
                  </a:cubicBezTo>
                  <a:cubicBezTo>
                    <a:pt x="56" y="60"/>
                    <a:pt x="60" y="56"/>
                    <a:pt x="64" y="56"/>
                  </a:cubicBezTo>
                  <a:cubicBezTo>
                    <a:pt x="69" y="56"/>
                    <a:pt x="72" y="60"/>
                    <a:pt x="72" y="64"/>
                  </a:cubicBezTo>
                  <a:cubicBezTo>
                    <a:pt x="72" y="69"/>
                    <a:pt x="69" y="72"/>
                    <a:pt x="64" y="72"/>
                  </a:cubicBezTo>
                  <a:moveTo>
                    <a:pt x="64" y="104"/>
                  </a:moveTo>
                  <a:cubicBezTo>
                    <a:pt x="42" y="104"/>
                    <a:pt x="24" y="87"/>
                    <a:pt x="24" y="64"/>
                  </a:cubicBezTo>
                  <a:cubicBezTo>
                    <a:pt x="24" y="42"/>
                    <a:pt x="42" y="24"/>
                    <a:pt x="64" y="24"/>
                  </a:cubicBezTo>
                  <a:cubicBezTo>
                    <a:pt x="86" y="24"/>
                    <a:pt x="104" y="42"/>
                    <a:pt x="104" y="64"/>
                  </a:cubicBezTo>
                  <a:cubicBezTo>
                    <a:pt x="104" y="87"/>
                    <a:pt x="86" y="104"/>
                    <a:pt x="64" y="104"/>
                  </a:cubicBezTo>
                  <a:close/>
                  <a:moveTo>
                    <a:pt x="64" y="32"/>
                  </a:moveTo>
                  <a:cubicBezTo>
                    <a:pt x="46" y="32"/>
                    <a:pt x="32" y="47"/>
                    <a:pt x="32" y="64"/>
                  </a:cubicBezTo>
                  <a:cubicBezTo>
                    <a:pt x="32" y="82"/>
                    <a:pt x="46" y="96"/>
                    <a:pt x="64" y="96"/>
                  </a:cubicBezTo>
                  <a:cubicBezTo>
                    <a:pt x="82" y="96"/>
                    <a:pt x="96" y="82"/>
                    <a:pt x="96" y="64"/>
                  </a:cubicBezTo>
                  <a:cubicBezTo>
                    <a:pt x="96" y="47"/>
                    <a:pt x="82" y="32"/>
                    <a:pt x="64" y="3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53CA21C-7065-430A-874E-B14C9995912E}"/>
              </a:ext>
            </a:extLst>
          </p:cNvPr>
          <p:cNvSpPr txBox="1"/>
          <p:nvPr/>
        </p:nvSpPr>
        <p:spPr>
          <a:xfrm>
            <a:off x="16113684" y="8111958"/>
            <a:ext cx="175363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Attacker accesses sensitive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E8DD8-E530-4C35-82A4-F98E68E44D09}"/>
              </a:ext>
            </a:extLst>
          </p:cNvPr>
          <p:cNvSpPr txBox="1"/>
          <p:nvPr/>
        </p:nvSpPr>
        <p:spPr>
          <a:xfrm>
            <a:off x="13788182" y="8166205"/>
            <a:ext cx="17662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Privileged account compromised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EF3B1A-897B-447C-B2C5-4151B1BF819E}"/>
              </a:ext>
            </a:extLst>
          </p:cNvPr>
          <p:cNvGrpSpPr/>
          <p:nvPr/>
        </p:nvGrpSpPr>
        <p:grpSpPr>
          <a:xfrm>
            <a:off x="13773871" y="6244564"/>
            <a:ext cx="1279978" cy="1279979"/>
            <a:chOff x="8378075" y="3301548"/>
            <a:chExt cx="914400" cy="91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C55DB1-7731-4F47-A503-8638980B1E3C}"/>
                </a:ext>
              </a:extLst>
            </p:cNvPr>
            <p:cNvSpPr/>
            <p:nvPr/>
          </p:nvSpPr>
          <p:spPr bwMode="auto">
            <a:xfrm>
              <a:off x="8378075" y="3301548"/>
              <a:ext cx="914400" cy="9144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>
              <a:noFil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399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2396D0-51D2-4541-A1C5-871B60DD6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1467" y="3551196"/>
              <a:ext cx="409390" cy="427719"/>
              <a:chOff x="1101114" y="2623625"/>
              <a:chExt cx="1879599" cy="1977967"/>
            </a:xfrm>
          </p:grpSpPr>
          <p:sp>
            <p:nvSpPr>
              <p:cNvPr id="72" name="Freeform 30">
                <a:extLst>
                  <a:ext uri="{FF2B5EF4-FFF2-40B4-BE49-F238E27FC236}">
                    <a16:creationId xmlns:a16="http://schemas.microsoft.com/office/drawing/2014/main" id="{C9DBE5C6-2B93-4BDD-9D11-7F1D9D3BD767}"/>
                  </a:ext>
                </a:extLst>
              </p:cNvPr>
              <p:cNvSpPr/>
              <p:nvPr/>
            </p:nvSpPr>
            <p:spPr bwMode="auto">
              <a:xfrm rot="307808">
                <a:off x="1137537" y="2623625"/>
                <a:ext cx="1843176" cy="616268"/>
              </a:xfrm>
              <a:custGeom>
                <a:avLst/>
                <a:gdLst>
                  <a:gd name="connsiteX0" fmla="*/ 282911 w 1614124"/>
                  <a:gd name="connsiteY0" fmla="*/ 0 h 539684"/>
                  <a:gd name="connsiteX1" fmla="*/ 1132939 w 1614124"/>
                  <a:gd name="connsiteY1" fmla="*/ 0 h 539684"/>
                  <a:gd name="connsiteX2" fmla="*/ 1239152 w 1614124"/>
                  <a:gd name="connsiteY2" fmla="*/ 424853 h 539684"/>
                  <a:gd name="connsiteX3" fmla="*/ 1142584 w 1614124"/>
                  <a:gd name="connsiteY3" fmla="*/ 424853 h 539684"/>
                  <a:gd name="connsiteX4" fmla="*/ 1614124 w 1614124"/>
                  <a:gd name="connsiteY4" fmla="*/ 437137 h 539684"/>
                  <a:gd name="connsiteX5" fmla="*/ 1611453 w 1614124"/>
                  <a:gd name="connsiteY5" fmla="*/ 539684 h 539684"/>
                  <a:gd name="connsiteX6" fmla="*/ 0 w 1614124"/>
                  <a:gd name="connsiteY6" fmla="*/ 497704 h 539684"/>
                  <a:gd name="connsiteX7" fmla="*/ 2671 w 1614124"/>
                  <a:gd name="connsiteY7" fmla="*/ 395157 h 539684"/>
                  <a:gd name="connsiteX8" fmla="*/ 182948 w 1614124"/>
                  <a:gd name="connsiteY8" fmla="*/ 399854 h 53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4124" h="539684">
                    <a:moveTo>
                      <a:pt x="282911" y="0"/>
                    </a:moveTo>
                    <a:lnTo>
                      <a:pt x="1132939" y="0"/>
                    </a:lnTo>
                    <a:lnTo>
                      <a:pt x="1239152" y="424853"/>
                    </a:lnTo>
                    <a:lnTo>
                      <a:pt x="1142584" y="424853"/>
                    </a:lnTo>
                    <a:lnTo>
                      <a:pt x="1614124" y="437137"/>
                    </a:lnTo>
                    <a:lnTo>
                      <a:pt x="1611453" y="539684"/>
                    </a:lnTo>
                    <a:lnTo>
                      <a:pt x="0" y="497704"/>
                    </a:lnTo>
                    <a:lnTo>
                      <a:pt x="2671" y="395157"/>
                    </a:lnTo>
                    <a:lnTo>
                      <a:pt x="182948" y="399854"/>
                    </a:lnTo>
                    <a:close/>
                  </a:path>
                </a:pathLst>
              </a:cu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Freeform 31">
                <a:extLst>
                  <a:ext uri="{FF2B5EF4-FFF2-40B4-BE49-F238E27FC236}">
                    <a16:creationId xmlns:a16="http://schemas.microsoft.com/office/drawing/2014/main" id="{BDB05B0B-81CE-49E7-989A-A53CFBBDF51E}"/>
                  </a:ext>
                </a:extLst>
              </p:cNvPr>
              <p:cNvSpPr/>
              <p:nvPr/>
            </p:nvSpPr>
            <p:spPr bwMode="auto">
              <a:xfrm rot="11593610">
                <a:off x="1101114" y="3680841"/>
                <a:ext cx="1614784" cy="920751"/>
              </a:xfrm>
              <a:custGeom>
                <a:avLst/>
                <a:gdLst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94936 w 1414115"/>
                  <a:gd name="connsiteY10" fmla="*/ 464591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1201800 w 1414115"/>
                  <a:gd name="connsiteY9" fmla="*/ 464591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1380370 w 1414115"/>
                  <a:gd name="connsiteY0" fmla="*/ 806329 h 806329"/>
                  <a:gd name="connsiteX1" fmla="*/ 33091 w 1414115"/>
                  <a:gd name="connsiteY1" fmla="*/ 806329 h 806329"/>
                  <a:gd name="connsiteX2" fmla="*/ 109052 w 1414115"/>
                  <a:gd name="connsiteY2" fmla="*/ 502488 h 806329"/>
                  <a:gd name="connsiteX3" fmla="*/ 91410 w 1414115"/>
                  <a:gd name="connsiteY3" fmla="*/ 486803 h 806329"/>
                  <a:gd name="connsiteX4" fmla="*/ 34008 w 1414115"/>
                  <a:gd name="connsiteY4" fmla="*/ 410119 h 806329"/>
                  <a:gd name="connsiteX5" fmla="*/ 0 w 1414115"/>
                  <a:gd name="connsiteY5" fmla="*/ 330943 h 806329"/>
                  <a:gd name="connsiteX6" fmla="*/ 1408019 w 1414115"/>
                  <a:gd name="connsiteY6" fmla="*/ 0 h 806329"/>
                  <a:gd name="connsiteX7" fmla="*/ 1414115 w 1414115"/>
                  <a:gd name="connsiteY7" fmla="*/ 76146 h 806329"/>
                  <a:gd name="connsiteX8" fmla="*/ 1240538 w 1414115"/>
                  <a:gd name="connsiteY8" fmla="*/ 431432 h 806329"/>
                  <a:gd name="connsiteX9" fmla="*/ 984548 w 1414115"/>
                  <a:gd name="connsiteY9" fmla="*/ 469993 h 806329"/>
                  <a:gd name="connsiteX10" fmla="*/ 1225729 w 1414115"/>
                  <a:gd name="connsiteY10" fmla="*/ 466248 h 806329"/>
                  <a:gd name="connsiteX11" fmla="*/ 1294936 w 1414115"/>
                  <a:gd name="connsiteY11" fmla="*/ 464591 h 806329"/>
                  <a:gd name="connsiteX12" fmla="*/ 1380370 w 1414115"/>
                  <a:gd name="connsiteY12" fmla="*/ 806329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075988 w 1414115"/>
                  <a:gd name="connsiteY12" fmla="*/ 56143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12" fmla="*/ 1175011 w 1414115"/>
                  <a:gd name="connsiteY12" fmla="*/ 420743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40538 w 1414115"/>
                  <a:gd name="connsiteY11" fmla="*/ 431432 h 806329"/>
                  <a:gd name="connsiteX0" fmla="*/ 984548 w 1414115"/>
                  <a:gd name="connsiteY0" fmla="*/ 469993 h 806329"/>
                  <a:gd name="connsiteX1" fmla="*/ 1225729 w 1414115"/>
                  <a:gd name="connsiteY1" fmla="*/ 466248 h 806329"/>
                  <a:gd name="connsiteX2" fmla="*/ 1294936 w 1414115"/>
                  <a:gd name="connsiteY2" fmla="*/ 464591 h 806329"/>
                  <a:gd name="connsiteX3" fmla="*/ 1380370 w 1414115"/>
                  <a:gd name="connsiteY3" fmla="*/ 806329 h 806329"/>
                  <a:gd name="connsiteX4" fmla="*/ 33091 w 1414115"/>
                  <a:gd name="connsiteY4" fmla="*/ 806329 h 806329"/>
                  <a:gd name="connsiteX5" fmla="*/ 109052 w 1414115"/>
                  <a:gd name="connsiteY5" fmla="*/ 502488 h 806329"/>
                  <a:gd name="connsiteX6" fmla="*/ 91410 w 1414115"/>
                  <a:gd name="connsiteY6" fmla="*/ 486803 h 806329"/>
                  <a:gd name="connsiteX7" fmla="*/ 34008 w 1414115"/>
                  <a:gd name="connsiteY7" fmla="*/ 410119 h 806329"/>
                  <a:gd name="connsiteX8" fmla="*/ 0 w 1414115"/>
                  <a:gd name="connsiteY8" fmla="*/ 330943 h 806329"/>
                  <a:gd name="connsiteX9" fmla="*/ 1408019 w 1414115"/>
                  <a:gd name="connsiteY9" fmla="*/ 0 h 806329"/>
                  <a:gd name="connsiteX10" fmla="*/ 1414115 w 1414115"/>
                  <a:gd name="connsiteY10" fmla="*/ 76146 h 806329"/>
                  <a:gd name="connsiteX11" fmla="*/ 1224717 w 1414115"/>
                  <a:gd name="connsiteY11" fmla="*/ 447381 h 80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4115" h="806329">
                    <a:moveTo>
                      <a:pt x="984548" y="469993"/>
                    </a:moveTo>
                    <a:lnTo>
                      <a:pt x="1225729" y="466248"/>
                    </a:lnTo>
                    <a:lnTo>
                      <a:pt x="1294936" y="464591"/>
                    </a:lnTo>
                    <a:lnTo>
                      <a:pt x="1380370" y="806329"/>
                    </a:lnTo>
                    <a:lnTo>
                      <a:pt x="33091" y="806329"/>
                    </a:lnTo>
                    <a:lnTo>
                      <a:pt x="109052" y="502488"/>
                    </a:lnTo>
                    <a:lnTo>
                      <a:pt x="91410" y="486803"/>
                    </a:lnTo>
                    <a:cubicBezTo>
                      <a:pt x="69471" y="463080"/>
                      <a:pt x="50217" y="437468"/>
                      <a:pt x="34008" y="410119"/>
                    </a:cubicBezTo>
                    <a:lnTo>
                      <a:pt x="0" y="330943"/>
                    </a:lnTo>
                    <a:lnTo>
                      <a:pt x="1408019" y="0"/>
                    </a:lnTo>
                    <a:lnTo>
                      <a:pt x="1414115" y="76146"/>
                    </a:lnTo>
                    <a:cubicBezTo>
                      <a:pt x="1407648" y="203478"/>
                      <a:pt x="1328550" y="344277"/>
                      <a:pt x="1224717" y="447381"/>
                    </a:cubicBezTo>
                  </a:path>
                </a:pathLst>
              </a:cu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549DCE8-BCB0-459C-8E56-53931B6C24B1}"/>
                  </a:ext>
                </a:extLst>
              </p:cNvPr>
              <p:cNvSpPr/>
              <p:nvPr/>
            </p:nvSpPr>
            <p:spPr bwMode="auto">
              <a:xfrm rot="641942">
                <a:off x="2263399" y="3384154"/>
                <a:ext cx="125506" cy="61076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C1A8D331-1EEC-4BD8-818E-4F8E9AFEF0ED}"/>
                  </a:ext>
                </a:extLst>
              </p:cNvPr>
              <p:cNvSpPr/>
              <p:nvPr/>
            </p:nvSpPr>
            <p:spPr bwMode="auto">
              <a:xfrm>
                <a:off x="2486848" y="3272101"/>
                <a:ext cx="152273" cy="532955"/>
              </a:xfrm>
              <a:custGeom>
                <a:avLst/>
                <a:gdLst>
                  <a:gd name="connsiteX0" fmla="*/ 44450 w 133350"/>
                  <a:gd name="connsiteY0" fmla="*/ 0 h 466725"/>
                  <a:gd name="connsiteX1" fmla="*/ 133350 w 133350"/>
                  <a:gd name="connsiteY1" fmla="*/ 314325 h 466725"/>
                  <a:gd name="connsiteX2" fmla="*/ 12700 w 133350"/>
                  <a:gd name="connsiteY2" fmla="*/ 320675 h 466725"/>
                  <a:gd name="connsiteX3" fmla="*/ 0 w 133350"/>
                  <a:gd name="connsiteY3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466725">
                    <a:moveTo>
                      <a:pt x="44450" y="0"/>
                    </a:moveTo>
                    <a:lnTo>
                      <a:pt x="133350" y="314325"/>
                    </a:lnTo>
                    <a:lnTo>
                      <a:pt x="12700" y="320675"/>
                    </a:lnTo>
                    <a:lnTo>
                      <a:pt x="0" y="466725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F8939CB3-EE39-4231-95CB-DE2F6394EED1}"/>
                  </a:ext>
                </a:extLst>
              </p:cNvPr>
              <p:cNvSpPr/>
              <p:nvPr/>
            </p:nvSpPr>
            <p:spPr bwMode="auto">
              <a:xfrm>
                <a:off x="1359997" y="3137956"/>
                <a:ext cx="57314" cy="409687"/>
              </a:xfrm>
              <a:custGeom>
                <a:avLst/>
                <a:gdLst>
                  <a:gd name="connsiteX0" fmla="*/ 22225 w 22225"/>
                  <a:gd name="connsiteY0" fmla="*/ 0 h 358775"/>
                  <a:gd name="connsiteX1" fmla="*/ 0 w 22225"/>
                  <a:gd name="connsiteY1" fmla="*/ 358775 h 358775"/>
                  <a:gd name="connsiteX2" fmla="*/ 0 w 22225"/>
                  <a:gd name="connsiteY2" fmla="*/ 355600 h 358775"/>
                  <a:gd name="connsiteX3" fmla="*/ 0 w 22225"/>
                  <a:gd name="connsiteY3" fmla="*/ 355600 h 358775"/>
                  <a:gd name="connsiteX4" fmla="*/ 0 w 22225"/>
                  <a:gd name="connsiteY4" fmla="*/ 355600 h 358775"/>
                  <a:gd name="connsiteX0" fmla="*/ 50192 w 50192"/>
                  <a:gd name="connsiteY0" fmla="*/ 0 h 358775"/>
                  <a:gd name="connsiteX1" fmla="*/ 27967 w 50192"/>
                  <a:gd name="connsiteY1" fmla="*/ 358775 h 358775"/>
                  <a:gd name="connsiteX2" fmla="*/ 27967 w 50192"/>
                  <a:gd name="connsiteY2" fmla="*/ 355600 h 358775"/>
                  <a:gd name="connsiteX3" fmla="*/ 27967 w 50192"/>
                  <a:gd name="connsiteY3" fmla="*/ 355600 h 358775"/>
                  <a:gd name="connsiteX4" fmla="*/ 27967 w 50192"/>
                  <a:gd name="connsiteY4" fmla="*/ 355600 h 3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2" h="358775">
                    <a:moveTo>
                      <a:pt x="50192" y="0"/>
                    </a:moveTo>
                    <a:cubicBezTo>
                      <a:pt x="-52466" y="155311"/>
                      <a:pt x="35375" y="239183"/>
                      <a:pt x="27967" y="358775"/>
                    </a:cubicBezTo>
                    <a:lnTo>
                      <a:pt x="27967" y="355600"/>
                    </a:lnTo>
                    <a:lnTo>
                      <a:pt x="27967" y="355600"/>
                    </a:lnTo>
                    <a:lnTo>
                      <a:pt x="27967" y="355600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66D2D0-6CB9-4124-AEBA-AA328EE98EEC}"/>
                </a:ext>
              </a:extLst>
            </p:cNvPr>
            <p:cNvGrpSpPr/>
            <p:nvPr/>
          </p:nvGrpSpPr>
          <p:grpSpPr>
            <a:xfrm>
              <a:off x="8571907" y="3777365"/>
              <a:ext cx="228640" cy="228640"/>
              <a:chOff x="8571907" y="3777365"/>
              <a:chExt cx="228640" cy="22864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5D28F55-F6F6-4E70-A1E1-63A2B70CFC29}"/>
                  </a:ext>
                </a:extLst>
              </p:cNvPr>
              <p:cNvSpPr/>
              <p:nvPr/>
            </p:nvSpPr>
            <p:spPr bwMode="auto">
              <a:xfrm>
                <a:off x="8571907" y="3777365"/>
                <a:ext cx="228640" cy="228640"/>
              </a:xfrm>
              <a:prstGeom prst="ellipse">
                <a:avLst/>
              </a:prstGeom>
              <a:solidFill>
                <a:srgbClr val="DCDCDC"/>
              </a:solidFill>
              <a:ln w="952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1E385D4-B649-434B-976E-C8A15BB6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227" y="3803817"/>
                <a:ext cx="0" cy="18288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250">
                <a:extLst>
                  <a:ext uri="{FF2B5EF4-FFF2-40B4-BE49-F238E27FC236}">
                    <a16:creationId xmlns:a16="http://schemas.microsoft.com/office/drawing/2014/main" id="{30590CF4-A7AB-4183-BD67-7B59F192F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558" y="3800244"/>
                <a:ext cx="151338" cy="82316"/>
              </a:xfrm>
              <a:custGeom>
                <a:avLst/>
                <a:gdLst>
                  <a:gd name="T0" fmla="*/ 284 w 296"/>
                  <a:gd name="T1" fmla="*/ 161 h 161"/>
                  <a:gd name="T2" fmla="*/ 296 w 296"/>
                  <a:gd name="T3" fmla="*/ 147 h 161"/>
                  <a:gd name="T4" fmla="*/ 149 w 296"/>
                  <a:gd name="T5" fmla="*/ 0 h 161"/>
                  <a:gd name="T6" fmla="*/ 0 w 296"/>
                  <a:gd name="T7" fmla="*/ 147 h 161"/>
                  <a:gd name="T8" fmla="*/ 12 w 296"/>
                  <a:gd name="T9" fmla="*/ 161 h 161"/>
                  <a:gd name="T10" fmla="*/ 149 w 296"/>
                  <a:gd name="T11" fmla="*/ 26 h 161"/>
                  <a:gd name="T12" fmla="*/ 284 w 296"/>
                  <a:gd name="T1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61">
                    <a:moveTo>
                      <a:pt x="284" y="161"/>
                    </a:moveTo>
                    <a:lnTo>
                      <a:pt x="296" y="147"/>
                    </a:lnTo>
                    <a:lnTo>
                      <a:pt x="149" y="0"/>
                    </a:lnTo>
                    <a:lnTo>
                      <a:pt x="0" y="147"/>
                    </a:lnTo>
                    <a:lnTo>
                      <a:pt x="12" y="161"/>
                    </a:lnTo>
                    <a:lnTo>
                      <a:pt x="149" y="26"/>
                    </a:lnTo>
                    <a:lnTo>
                      <a:pt x="284" y="16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3DD984-4DAA-441F-AE27-88AF8C5DD539}"/>
              </a:ext>
            </a:extLst>
          </p:cNvPr>
          <p:cNvGrpSpPr/>
          <p:nvPr/>
        </p:nvGrpSpPr>
        <p:grpSpPr>
          <a:xfrm>
            <a:off x="15891664" y="6210915"/>
            <a:ext cx="1279978" cy="1279979"/>
            <a:chOff x="9814355" y="3261657"/>
            <a:chExt cx="914400" cy="914400"/>
          </a:xfrm>
        </p:grpSpPr>
        <p:grpSp>
          <p:nvGrpSpPr>
            <p:cNvPr id="78" name="data icon">
              <a:extLst>
                <a:ext uri="{FF2B5EF4-FFF2-40B4-BE49-F238E27FC236}">
                  <a16:creationId xmlns:a16="http://schemas.microsoft.com/office/drawing/2014/main" id="{C9675271-2A55-4C28-8B39-071EB855A3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14355" y="3261657"/>
              <a:ext cx="914400" cy="914400"/>
              <a:chOff x="198951" y="5530831"/>
              <a:chExt cx="891295" cy="89129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A0732B3-7204-4B6B-BE05-9AE8E27D99C0}"/>
                  </a:ext>
                </a:extLst>
              </p:cNvPr>
              <p:cNvSpPr/>
              <p:nvPr/>
            </p:nvSpPr>
            <p:spPr bwMode="auto">
              <a:xfrm>
                <a:off x="198951" y="5530831"/>
                <a:ext cx="891295" cy="891295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50800">
                <a:noFil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399" b="1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E638EC9-BEE0-4E91-9815-B7C04549747A}"/>
                  </a:ext>
                </a:extLst>
              </p:cNvPr>
              <p:cNvGrpSpPr/>
              <p:nvPr/>
            </p:nvGrpSpPr>
            <p:grpSpPr>
              <a:xfrm>
                <a:off x="476195" y="5758998"/>
                <a:ext cx="346766" cy="459370"/>
                <a:chOff x="7063209" y="2163774"/>
                <a:chExt cx="658103" cy="834116"/>
              </a:xfrm>
            </p:grpSpPr>
            <p:sp>
              <p:nvSpPr>
                <p:cNvPr id="87" name="Freeform 29">
                  <a:extLst>
                    <a:ext uri="{FF2B5EF4-FFF2-40B4-BE49-F238E27FC236}">
                      <a16:creationId xmlns:a16="http://schemas.microsoft.com/office/drawing/2014/main" id="{679F301E-574E-4508-A924-08A8F78A3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3209" y="2163774"/>
                  <a:ext cx="658103" cy="834116"/>
                </a:xfrm>
                <a:custGeom>
                  <a:avLst/>
                  <a:gdLst>
                    <a:gd name="T0" fmla="*/ 13 w 172"/>
                    <a:gd name="T1" fmla="*/ 0 h 228"/>
                    <a:gd name="T2" fmla="*/ 0 w 172"/>
                    <a:gd name="T3" fmla="*/ 12 h 228"/>
                    <a:gd name="T4" fmla="*/ 0 w 172"/>
                    <a:gd name="T5" fmla="*/ 216 h 228"/>
                    <a:gd name="T6" fmla="*/ 13 w 172"/>
                    <a:gd name="T7" fmla="*/ 228 h 228"/>
                    <a:gd name="T8" fmla="*/ 159 w 172"/>
                    <a:gd name="T9" fmla="*/ 228 h 228"/>
                    <a:gd name="T10" fmla="*/ 172 w 172"/>
                    <a:gd name="T11" fmla="*/ 216 h 228"/>
                    <a:gd name="T12" fmla="*/ 172 w 172"/>
                    <a:gd name="T13" fmla="*/ 59 h 228"/>
                    <a:gd name="T14" fmla="*/ 110 w 172"/>
                    <a:gd name="T15" fmla="*/ 0 h 228"/>
                    <a:gd name="T16" fmla="*/ 13 w 172"/>
                    <a:gd name="T17" fmla="*/ 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2" h="228">
                      <a:moveTo>
                        <a:pt x="13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0" y="223"/>
                        <a:pt x="6" y="228"/>
                        <a:pt x="13" y="228"/>
                      </a:cubicBezTo>
                      <a:cubicBezTo>
                        <a:pt x="159" y="228"/>
                        <a:pt x="159" y="228"/>
                        <a:pt x="159" y="228"/>
                      </a:cubicBezTo>
                      <a:cubicBezTo>
                        <a:pt x="166" y="228"/>
                        <a:pt x="172" y="223"/>
                        <a:pt x="172" y="216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998B8059-7BB0-42C8-9DB8-AB225C34D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4904" y="2163776"/>
                  <a:ext cx="225224" cy="213129"/>
                </a:xfrm>
                <a:custGeom>
                  <a:avLst/>
                  <a:gdLst>
                    <a:gd name="T0" fmla="*/ 59 w 59"/>
                    <a:gd name="T1" fmla="*/ 58 h 58"/>
                    <a:gd name="T2" fmla="*/ 13 w 59"/>
                    <a:gd name="T3" fmla="*/ 58 h 58"/>
                    <a:gd name="T4" fmla="*/ 0 w 59"/>
                    <a:gd name="T5" fmla="*/ 45 h 58"/>
                    <a:gd name="T6" fmla="*/ 0 w 59"/>
                    <a:gd name="T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8">
                      <a:moveTo>
                        <a:pt x="59" y="58"/>
                      </a:move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6" y="58"/>
                        <a:pt x="0" y="52"/>
                        <a:pt x="0" y="4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31">
                  <a:extLst>
                    <a:ext uri="{FF2B5EF4-FFF2-40B4-BE49-F238E27FC236}">
                      <a16:creationId xmlns:a16="http://schemas.microsoft.com/office/drawing/2014/main" id="{2BC16FFC-AD05-4BE1-B995-02AA4C856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5849" y="2376905"/>
                  <a:ext cx="102229" cy="243795"/>
                </a:xfrm>
                <a:prstGeom prst="rect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32">
                  <a:extLst>
                    <a:ext uri="{FF2B5EF4-FFF2-40B4-BE49-F238E27FC236}">
                      <a16:creationId xmlns:a16="http://schemas.microsoft.com/office/drawing/2014/main" id="{CBFECD0D-EABB-4DEE-B742-403436F11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2388" y="2448970"/>
                  <a:ext cx="76671" cy="171731"/>
                </a:xfrm>
                <a:prstGeom prst="rect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33">
                  <a:extLst>
                    <a:ext uri="{FF2B5EF4-FFF2-40B4-BE49-F238E27FC236}">
                      <a16:creationId xmlns:a16="http://schemas.microsoft.com/office/drawing/2014/main" id="{7E0F4104-5C2E-4DD2-92B3-D65BE4D75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41772" y="2501103"/>
                  <a:ext cx="65491" cy="119599"/>
                </a:xfrm>
                <a:prstGeom prst="rect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 34">
                  <a:extLst>
                    <a:ext uri="{FF2B5EF4-FFF2-40B4-BE49-F238E27FC236}">
                      <a16:creationId xmlns:a16="http://schemas.microsoft.com/office/drawing/2014/main" id="{14EA6068-A9AA-40F7-96B8-DD4F0B635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9976" y="2573168"/>
                  <a:ext cx="62297" cy="47533"/>
                </a:xfrm>
                <a:custGeom>
                  <a:avLst/>
                  <a:gdLst>
                    <a:gd name="T0" fmla="*/ 36 w 39"/>
                    <a:gd name="T1" fmla="*/ 0 h 31"/>
                    <a:gd name="T2" fmla="*/ 39 w 39"/>
                    <a:gd name="T3" fmla="*/ 0 h 31"/>
                    <a:gd name="T4" fmla="*/ 39 w 39"/>
                    <a:gd name="T5" fmla="*/ 31 h 31"/>
                    <a:gd name="T6" fmla="*/ 0 w 39"/>
                    <a:gd name="T7" fmla="*/ 31 h 31"/>
                    <a:gd name="T8" fmla="*/ 0 w 39"/>
                    <a:gd name="T9" fmla="*/ 0 h 31"/>
                    <a:gd name="T10" fmla="*/ 36 w 39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31">
                      <a:moveTo>
                        <a:pt x="36" y="0"/>
                      </a:moveTo>
                      <a:lnTo>
                        <a:pt x="39" y="0"/>
                      </a:lnTo>
                      <a:lnTo>
                        <a:pt x="39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Line 35">
                  <a:extLst>
                    <a:ext uri="{FF2B5EF4-FFF2-40B4-BE49-F238E27FC236}">
                      <a16:creationId xmlns:a16="http://schemas.microsoft.com/office/drawing/2014/main" id="{FCE3C4B1-C505-4850-96B9-B5EE7AD62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55849" y="2709631"/>
                  <a:ext cx="175708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Line 36">
                  <a:extLst>
                    <a:ext uri="{FF2B5EF4-FFF2-40B4-BE49-F238E27FC236}">
                      <a16:creationId xmlns:a16="http://schemas.microsoft.com/office/drawing/2014/main" id="{983BF28A-762F-47EE-90DF-D6240E7C5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55849" y="2800098"/>
                  <a:ext cx="13257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Line 37">
                  <a:extLst>
                    <a:ext uri="{FF2B5EF4-FFF2-40B4-BE49-F238E27FC236}">
                      <a16:creationId xmlns:a16="http://schemas.microsoft.com/office/drawing/2014/main" id="{4F1AD862-E171-4A84-ABB0-1163BE641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55849" y="2884430"/>
                  <a:ext cx="175708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Line 38">
                  <a:extLst>
                    <a:ext uri="{FF2B5EF4-FFF2-40B4-BE49-F238E27FC236}">
                      <a16:creationId xmlns:a16="http://schemas.microsoft.com/office/drawing/2014/main" id="{A9FC8E0F-A470-4A16-BDEC-CC3B689EE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449759" y="2709631"/>
                  <a:ext cx="175708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D2EE49BA-167D-465E-B1D8-EDA236A99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449759" y="2800098"/>
                  <a:ext cx="13417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Line 40">
                  <a:extLst>
                    <a:ext uri="{FF2B5EF4-FFF2-40B4-BE49-F238E27FC236}">
                      <a16:creationId xmlns:a16="http://schemas.microsoft.com/office/drawing/2014/main" id="{A2676A0C-D14D-4280-A00C-BFBCCC97A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449759" y="2884430"/>
                  <a:ext cx="175708" cy="0"/>
                </a:xfrm>
                <a:prstGeom prst="line">
                  <a:avLst/>
                </a:prstGeom>
                <a:noFill/>
                <a:ln w="1270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FED3BC-2D9B-4F34-844E-4BD66338B762}"/>
                </a:ext>
              </a:extLst>
            </p:cNvPr>
            <p:cNvGrpSpPr/>
            <p:nvPr/>
          </p:nvGrpSpPr>
          <p:grpSpPr>
            <a:xfrm>
              <a:off x="10330429" y="3794925"/>
              <a:ext cx="248223" cy="210312"/>
              <a:chOff x="10893175" y="3843668"/>
              <a:chExt cx="248223" cy="210312"/>
            </a:xfrm>
          </p:grpSpPr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84701544-BA96-4E2E-AE89-A7DF5AE57C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895305" y="3843668"/>
                <a:ext cx="243962" cy="210312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269A92B-4F37-4870-A722-DA2A8C28C908}"/>
                  </a:ext>
                </a:extLst>
              </p:cNvPr>
              <p:cNvGrpSpPr/>
              <p:nvPr/>
            </p:nvGrpSpPr>
            <p:grpSpPr>
              <a:xfrm>
                <a:off x="10893175" y="3844820"/>
                <a:ext cx="248223" cy="208008"/>
                <a:chOff x="10149534" y="3716555"/>
                <a:chExt cx="364053" cy="305072"/>
              </a:xfrm>
            </p:grpSpPr>
            <p:sp>
              <p:nvSpPr>
                <p:cNvPr id="82" name="Freeform 20">
                  <a:extLst>
                    <a:ext uri="{FF2B5EF4-FFF2-40B4-BE49-F238E27FC236}">
                      <a16:creationId xmlns:a16="http://schemas.microsoft.com/office/drawing/2014/main" id="{AA411C8A-5AB5-456B-94FE-615580D392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49534" y="3716555"/>
                  <a:ext cx="364053" cy="305072"/>
                </a:xfrm>
                <a:custGeom>
                  <a:avLst/>
                  <a:gdLst>
                    <a:gd name="T0" fmla="*/ 358 w 358"/>
                    <a:gd name="T1" fmla="*/ 300 h 300"/>
                    <a:gd name="T2" fmla="*/ 0 w 358"/>
                    <a:gd name="T3" fmla="*/ 300 h 300"/>
                    <a:gd name="T4" fmla="*/ 179 w 358"/>
                    <a:gd name="T5" fmla="*/ 0 h 300"/>
                    <a:gd name="T6" fmla="*/ 358 w 358"/>
                    <a:gd name="T7" fmla="*/ 300 h 300"/>
                    <a:gd name="T8" fmla="*/ 34 w 358"/>
                    <a:gd name="T9" fmla="*/ 280 h 300"/>
                    <a:gd name="T10" fmla="*/ 324 w 358"/>
                    <a:gd name="T11" fmla="*/ 280 h 300"/>
                    <a:gd name="T12" fmla="*/ 179 w 358"/>
                    <a:gd name="T13" fmla="*/ 39 h 300"/>
                    <a:gd name="T14" fmla="*/ 34 w 358"/>
                    <a:gd name="T15" fmla="*/ 28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8" h="300">
                      <a:moveTo>
                        <a:pt x="358" y="300"/>
                      </a:moveTo>
                      <a:lnTo>
                        <a:pt x="0" y="300"/>
                      </a:lnTo>
                      <a:lnTo>
                        <a:pt x="179" y="0"/>
                      </a:lnTo>
                      <a:lnTo>
                        <a:pt x="358" y="300"/>
                      </a:lnTo>
                      <a:close/>
                      <a:moveTo>
                        <a:pt x="34" y="280"/>
                      </a:moveTo>
                      <a:lnTo>
                        <a:pt x="324" y="280"/>
                      </a:lnTo>
                      <a:lnTo>
                        <a:pt x="179" y="39"/>
                      </a:lnTo>
                      <a:lnTo>
                        <a:pt x="34" y="2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1">
                  <a:extLst>
                    <a:ext uri="{FF2B5EF4-FFF2-40B4-BE49-F238E27FC236}">
                      <a16:creationId xmlns:a16="http://schemas.microsoft.com/office/drawing/2014/main" id="{67127433-0FB2-4B15-B8CA-78F8F4777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21391" y="3815195"/>
                  <a:ext cx="20338" cy="1199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2">
                  <a:extLst>
                    <a:ext uri="{FF2B5EF4-FFF2-40B4-BE49-F238E27FC236}">
                      <a16:creationId xmlns:a16="http://schemas.microsoft.com/office/drawing/2014/main" id="{2F60EE26-7E52-46E4-AFB9-41B7DF53C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21391" y="3959596"/>
                  <a:ext cx="20338" cy="2033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21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38EDD2-A10D-4CF7-A01F-21C82BB79AE0}"/>
              </a:ext>
            </a:extLst>
          </p:cNvPr>
          <p:cNvCxnSpPr>
            <a:cxnSpLocks/>
          </p:cNvCxnSpPr>
          <p:nvPr/>
        </p:nvCxnSpPr>
        <p:spPr>
          <a:xfrm>
            <a:off x="17278484" y="6764306"/>
            <a:ext cx="643472" cy="0"/>
          </a:xfrm>
          <a:prstGeom prst="straightConnector1">
            <a:avLst/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tailEnd type="stealth"/>
          </a:ln>
          <a:effectLst/>
        </p:spPr>
      </p:cxnSp>
      <p:sp>
        <p:nvSpPr>
          <p:cNvPr id="100" name="User is a member of a sensitive group">
            <a:extLst>
              <a:ext uri="{FF2B5EF4-FFF2-40B4-BE49-F238E27FC236}">
                <a16:creationId xmlns:a16="http://schemas.microsoft.com/office/drawing/2014/main" id="{32A766CC-E704-4250-B7BC-BAD99393669C}"/>
              </a:ext>
            </a:extLst>
          </p:cNvPr>
          <p:cNvSpPr/>
          <p:nvPr/>
        </p:nvSpPr>
        <p:spPr>
          <a:xfrm>
            <a:off x="8561613" y="11231375"/>
            <a:ext cx="3231775" cy="56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User is a member of a sensitive group">
            <a:extLst>
              <a:ext uri="{FF2B5EF4-FFF2-40B4-BE49-F238E27FC236}">
                <a16:creationId xmlns:a16="http://schemas.microsoft.com/office/drawing/2014/main" id="{10A5C9DC-D0C9-4B75-A091-2E445B56344B}"/>
              </a:ext>
            </a:extLst>
          </p:cNvPr>
          <p:cNvSpPr/>
          <p:nvPr/>
        </p:nvSpPr>
        <p:spPr>
          <a:xfrm>
            <a:off x="13526684" y="10934624"/>
            <a:ext cx="3231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Lateral movement attacks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102" name="User is a member of a sensitive group">
            <a:extLst>
              <a:ext uri="{FF2B5EF4-FFF2-40B4-BE49-F238E27FC236}">
                <a16:creationId xmlns:a16="http://schemas.microsoft.com/office/drawing/2014/main" id="{9AB8A24E-C2E8-42D1-B641-775949FA2EEB}"/>
              </a:ext>
            </a:extLst>
          </p:cNvPr>
          <p:cNvSpPr/>
          <p:nvPr/>
        </p:nvSpPr>
        <p:spPr>
          <a:xfrm>
            <a:off x="13526684" y="11245104"/>
            <a:ext cx="3231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Escalation of privileges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103" name="User is a member of a sensitive group">
            <a:extLst>
              <a:ext uri="{FF2B5EF4-FFF2-40B4-BE49-F238E27FC236}">
                <a16:creationId xmlns:a16="http://schemas.microsoft.com/office/drawing/2014/main" id="{76ABE515-601E-4032-B88C-7ED88D2C8EB9}"/>
              </a:ext>
            </a:extLst>
          </p:cNvPr>
          <p:cNvSpPr/>
          <p:nvPr/>
        </p:nvSpPr>
        <p:spPr>
          <a:xfrm>
            <a:off x="13526684" y="11552214"/>
            <a:ext cx="3231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Account impersonation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C50CF8-C646-40E6-91BA-01DF7CF4372E}"/>
              </a:ext>
            </a:extLst>
          </p:cNvPr>
          <p:cNvSpPr txBox="1"/>
          <p:nvPr/>
        </p:nvSpPr>
        <p:spPr>
          <a:xfrm>
            <a:off x="14990503" y="4471562"/>
            <a:ext cx="21367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Attacker steals sensitive data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79709B-BD84-482D-9537-470087B96C0B}"/>
              </a:ext>
            </a:extLst>
          </p:cNvPr>
          <p:cNvGrpSpPr/>
          <p:nvPr/>
        </p:nvGrpSpPr>
        <p:grpSpPr>
          <a:xfrm>
            <a:off x="16962260" y="3893390"/>
            <a:ext cx="2136753" cy="1385816"/>
            <a:chOff x="10697475" y="1758686"/>
            <a:chExt cx="925224" cy="560883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9E8498FA-AF41-4407-BBDD-FF9E78C95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7475" y="1758686"/>
              <a:ext cx="925224" cy="560883"/>
            </a:xfrm>
            <a:custGeom>
              <a:avLst/>
              <a:gdLst>
                <a:gd name="T0" fmla="*/ 28 w 120"/>
                <a:gd name="T1" fmla="*/ 32 h 80"/>
                <a:gd name="T2" fmla="*/ 60 w 120"/>
                <a:gd name="T3" fmla="*/ 0 h 80"/>
                <a:gd name="T4" fmla="*/ 90 w 120"/>
                <a:gd name="T5" fmla="*/ 20 h 80"/>
                <a:gd name="T6" fmla="*/ 90 w 120"/>
                <a:gd name="T7" fmla="*/ 20 h 80"/>
                <a:gd name="T8" fmla="*/ 120 w 120"/>
                <a:gd name="T9" fmla="*/ 50 h 80"/>
                <a:gd name="T10" fmla="*/ 90 w 120"/>
                <a:gd name="T11" fmla="*/ 80 h 80"/>
                <a:gd name="T12" fmla="*/ 24 w 120"/>
                <a:gd name="T13" fmla="*/ 80 h 80"/>
                <a:gd name="T14" fmla="*/ 0 w 120"/>
                <a:gd name="T15" fmla="*/ 56 h 80"/>
                <a:gd name="T16" fmla="*/ 24 w 120"/>
                <a:gd name="T17" fmla="*/ 32 h 80"/>
                <a:gd name="T18" fmla="*/ 28 w 120"/>
                <a:gd name="T19" fmla="*/ 3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0">
                  <a:moveTo>
                    <a:pt x="28" y="32"/>
                  </a:moveTo>
                  <a:cubicBezTo>
                    <a:pt x="28" y="14"/>
                    <a:pt x="42" y="0"/>
                    <a:pt x="60" y="0"/>
                  </a:cubicBezTo>
                  <a:cubicBezTo>
                    <a:pt x="73" y="0"/>
                    <a:pt x="85" y="8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107" y="20"/>
                    <a:pt x="120" y="33"/>
                    <a:pt x="120" y="50"/>
                  </a:cubicBezTo>
                  <a:cubicBezTo>
                    <a:pt x="120" y="67"/>
                    <a:pt x="107" y="80"/>
                    <a:pt x="90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1" y="80"/>
                    <a:pt x="0" y="69"/>
                    <a:pt x="0" y="56"/>
                  </a:cubicBezTo>
                  <a:cubicBezTo>
                    <a:pt x="0" y="43"/>
                    <a:pt x="11" y="32"/>
                    <a:pt x="24" y="32"/>
                  </a:cubicBezTo>
                  <a:cubicBezTo>
                    <a:pt x="25" y="32"/>
                    <a:pt x="27" y="32"/>
                    <a:pt x="28" y="32"/>
                  </a:cubicBezTo>
                  <a:close/>
                </a:path>
              </a:pathLst>
            </a:custGeom>
            <a:noFill/>
            <a:ln w="15875">
              <a:solidFill>
                <a:srgbClr val="0070C0"/>
              </a:solidFill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D980B8F-5953-4A89-B534-66BDC6491AF3}"/>
                </a:ext>
              </a:extLst>
            </p:cNvPr>
            <p:cNvGrpSpPr/>
            <p:nvPr/>
          </p:nvGrpSpPr>
          <p:grpSpPr>
            <a:xfrm>
              <a:off x="10939388" y="1787968"/>
              <a:ext cx="457209" cy="457209"/>
              <a:chOff x="1696279" y="7013988"/>
              <a:chExt cx="635524" cy="635524"/>
            </a:xfrm>
          </p:grpSpPr>
          <p:sp>
            <p:nvSpPr>
              <p:cNvPr id="108" name="Manufacture circle">
                <a:extLst>
                  <a:ext uri="{FF2B5EF4-FFF2-40B4-BE49-F238E27FC236}">
                    <a16:creationId xmlns:a16="http://schemas.microsoft.com/office/drawing/2014/main" id="{F1B4E4F7-3023-47EE-95BA-D8940E895D07}"/>
                  </a:ext>
                </a:extLst>
              </p:cNvPr>
              <p:cNvSpPr/>
              <p:nvPr/>
            </p:nvSpPr>
            <p:spPr bwMode="auto">
              <a:xfrm>
                <a:off x="1696279" y="7013988"/>
                <a:ext cx="635524" cy="635524"/>
              </a:xfrm>
              <a:prstGeom prst="ellipse">
                <a:avLst/>
              </a:prstGeom>
              <a:solidFill>
                <a:srgbClr val="0055B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F8354E5-D137-4F8C-874E-0F1E901676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33161" y="7132180"/>
                <a:ext cx="409390" cy="427719"/>
                <a:chOff x="1101114" y="2623625"/>
                <a:chExt cx="1879599" cy="1977967"/>
              </a:xfrm>
            </p:grpSpPr>
            <p:sp>
              <p:nvSpPr>
                <p:cNvPr id="110" name="Freeform 30">
                  <a:extLst>
                    <a:ext uri="{FF2B5EF4-FFF2-40B4-BE49-F238E27FC236}">
                      <a16:creationId xmlns:a16="http://schemas.microsoft.com/office/drawing/2014/main" id="{5D6BE43A-A798-48E5-96D1-B0B683296B93}"/>
                    </a:ext>
                  </a:extLst>
                </p:cNvPr>
                <p:cNvSpPr/>
                <p:nvPr/>
              </p:nvSpPr>
              <p:spPr bwMode="auto">
                <a:xfrm rot="307808">
                  <a:off x="1137537" y="2623625"/>
                  <a:ext cx="1843176" cy="616268"/>
                </a:xfrm>
                <a:custGeom>
                  <a:avLst/>
                  <a:gdLst>
                    <a:gd name="connsiteX0" fmla="*/ 282911 w 1614124"/>
                    <a:gd name="connsiteY0" fmla="*/ 0 h 539684"/>
                    <a:gd name="connsiteX1" fmla="*/ 1132939 w 1614124"/>
                    <a:gd name="connsiteY1" fmla="*/ 0 h 539684"/>
                    <a:gd name="connsiteX2" fmla="*/ 1239152 w 1614124"/>
                    <a:gd name="connsiteY2" fmla="*/ 424853 h 539684"/>
                    <a:gd name="connsiteX3" fmla="*/ 1142584 w 1614124"/>
                    <a:gd name="connsiteY3" fmla="*/ 424853 h 539684"/>
                    <a:gd name="connsiteX4" fmla="*/ 1614124 w 1614124"/>
                    <a:gd name="connsiteY4" fmla="*/ 437137 h 539684"/>
                    <a:gd name="connsiteX5" fmla="*/ 1611453 w 1614124"/>
                    <a:gd name="connsiteY5" fmla="*/ 539684 h 539684"/>
                    <a:gd name="connsiteX6" fmla="*/ 0 w 1614124"/>
                    <a:gd name="connsiteY6" fmla="*/ 497704 h 539684"/>
                    <a:gd name="connsiteX7" fmla="*/ 2671 w 1614124"/>
                    <a:gd name="connsiteY7" fmla="*/ 395157 h 539684"/>
                    <a:gd name="connsiteX8" fmla="*/ 182948 w 1614124"/>
                    <a:gd name="connsiteY8" fmla="*/ 399854 h 53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4124" h="539684">
                      <a:moveTo>
                        <a:pt x="282911" y="0"/>
                      </a:moveTo>
                      <a:lnTo>
                        <a:pt x="1132939" y="0"/>
                      </a:lnTo>
                      <a:lnTo>
                        <a:pt x="1239152" y="424853"/>
                      </a:lnTo>
                      <a:lnTo>
                        <a:pt x="1142584" y="424853"/>
                      </a:lnTo>
                      <a:lnTo>
                        <a:pt x="1614124" y="437137"/>
                      </a:lnTo>
                      <a:lnTo>
                        <a:pt x="1611453" y="539684"/>
                      </a:lnTo>
                      <a:lnTo>
                        <a:pt x="0" y="497704"/>
                      </a:lnTo>
                      <a:lnTo>
                        <a:pt x="2671" y="395157"/>
                      </a:lnTo>
                      <a:lnTo>
                        <a:pt x="182948" y="399854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11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1" name="Freeform 31">
                  <a:extLst>
                    <a:ext uri="{FF2B5EF4-FFF2-40B4-BE49-F238E27FC236}">
                      <a16:creationId xmlns:a16="http://schemas.microsoft.com/office/drawing/2014/main" id="{32C4AE19-8306-4231-BC4C-2DF4F1B7D4C0}"/>
                    </a:ext>
                  </a:extLst>
                </p:cNvPr>
                <p:cNvSpPr/>
                <p:nvPr/>
              </p:nvSpPr>
              <p:spPr bwMode="auto">
                <a:xfrm rot="11593610">
                  <a:off x="1101114" y="3680841"/>
                  <a:ext cx="1614784" cy="920751"/>
                </a:xfrm>
                <a:custGeom>
                  <a:avLst/>
                  <a:gdLst>
                    <a:gd name="connsiteX0" fmla="*/ 1380370 w 1414115"/>
                    <a:gd name="connsiteY0" fmla="*/ 806329 h 806329"/>
                    <a:gd name="connsiteX1" fmla="*/ 33091 w 1414115"/>
                    <a:gd name="connsiteY1" fmla="*/ 806329 h 806329"/>
                    <a:gd name="connsiteX2" fmla="*/ 109052 w 1414115"/>
                    <a:gd name="connsiteY2" fmla="*/ 502488 h 806329"/>
                    <a:gd name="connsiteX3" fmla="*/ 91410 w 1414115"/>
                    <a:gd name="connsiteY3" fmla="*/ 486803 h 806329"/>
                    <a:gd name="connsiteX4" fmla="*/ 34008 w 1414115"/>
                    <a:gd name="connsiteY4" fmla="*/ 410119 h 806329"/>
                    <a:gd name="connsiteX5" fmla="*/ 0 w 1414115"/>
                    <a:gd name="connsiteY5" fmla="*/ 330943 h 806329"/>
                    <a:gd name="connsiteX6" fmla="*/ 1408019 w 1414115"/>
                    <a:gd name="connsiteY6" fmla="*/ 0 h 806329"/>
                    <a:gd name="connsiteX7" fmla="*/ 1414115 w 1414115"/>
                    <a:gd name="connsiteY7" fmla="*/ 76146 h 806329"/>
                    <a:gd name="connsiteX8" fmla="*/ 1240538 w 1414115"/>
                    <a:gd name="connsiteY8" fmla="*/ 431432 h 806329"/>
                    <a:gd name="connsiteX9" fmla="*/ 1201800 w 1414115"/>
                    <a:gd name="connsiteY9" fmla="*/ 464591 h 806329"/>
                    <a:gd name="connsiteX10" fmla="*/ 1294936 w 1414115"/>
                    <a:gd name="connsiteY10" fmla="*/ 464591 h 806329"/>
                    <a:gd name="connsiteX0" fmla="*/ 1380370 w 1414115"/>
                    <a:gd name="connsiteY0" fmla="*/ 806329 h 806329"/>
                    <a:gd name="connsiteX1" fmla="*/ 33091 w 1414115"/>
                    <a:gd name="connsiteY1" fmla="*/ 806329 h 806329"/>
                    <a:gd name="connsiteX2" fmla="*/ 109052 w 1414115"/>
                    <a:gd name="connsiteY2" fmla="*/ 502488 h 806329"/>
                    <a:gd name="connsiteX3" fmla="*/ 91410 w 1414115"/>
                    <a:gd name="connsiteY3" fmla="*/ 486803 h 806329"/>
                    <a:gd name="connsiteX4" fmla="*/ 34008 w 1414115"/>
                    <a:gd name="connsiteY4" fmla="*/ 410119 h 806329"/>
                    <a:gd name="connsiteX5" fmla="*/ 0 w 1414115"/>
                    <a:gd name="connsiteY5" fmla="*/ 330943 h 806329"/>
                    <a:gd name="connsiteX6" fmla="*/ 1408019 w 1414115"/>
                    <a:gd name="connsiteY6" fmla="*/ 0 h 806329"/>
                    <a:gd name="connsiteX7" fmla="*/ 1414115 w 1414115"/>
                    <a:gd name="connsiteY7" fmla="*/ 76146 h 806329"/>
                    <a:gd name="connsiteX8" fmla="*/ 1240538 w 1414115"/>
                    <a:gd name="connsiteY8" fmla="*/ 431432 h 806329"/>
                    <a:gd name="connsiteX9" fmla="*/ 1201800 w 1414115"/>
                    <a:gd name="connsiteY9" fmla="*/ 464591 h 806329"/>
                    <a:gd name="connsiteX10" fmla="*/ 1225729 w 1414115"/>
                    <a:gd name="connsiteY10" fmla="*/ 466248 h 806329"/>
                    <a:gd name="connsiteX11" fmla="*/ 1294936 w 1414115"/>
                    <a:gd name="connsiteY11" fmla="*/ 464591 h 806329"/>
                    <a:gd name="connsiteX12" fmla="*/ 1380370 w 1414115"/>
                    <a:gd name="connsiteY12" fmla="*/ 806329 h 806329"/>
                    <a:gd name="connsiteX0" fmla="*/ 1380370 w 1414115"/>
                    <a:gd name="connsiteY0" fmla="*/ 806329 h 806329"/>
                    <a:gd name="connsiteX1" fmla="*/ 33091 w 1414115"/>
                    <a:gd name="connsiteY1" fmla="*/ 806329 h 806329"/>
                    <a:gd name="connsiteX2" fmla="*/ 109052 w 1414115"/>
                    <a:gd name="connsiteY2" fmla="*/ 502488 h 806329"/>
                    <a:gd name="connsiteX3" fmla="*/ 91410 w 1414115"/>
                    <a:gd name="connsiteY3" fmla="*/ 486803 h 806329"/>
                    <a:gd name="connsiteX4" fmla="*/ 34008 w 1414115"/>
                    <a:gd name="connsiteY4" fmla="*/ 410119 h 806329"/>
                    <a:gd name="connsiteX5" fmla="*/ 0 w 1414115"/>
                    <a:gd name="connsiteY5" fmla="*/ 330943 h 806329"/>
                    <a:gd name="connsiteX6" fmla="*/ 1408019 w 1414115"/>
                    <a:gd name="connsiteY6" fmla="*/ 0 h 806329"/>
                    <a:gd name="connsiteX7" fmla="*/ 1414115 w 1414115"/>
                    <a:gd name="connsiteY7" fmla="*/ 76146 h 806329"/>
                    <a:gd name="connsiteX8" fmla="*/ 1240538 w 1414115"/>
                    <a:gd name="connsiteY8" fmla="*/ 431432 h 806329"/>
                    <a:gd name="connsiteX9" fmla="*/ 984548 w 1414115"/>
                    <a:gd name="connsiteY9" fmla="*/ 469993 h 806329"/>
                    <a:gd name="connsiteX10" fmla="*/ 1225729 w 1414115"/>
                    <a:gd name="connsiteY10" fmla="*/ 466248 h 806329"/>
                    <a:gd name="connsiteX11" fmla="*/ 1294936 w 1414115"/>
                    <a:gd name="connsiteY11" fmla="*/ 464591 h 806329"/>
                    <a:gd name="connsiteX12" fmla="*/ 1380370 w 1414115"/>
                    <a:gd name="connsiteY12" fmla="*/ 806329 h 806329"/>
                    <a:gd name="connsiteX0" fmla="*/ 984548 w 1414115"/>
                    <a:gd name="connsiteY0" fmla="*/ 469993 h 806329"/>
                    <a:gd name="connsiteX1" fmla="*/ 1225729 w 1414115"/>
                    <a:gd name="connsiteY1" fmla="*/ 466248 h 806329"/>
                    <a:gd name="connsiteX2" fmla="*/ 1294936 w 1414115"/>
                    <a:gd name="connsiteY2" fmla="*/ 464591 h 806329"/>
                    <a:gd name="connsiteX3" fmla="*/ 1380370 w 1414115"/>
                    <a:gd name="connsiteY3" fmla="*/ 806329 h 806329"/>
                    <a:gd name="connsiteX4" fmla="*/ 33091 w 1414115"/>
                    <a:gd name="connsiteY4" fmla="*/ 806329 h 806329"/>
                    <a:gd name="connsiteX5" fmla="*/ 109052 w 1414115"/>
                    <a:gd name="connsiteY5" fmla="*/ 502488 h 806329"/>
                    <a:gd name="connsiteX6" fmla="*/ 91410 w 1414115"/>
                    <a:gd name="connsiteY6" fmla="*/ 486803 h 806329"/>
                    <a:gd name="connsiteX7" fmla="*/ 34008 w 1414115"/>
                    <a:gd name="connsiteY7" fmla="*/ 410119 h 806329"/>
                    <a:gd name="connsiteX8" fmla="*/ 0 w 1414115"/>
                    <a:gd name="connsiteY8" fmla="*/ 330943 h 806329"/>
                    <a:gd name="connsiteX9" fmla="*/ 1408019 w 1414115"/>
                    <a:gd name="connsiteY9" fmla="*/ 0 h 806329"/>
                    <a:gd name="connsiteX10" fmla="*/ 1414115 w 1414115"/>
                    <a:gd name="connsiteY10" fmla="*/ 76146 h 806329"/>
                    <a:gd name="connsiteX11" fmla="*/ 1240538 w 1414115"/>
                    <a:gd name="connsiteY11" fmla="*/ 431432 h 806329"/>
                    <a:gd name="connsiteX12" fmla="*/ 1075988 w 1414115"/>
                    <a:gd name="connsiteY12" fmla="*/ 561433 h 806329"/>
                    <a:gd name="connsiteX0" fmla="*/ 984548 w 1414115"/>
                    <a:gd name="connsiteY0" fmla="*/ 469993 h 806329"/>
                    <a:gd name="connsiteX1" fmla="*/ 1225729 w 1414115"/>
                    <a:gd name="connsiteY1" fmla="*/ 466248 h 806329"/>
                    <a:gd name="connsiteX2" fmla="*/ 1294936 w 1414115"/>
                    <a:gd name="connsiteY2" fmla="*/ 464591 h 806329"/>
                    <a:gd name="connsiteX3" fmla="*/ 1380370 w 1414115"/>
                    <a:gd name="connsiteY3" fmla="*/ 806329 h 806329"/>
                    <a:gd name="connsiteX4" fmla="*/ 33091 w 1414115"/>
                    <a:gd name="connsiteY4" fmla="*/ 806329 h 806329"/>
                    <a:gd name="connsiteX5" fmla="*/ 109052 w 1414115"/>
                    <a:gd name="connsiteY5" fmla="*/ 502488 h 806329"/>
                    <a:gd name="connsiteX6" fmla="*/ 91410 w 1414115"/>
                    <a:gd name="connsiteY6" fmla="*/ 486803 h 806329"/>
                    <a:gd name="connsiteX7" fmla="*/ 34008 w 1414115"/>
                    <a:gd name="connsiteY7" fmla="*/ 410119 h 806329"/>
                    <a:gd name="connsiteX8" fmla="*/ 0 w 1414115"/>
                    <a:gd name="connsiteY8" fmla="*/ 330943 h 806329"/>
                    <a:gd name="connsiteX9" fmla="*/ 1408019 w 1414115"/>
                    <a:gd name="connsiteY9" fmla="*/ 0 h 806329"/>
                    <a:gd name="connsiteX10" fmla="*/ 1414115 w 1414115"/>
                    <a:gd name="connsiteY10" fmla="*/ 76146 h 806329"/>
                    <a:gd name="connsiteX11" fmla="*/ 1240538 w 1414115"/>
                    <a:gd name="connsiteY11" fmla="*/ 431432 h 806329"/>
                    <a:gd name="connsiteX12" fmla="*/ 1175011 w 1414115"/>
                    <a:gd name="connsiteY12" fmla="*/ 420743 h 806329"/>
                    <a:gd name="connsiteX0" fmla="*/ 984548 w 1414115"/>
                    <a:gd name="connsiteY0" fmla="*/ 469993 h 806329"/>
                    <a:gd name="connsiteX1" fmla="*/ 1225729 w 1414115"/>
                    <a:gd name="connsiteY1" fmla="*/ 466248 h 806329"/>
                    <a:gd name="connsiteX2" fmla="*/ 1294936 w 1414115"/>
                    <a:gd name="connsiteY2" fmla="*/ 464591 h 806329"/>
                    <a:gd name="connsiteX3" fmla="*/ 1380370 w 1414115"/>
                    <a:gd name="connsiteY3" fmla="*/ 806329 h 806329"/>
                    <a:gd name="connsiteX4" fmla="*/ 33091 w 1414115"/>
                    <a:gd name="connsiteY4" fmla="*/ 806329 h 806329"/>
                    <a:gd name="connsiteX5" fmla="*/ 109052 w 1414115"/>
                    <a:gd name="connsiteY5" fmla="*/ 502488 h 806329"/>
                    <a:gd name="connsiteX6" fmla="*/ 91410 w 1414115"/>
                    <a:gd name="connsiteY6" fmla="*/ 486803 h 806329"/>
                    <a:gd name="connsiteX7" fmla="*/ 34008 w 1414115"/>
                    <a:gd name="connsiteY7" fmla="*/ 410119 h 806329"/>
                    <a:gd name="connsiteX8" fmla="*/ 0 w 1414115"/>
                    <a:gd name="connsiteY8" fmla="*/ 330943 h 806329"/>
                    <a:gd name="connsiteX9" fmla="*/ 1408019 w 1414115"/>
                    <a:gd name="connsiteY9" fmla="*/ 0 h 806329"/>
                    <a:gd name="connsiteX10" fmla="*/ 1414115 w 1414115"/>
                    <a:gd name="connsiteY10" fmla="*/ 76146 h 806329"/>
                    <a:gd name="connsiteX11" fmla="*/ 1240538 w 1414115"/>
                    <a:gd name="connsiteY11" fmla="*/ 431432 h 806329"/>
                    <a:gd name="connsiteX0" fmla="*/ 984548 w 1414115"/>
                    <a:gd name="connsiteY0" fmla="*/ 469993 h 806329"/>
                    <a:gd name="connsiteX1" fmla="*/ 1225729 w 1414115"/>
                    <a:gd name="connsiteY1" fmla="*/ 466248 h 806329"/>
                    <a:gd name="connsiteX2" fmla="*/ 1294936 w 1414115"/>
                    <a:gd name="connsiteY2" fmla="*/ 464591 h 806329"/>
                    <a:gd name="connsiteX3" fmla="*/ 1380370 w 1414115"/>
                    <a:gd name="connsiteY3" fmla="*/ 806329 h 806329"/>
                    <a:gd name="connsiteX4" fmla="*/ 33091 w 1414115"/>
                    <a:gd name="connsiteY4" fmla="*/ 806329 h 806329"/>
                    <a:gd name="connsiteX5" fmla="*/ 109052 w 1414115"/>
                    <a:gd name="connsiteY5" fmla="*/ 502488 h 806329"/>
                    <a:gd name="connsiteX6" fmla="*/ 91410 w 1414115"/>
                    <a:gd name="connsiteY6" fmla="*/ 486803 h 806329"/>
                    <a:gd name="connsiteX7" fmla="*/ 34008 w 1414115"/>
                    <a:gd name="connsiteY7" fmla="*/ 410119 h 806329"/>
                    <a:gd name="connsiteX8" fmla="*/ 0 w 1414115"/>
                    <a:gd name="connsiteY8" fmla="*/ 330943 h 806329"/>
                    <a:gd name="connsiteX9" fmla="*/ 1408019 w 1414115"/>
                    <a:gd name="connsiteY9" fmla="*/ 0 h 806329"/>
                    <a:gd name="connsiteX10" fmla="*/ 1414115 w 1414115"/>
                    <a:gd name="connsiteY10" fmla="*/ 76146 h 806329"/>
                    <a:gd name="connsiteX11" fmla="*/ 1224717 w 1414115"/>
                    <a:gd name="connsiteY11" fmla="*/ 447381 h 806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14115" h="806329">
                      <a:moveTo>
                        <a:pt x="984548" y="469993"/>
                      </a:moveTo>
                      <a:lnTo>
                        <a:pt x="1225729" y="466248"/>
                      </a:lnTo>
                      <a:lnTo>
                        <a:pt x="1294936" y="464591"/>
                      </a:lnTo>
                      <a:lnTo>
                        <a:pt x="1380370" y="806329"/>
                      </a:lnTo>
                      <a:lnTo>
                        <a:pt x="33091" y="806329"/>
                      </a:lnTo>
                      <a:lnTo>
                        <a:pt x="109052" y="502488"/>
                      </a:lnTo>
                      <a:lnTo>
                        <a:pt x="91410" y="486803"/>
                      </a:lnTo>
                      <a:cubicBezTo>
                        <a:pt x="69471" y="463080"/>
                        <a:pt x="50217" y="437468"/>
                        <a:pt x="34008" y="410119"/>
                      </a:cubicBezTo>
                      <a:lnTo>
                        <a:pt x="0" y="330943"/>
                      </a:lnTo>
                      <a:lnTo>
                        <a:pt x="1408019" y="0"/>
                      </a:lnTo>
                      <a:lnTo>
                        <a:pt x="1414115" y="76146"/>
                      </a:lnTo>
                      <a:cubicBezTo>
                        <a:pt x="1407648" y="203478"/>
                        <a:pt x="1328550" y="344277"/>
                        <a:pt x="1224717" y="447381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11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78848FA-AB21-4C62-8DAA-FCEAA6BF614B}"/>
                    </a:ext>
                  </a:extLst>
                </p:cNvPr>
                <p:cNvSpPr/>
                <p:nvPr/>
              </p:nvSpPr>
              <p:spPr bwMode="auto">
                <a:xfrm rot="641942">
                  <a:off x="2263399" y="3384154"/>
                  <a:ext cx="125506" cy="6107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11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3" name="Freeform 33">
                  <a:extLst>
                    <a:ext uri="{FF2B5EF4-FFF2-40B4-BE49-F238E27FC236}">
                      <a16:creationId xmlns:a16="http://schemas.microsoft.com/office/drawing/2014/main" id="{207ACFD5-75A0-4B89-A59C-E5DD7946E127}"/>
                    </a:ext>
                  </a:extLst>
                </p:cNvPr>
                <p:cNvSpPr/>
                <p:nvPr/>
              </p:nvSpPr>
              <p:spPr bwMode="auto">
                <a:xfrm>
                  <a:off x="2486848" y="3272101"/>
                  <a:ext cx="152273" cy="532955"/>
                </a:xfrm>
                <a:custGeom>
                  <a:avLst/>
                  <a:gdLst>
                    <a:gd name="connsiteX0" fmla="*/ 44450 w 133350"/>
                    <a:gd name="connsiteY0" fmla="*/ 0 h 466725"/>
                    <a:gd name="connsiteX1" fmla="*/ 133350 w 133350"/>
                    <a:gd name="connsiteY1" fmla="*/ 314325 h 466725"/>
                    <a:gd name="connsiteX2" fmla="*/ 12700 w 133350"/>
                    <a:gd name="connsiteY2" fmla="*/ 320675 h 466725"/>
                    <a:gd name="connsiteX3" fmla="*/ 0 w 133350"/>
                    <a:gd name="connsiteY3" fmla="*/ 466725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466725">
                      <a:moveTo>
                        <a:pt x="44450" y="0"/>
                      </a:moveTo>
                      <a:lnTo>
                        <a:pt x="133350" y="314325"/>
                      </a:lnTo>
                      <a:lnTo>
                        <a:pt x="12700" y="320675"/>
                      </a:lnTo>
                      <a:lnTo>
                        <a:pt x="0" y="466725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34">
                  <a:extLst>
                    <a:ext uri="{FF2B5EF4-FFF2-40B4-BE49-F238E27FC236}">
                      <a16:creationId xmlns:a16="http://schemas.microsoft.com/office/drawing/2014/main" id="{B6DFF4E7-9F11-41A8-86B9-375918CA16A0}"/>
                    </a:ext>
                  </a:extLst>
                </p:cNvPr>
                <p:cNvSpPr/>
                <p:nvPr/>
              </p:nvSpPr>
              <p:spPr bwMode="auto">
                <a:xfrm>
                  <a:off x="1359997" y="3137956"/>
                  <a:ext cx="57314" cy="409687"/>
                </a:xfrm>
                <a:custGeom>
                  <a:avLst/>
                  <a:gdLst>
                    <a:gd name="connsiteX0" fmla="*/ 22225 w 22225"/>
                    <a:gd name="connsiteY0" fmla="*/ 0 h 358775"/>
                    <a:gd name="connsiteX1" fmla="*/ 0 w 22225"/>
                    <a:gd name="connsiteY1" fmla="*/ 358775 h 358775"/>
                    <a:gd name="connsiteX2" fmla="*/ 0 w 22225"/>
                    <a:gd name="connsiteY2" fmla="*/ 355600 h 358775"/>
                    <a:gd name="connsiteX3" fmla="*/ 0 w 22225"/>
                    <a:gd name="connsiteY3" fmla="*/ 355600 h 358775"/>
                    <a:gd name="connsiteX4" fmla="*/ 0 w 22225"/>
                    <a:gd name="connsiteY4" fmla="*/ 355600 h 358775"/>
                    <a:gd name="connsiteX0" fmla="*/ 50192 w 50192"/>
                    <a:gd name="connsiteY0" fmla="*/ 0 h 358775"/>
                    <a:gd name="connsiteX1" fmla="*/ 27967 w 50192"/>
                    <a:gd name="connsiteY1" fmla="*/ 358775 h 358775"/>
                    <a:gd name="connsiteX2" fmla="*/ 27967 w 50192"/>
                    <a:gd name="connsiteY2" fmla="*/ 355600 h 358775"/>
                    <a:gd name="connsiteX3" fmla="*/ 27967 w 50192"/>
                    <a:gd name="connsiteY3" fmla="*/ 355600 h 358775"/>
                    <a:gd name="connsiteX4" fmla="*/ 27967 w 50192"/>
                    <a:gd name="connsiteY4" fmla="*/ 355600 h 35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92" h="358775">
                      <a:moveTo>
                        <a:pt x="50192" y="0"/>
                      </a:moveTo>
                      <a:cubicBezTo>
                        <a:pt x="-52466" y="155311"/>
                        <a:pt x="35375" y="239183"/>
                        <a:pt x="27967" y="358775"/>
                      </a:cubicBezTo>
                      <a:lnTo>
                        <a:pt x="27967" y="355600"/>
                      </a:lnTo>
                      <a:lnTo>
                        <a:pt x="27967" y="355600"/>
                      </a:lnTo>
                      <a:lnTo>
                        <a:pt x="27967" y="35560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E342AEA-2B69-46F7-96D3-9E65DD07D0EC}"/>
              </a:ext>
            </a:extLst>
          </p:cNvPr>
          <p:cNvSpPr txBox="1"/>
          <p:nvPr/>
        </p:nvSpPr>
        <p:spPr>
          <a:xfrm>
            <a:off x="7310181" y="9129454"/>
            <a:ext cx="23904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Zero-day /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brute-force attack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9519F0B5-C4EB-46E7-B5D3-7DA1994B49E9}"/>
              </a:ext>
            </a:extLst>
          </p:cNvPr>
          <p:cNvSpPr/>
          <p:nvPr/>
        </p:nvSpPr>
        <p:spPr>
          <a:xfrm rot="3290731">
            <a:off x="16081473" y="4208139"/>
            <a:ext cx="2542534" cy="3370097"/>
          </a:xfrm>
          <a:prstGeom prst="arc">
            <a:avLst>
              <a:gd name="adj1" fmla="val 17060925"/>
              <a:gd name="adj2" fmla="val 19449470"/>
            </a:avLst>
          </a:prstGeom>
          <a:noFill/>
          <a:ln w="19050" cap="flat" cmpd="sng" algn="ctr">
            <a:solidFill>
              <a:srgbClr val="0078D7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32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57BF4221-8FE4-49E8-B5E6-30654F311336}"/>
              </a:ext>
            </a:extLst>
          </p:cNvPr>
          <p:cNvSpPr>
            <a:spLocks/>
          </p:cNvSpPr>
          <p:nvPr/>
        </p:nvSpPr>
        <p:spPr bwMode="auto">
          <a:xfrm>
            <a:off x="7925928" y="8589581"/>
            <a:ext cx="371179" cy="392785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9C341599-1491-433F-8B8D-B5798B6079E0}"/>
              </a:ext>
            </a:extLst>
          </p:cNvPr>
          <p:cNvSpPr>
            <a:spLocks/>
          </p:cNvSpPr>
          <p:nvPr/>
        </p:nvSpPr>
        <p:spPr bwMode="auto">
          <a:xfrm>
            <a:off x="9123416" y="7652392"/>
            <a:ext cx="281596" cy="452647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29D19365-1756-4B24-A19B-B45FF4E1CF53}"/>
              </a:ext>
            </a:extLst>
          </p:cNvPr>
          <p:cNvSpPr>
            <a:spLocks/>
          </p:cNvSpPr>
          <p:nvPr/>
        </p:nvSpPr>
        <p:spPr bwMode="auto">
          <a:xfrm>
            <a:off x="11430296" y="7594318"/>
            <a:ext cx="300119" cy="524669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B97BD574-BEA7-43D5-9B11-9D91618763D3}"/>
              </a:ext>
            </a:extLst>
          </p:cNvPr>
          <p:cNvSpPr>
            <a:spLocks/>
          </p:cNvSpPr>
          <p:nvPr/>
        </p:nvSpPr>
        <p:spPr bwMode="auto">
          <a:xfrm>
            <a:off x="13788182" y="7631942"/>
            <a:ext cx="332550" cy="478598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554AE92C-1360-4D15-B1D7-817E3B68EA85}"/>
              </a:ext>
            </a:extLst>
          </p:cNvPr>
          <p:cNvSpPr>
            <a:spLocks/>
          </p:cNvSpPr>
          <p:nvPr/>
        </p:nvSpPr>
        <p:spPr bwMode="auto">
          <a:xfrm>
            <a:off x="15984718" y="7624068"/>
            <a:ext cx="313100" cy="478598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8279DDCA-3EA5-40F4-9654-C4C8E1813B72}"/>
              </a:ext>
            </a:extLst>
          </p:cNvPr>
          <p:cNvSpPr>
            <a:spLocks/>
          </p:cNvSpPr>
          <p:nvPr/>
        </p:nvSpPr>
        <p:spPr bwMode="auto">
          <a:xfrm>
            <a:off x="14853641" y="3952743"/>
            <a:ext cx="435183" cy="408745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45DDC5-BF4B-4DE3-8037-CA23E673DF2D}"/>
              </a:ext>
            </a:extLst>
          </p:cNvPr>
          <p:cNvGrpSpPr/>
          <p:nvPr/>
        </p:nvGrpSpPr>
        <p:grpSpPr>
          <a:xfrm>
            <a:off x="7692621" y="11124685"/>
            <a:ext cx="798746" cy="661239"/>
            <a:chOff x="894122" y="5925836"/>
            <a:chExt cx="570614" cy="472382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8496C4E9-D58B-4C73-AFBD-FFD2D50D35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9074" y="5950298"/>
              <a:ext cx="450233" cy="388134"/>
            </a:xfrm>
            <a:prstGeom prst="triangl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aution 1">
              <a:extLst>
                <a:ext uri="{FF2B5EF4-FFF2-40B4-BE49-F238E27FC236}">
                  <a16:creationId xmlns:a16="http://schemas.microsoft.com/office/drawing/2014/main" id="{BA41ABFA-B731-4309-8416-6EA9CD5714CB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894122" y="5925836"/>
              <a:ext cx="570614" cy="472382"/>
            </a:xfrm>
            <a:custGeom>
              <a:avLst/>
              <a:gdLst>
                <a:gd name="T0" fmla="*/ 372 w 378"/>
                <a:gd name="T1" fmla="*/ 269 h 314"/>
                <a:gd name="T2" fmla="*/ 215 w 378"/>
                <a:gd name="T3" fmla="*/ 15 h 314"/>
                <a:gd name="T4" fmla="*/ 189 w 378"/>
                <a:gd name="T5" fmla="*/ 0 h 314"/>
                <a:gd name="T6" fmla="*/ 162 w 378"/>
                <a:gd name="T7" fmla="*/ 15 h 314"/>
                <a:gd name="T8" fmla="*/ 5 w 378"/>
                <a:gd name="T9" fmla="*/ 269 h 314"/>
                <a:gd name="T10" fmla="*/ 5 w 378"/>
                <a:gd name="T11" fmla="*/ 299 h 314"/>
                <a:gd name="T12" fmla="*/ 32 w 378"/>
                <a:gd name="T13" fmla="*/ 314 h 314"/>
                <a:gd name="T14" fmla="*/ 345 w 378"/>
                <a:gd name="T15" fmla="*/ 314 h 314"/>
                <a:gd name="T16" fmla="*/ 372 w 378"/>
                <a:gd name="T17" fmla="*/ 299 h 314"/>
                <a:gd name="T18" fmla="*/ 372 w 378"/>
                <a:gd name="T19" fmla="*/ 269 h 314"/>
                <a:gd name="T20" fmla="*/ 209 w 378"/>
                <a:gd name="T21" fmla="*/ 276 h 314"/>
                <a:gd name="T22" fmla="*/ 168 w 378"/>
                <a:gd name="T23" fmla="*/ 276 h 314"/>
                <a:gd name="T24" fmla="*/ 168 w 378"/>
                <a:gd name="T25" fmla="*/ 236 h 314"/>
                <a:gd name="T26" fmla="*/ 209 w 378"/>
                <a:gd name="T27" fmla="*/ 236 h 314"/>
                <a:gd name="T28" fmla="*/ 209 w 378"/>
                <a:gd name="T29" fmla="*/ 276 h 314"/>
                <a:gd name="T30" fmla="*/ 210 w 378"/>
                <a:gd name="T31" fmla="*/ 135 h 314"/>
                <a:gd name="T32" fmla="*/ 199 w 378"/>
                <a:gd name="T33" fmla="*/ 209 h 314"/>
                <a:gd name="T34" fmla="*/ 178 w 378"/>
                <a:gd name="T35" fmla="*/ 209 h 314"/>
                <a:gd name="T36" fmla="*/ 167 w 378"/>
                <a:gd name="T37" fmla="*/ 135 h 314"/>
                <a:gd name="T38" fmla="*/ 167 w 378"/>
                <a:gd name="T39" fmla="*/ 92 h 314"/>
                <a:gd name="T40" fmla="*/ 210 w 378"/>
                <a:gd name="T41" fmla="*/ 92 h 314"/>
                <a:gd name="T42" fmla="*/ 210 w 378"/>
                <a:gd name="T43" fmla="*/ 13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" h="314">
                  <a:moveTo>
                    <a:pt x="372" y="269"/>
                  </a:moveTo>
                  <a:cubicBezTo>
                    <a:pt x="215" y="15"/>
                    <a:pt x="215" y="15"/>
                    <a:pt x="215" y="15"/>
                  </a:cubicBezTo>
                  <a:cubicBezTo>
                    <a:pt x="210" y="5"/>
                    <a:pt x="200" y="0"/>
                    <a:pt x="189" y="0"/>
                  </a:cubicBezTo>
                  <a:cubicBezTo>
                    <a:pt x="178" y="0"/>
                    <a:pt x="168" y="5"/>
                    <a:pt x="162" y="15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0" y="279"/>
                    <a:pt x="0" y="290"/>
                    <a:pt x="5" y="299"/>
                  </a:cubicBezTo>
                  <a:cubicBezTo>
                    <a:pt x="11" y="309"/>
                    <a:pt x="21" y="314"/>
                    <a:pt x="32" y="314"/>
                  </a:cubicBezTo>
                  <a:cubicBezTo>
                    <a:pt x="345" y="314"/>
                    <a:pt x="345" y="314"/>
                    <a:pt x="345" y="314"/>
                  </a:cubicBezTo>
                  <a:cubicBezTo>
                    <a:pt x="356" y="314"/>
                    <a:pt x="367" y="309"/>
                    <a:pt x="372" y="299"/>
                  </a:cubicBezTo>
                  <a:cubicBezTo>
                    <a:pt x="378" y="290"/>
                    <a:pt x="377" y="279"/>
                    <a:pt x="372" y="269"/>
                  </a:cubicBezTo>
                  <a:close/>
                  <a:moveTo>
                    <a:pt x="209" y="276"/>
                  </a:moveTo>
                  <a:cubicBezTo>
                    <a:pt x="168" y="276"/>
                    <a:pt x="168" y="276"/>
                    <a:pt x="168" y="276"/>
                  </a:cubicBezTo>
                  <a:cubicBezTo>
                    <a:pt x="168" y="236"/>
                    <a:pt x="168" y="236"/>
                    <a:pt x="168" y="236"/>
                  </a:cubicBezTo>
                  <a:cubicBezTo>
                    <a:pt x="209" y="236"/>
                    <a:pt x="209" y="236"/>
                    <a:pt x="209" y="236"/>
                  </a:cubicBezTo>
                  <a:lnTo>
                    <a:pt x="209" y="276"/>
                  </a:lnTo>
                  <a:close/>
                  <a:moveTo>
                    <a:pt x="210" y="135"/>
                  </a:moveTo>
                  <a:cubicBezTo>
                    <a:pt x="199" y="209"/>
                    <a:pt x="199" y="209"/>
                    <a:pt x="199" y="209"/>
                  </a:cubicBezTo>
                  <a:cubicBezTo>
                    <a:pt x="178" y="209"/>
                    <a:pt x="178" y="209"/>
                    <a:pt x="178" y="209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210" y="92"/>
                    <a:pt x="210" y="92"/>
                    <a:pt x="210" y="92"/>
                  </a:cubicBezTo>
                  <a:lnTo>
                    <a:pt x="210" y="13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26" name="Caution 4">
            <a:extLst>
              <a:ext uri="{FF2B5EF4-FFF2-40B4-BE49-F238E27FC236}">
                <a16:creationId xmlns:a16="http://schemas.microsoft.com/office/drawing/2014/main" id="{CD73FB61-027D-4D2F-A9BC-125088B6DD08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7796161" y="8475143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7" name="Caution 2">
            <a:extLst>
              <a:ext uri="{FF2B5EF4-FFF2-40B4-BE49-F238E27FC236}">
                <a16:creationId xmlns:a16="http://schemas.microsoft.com/office/drawing/2014/main" id="{5DE3B8FE-FCD1-4358-BF52-E536BFA952DA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939524" y="7612498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Caution 2">
            <a:extLst>
              <a:ext uri="{FF2B5EF4-FFF2-40B4-BE49-F238E27FC236}">
                <a16:creationId xmlns:a16="http://schemas.microsoft.com/office/drawing/2014/main" id="{5E16F7B3-1721-4D19-B757-197987DA5D69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1268116" y="7594318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Caution 2">
            <a:extLst>
              <a:ext uri="{FF2B5EF4-FFF2-40B4-BE49-F238E27FC236}">
                <a16:creationId xmlns:a16="http://schemas.microsoft.com/office/drawing/2014/main" id="{1AC76B67-698B-4194-906C-9B2445633F89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3633481" y="7576277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0" name="Caution 2">
            <a:extLst>
              <a:ext uri="{FF2B5EF4-FFF2-40B4-BE49-F238E27FC236}">
                <a16:creationId xmlns:a16="http://schemas.microsoft.com/office/drawing/2014/main" id="{497D1543-5F31-49C1-99A6-88A34DF643B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5830522" y="7589121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1" name="Caution 2">
            <a:extLst>
              <a:ext uri="{FF2B5EF4-FFF2-40B4-BE49-F238E27FC236}">
                <a16:creationId xmlns:a16="http://schemas.microsoft.com/office/drawing/2014/main" id="{E42DCE8A-999B-4459-9C25-AD0035010EC4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4750093" y="3854541"/>
            <a:ext cx="649379" cy="537596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3AE1329-45F8-4DBD-AEBB-25F3491B1547}"/>
              </a:ext>
            </a:extLst>
          </p:cNvPr>
          <p:cNvGrpSpPr/>
          <p:nvPr/>
        </p:nvGrpSpPr>
        <p:grpSpPr>
          <a:xfrm>
            <a:off x="12561174" y="11138346"/>
            <a:ext cx="798746" cy="661239"/>
            <a:chOff x="894122" y="5925836"/>
            <a:chExt cx="570614" cy="472382"/>
          </a:xfrm>
        </p:grpSpPr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D573D34-A0DE-40EB-B283-2368374650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9074" y="5950298"/>
              <a:ext cx="450233" cy="388134"/>
            </a:xfrm>
            <a:prstGeom prst="triangl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Caution 1">
              <a:extLst>
                <a:ext uri="{FF2B5EF4-FFF2-40B4-BE49-F238E27FC236}">
                  <a16:creationId xmlns:a16="http://schemas.microsoft.com/office/drawing/2014/main" id="{57DDA523-EDD1-4658-B9F2-9AE102D34450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894122" y="5925836"/>
              <a:ext cx="570614" cy="472382"/>
            </a:xfrm>
            <a:custGeom>
              <a:avLst/>
              <a:gdLst>
                <a:gd name="T0" fmla="*/ 372 w 378"/>
                <a:gd name="T1" fmla="*/ 269 h 314"/>
                <a:gd name="T2" fmla="*/ 215 w 378"/>
                <a:gd name="T3" fmla="*/ 15 h 314"/>
                <a:gd name="T4" fmla="*/ 189 w 378"/>
                <a:gd name="T5" fmla="*/ 0 h 314"/>
                <a:gd name="T6" fmla="*/ 162 w 378"/>
                <a:gd name="T7" fmla="*/ 15 h 314"/>
                <a:gd name="T8" fmla="*/ 5 w 378"/>
                <a:gd name="T9" fmla="*/ 269 h 314"/>
                <a:gd name="T10" fmla="*/ 5 w 378"/>
                <a:gd name="T11" fmla="*/ 299 h 314"/>
                <a:gd name="T12" fmla="*/ 32 w 378"/>
                <a:gd name="T13" fmla="*/ 314 h 314"/>
                <a:gd name="T14" fmla="*/ 345 w 378"/>
                <a:gd name="T15" fmla="*/ 314 h 314"/>
                <a:gd name="T16" fmla="*/ 372 w 378"/>
                <a:gd name="T17" fmla="*/ 299 h 314"/>
                <a:gd name="T18" fmla="*/ 372 w 378"/>
                <a:gd name="T19" fmla="*/ 269 h 314"/>
                <a:gd name="T20" fmla="*/ 209 w 378"/>
                <a:gd name="T21" fmla="*/ 276 h 314"/>
                <a:gd name="T22" fmla="*/ 168 w 378"/>
                <a:gd name="T23" fmla="*/ 276 h 314"/>
                <a:gd name="T24" fmla="*/ 168 w 378"/>
                <a:gd name="T25" fmla="*/ 236 h 314"/>
                <a:gd name="T26" fmla="*/ 209 w 378"/>
                <a:gd name="T27" fmla="*/ 236 h 314"/>
                <a:gd name="T28" fmla="*/ 209 w 378"/>
                <a:gd name="T29" fmla="*/ 276 h 314"/>
                <a:gd name="T30" fmla="*/ 210 w 378"/>
                <a:gd name="T31" fmla="*/ 135 h 314"/>
                <a:gd name="T32" fmla="*/ 199 w 378"/>
                <a:gd name="T33" fmla="*/ 209 h 314"/>
                <a:gd name="T34" fmla="*/ 178 w 378"/>
                <a:gd name="T35" fmla="*/ 209 h 314"/>
                <a:gd name="T36" fmla="*/ 167 w 378"/>
                <a:gd name="T37" fmla="*/ 135 h 314"/>
                <a:gd name="T38" fmla="*/ 167 w 378"/>
                <a:gd name="T39" fmla="*/ 92 h 314"/>
                <a:gd name="T40" fmla="*/ 210 w 378"/>
                <a:gd name="T41" fmla="*/ 92 h 314"/>
                <a:gd name="T42" fmla="*/ 210 w 378"/>
                <a:gd name="T43" fmla="*/ 13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" h="314">
                  <a:moveTo>
                    <a:pt x="372" y="269"/>
                  </a:moveTo>
                  <a:cubicBezTo>
                    <a:pt x="215" y="15"/>
                    <a:pt x="215" y="15"/>
                    <a:pt x="215" y="15"/>
                  </a:cubicBezTo>
                  <a:cubicBezTo>
                    <a:pt x="210" y="5"/>
                    <a:pt x="200" y="0"/>
                    <a:pt x="189" y="0"/>
                  </a:cubicBezTo>
                  <a:cubicBezTo>
                    <a:pt x="178" y="0"/>
                    <a:pt x="168" y="5"/>
                    <a:pt x="162" y="15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0" y="279"/>
                    <a:pt x="0" y="290"/>
                    <a:pt x="5" y="299"/>
                  </a:cubicBezTo>
                  <a:cubicBezTo>
                    <a:pt x="11" y="309"/>
                    <a:pt x="21" y="314"/>
                    <a:pt x="32" y="314"/>
                  </a:cubicBezTo>
                  <a:cubicBezTo>
                    <a:pt x="345" y="314"/>
                    <a:pt x="345" y="314"/>
                    <a:pt x="345" y="314"/>
                  </a:cubicBezTo>
                  <a:cubicBezTo>
                    <a:pt x="356" y="314"/>
                    <a:pt x="367" y="309"/>
                    <a:pt x="372" y="299"/>
                  </a:cubicBezTo>
                  <a:cubicBezTo>
                    <a:pt x="378" y="290"/>
                    <a:pt x="377" y="279"/>
                    <a:pt x="372" y="269"/>
                  </a:cubicBezTo>
                  <a:close/>
                  <a:moveTo>
                    <a:pt x="209" y="276"/>
                  </a:moveTo>
                  <a:cubicBezTo>
                    <a:pt x="168" y="276"/>
                    <a:pt x="168" y="276"/>
                    <a:pt x="168" y="276"/>
                  </a:cubicBezTo>
                  <a:cubicBezTo>
                    <a:pt x="168" y="236"/>
                    <a:pt x="168" y="236"/>
                    <a:pt x="168" y="236"/>
                  </a:cubicBezTo>
                  <a:cubicBezTo>
                    <a:pt x="209" y="236"/>
                    <a:pt x="209" y="236"/>
                    <a:pt x="209" y="236"/>
                  </a:cubicBezTo>
                  <a:lnTo>
                    <a:pt x="209" y="276"/>
                  </a:lnTo>
                  <a:close/>
                  <a:moveTo>
                    <a:pt x="210" y="135"/>
                  </a:moveTo>
                  <a:cubicBezTo>
                    <a:pt x="199" y="209"/>
                    <a:pt x="199" y="209"/>
                    <a:pt x="199" y="209"/>
                  </a:cubicBezTo>
                  <a:cubicBezTo>
                    <a:pt x="178" y="209"/>
                    <a:pt x="178" y="209"/>
                    <a:pt x="178" y="209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210" y="92"/>
                    <a:pt x="210" y="92"/>
                    <a:pt x="210" y="92"/>
                  </a:cubicBezTo>
                  <a:lnTo>
                    <a:pt x="210" y="13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3" grpId="0"/>
      <p:bldP spid="32" grpId="0" animBg="1"/>
      <p:bldP spid="33" grpId="0"/>
      <p:bldP spid="59" grpId="0"/>
      <p:bldP spid="63" grpId="0"/>
      <p:bldP spid="64" grpId="0"/>
      <p:bldP spid="100" grpId="0"/>
      <p:bldP spid="101" grpId="0"/>
      <p:bldP spid="102" grpId="0"/>
      <p:bldP spid="103" grpId="0"/>
      <p:bldP spid="104" grpId="0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theme/theme1.xml><?xml version="1.0" encoding="utf-8"?>
<a:theme xmlns:a="http://schemas.openxmlformats.org/drawingml/2006/main" name="Microsoft">
  <a:themeElements>
    <a:clrScheme name="UHF">
      <a:dk1>
        <a:srgbClr val="000000"/>
      </a:dk1>
      <a:lt1>
        <a:srgbClr val="FFFFFF"/>
      </a:lt1>
      <a:dk2>
        <a:srgbClr val="00B0F0"/>
      </a:dk2>
      <a:lt2>
        <a:srgbClr val="2971A5"/>
      </a:lt2>
      <a:accent1>
        <a:srgbClr val="1B5C87"/>
      </a:accent1>
      <a:accent2>
        <a:srgbClr val="2971A5"/>
      </a:accent2>
      <a:accent3>
        <a:srgbClr val="1B5C87"/>
      </a:accent3>
      <a:accent4>
        <a:srgbClr val="694284"/>
      </a:accent4>
      <a:accent5>
        <a:srgbClr val="B24084"/>
      </a:accent5>
      <a:accent6>
        <a:srgbClr val="E94334"/>
      </a:accent6>
      <a:hlink>
        <a:srgbClr val="B24084"/>
      </a:hlink>
      <a:folHlink>
        <a:srgbClr val="B24084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oft Vide ">
  <a:themeElements>
    <a:clrScheme name="UHF">
      <a:dk1>
        <a:srgbClr val="000000"/>
      </a:dk1>
      <a:lt1>
        <a:srgbClr val="FFFFFF"/>
      </a:lt1>
      <a:dk2>
        <a:srgbClr val="00B0F0"/>
      </a:dk2>
      <a:lt2>
        <a:srgbClr val="2971A5"/>
      </a:lt2>
      <a:accent1>
        <a:srgbClr val="1B5C87"/>
      </a:accent1>
      <a:accent2>
        <a:srgbClr val="2971A5"/>
      </a:accent2>
      <a:accent3>
        <a:srgbClr val="1B5C87"/>
      </a:accent3>
      <a:accent4>
        <a:srgbClr val="694284"/>
      </a:accent4>
      <a:accent5>
        <a:srgbClr val="B24084"/>
      </a:accent5>
      <a:accent6>
        <a:srgbClr val="E94334"/>
      </a:accent6>
      <a:hlink>
        <a:srgbClr val="B24084"/>
      </a:hlink>
      <a:folHlink>
        <a:srgbClr val="B24084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 TEMPLATE">
  <a:themeElements>
    <a:clrScheme name="Personnalisé 1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71902</TotalTime>
  <Words>1230</Words>
  <Application>Microsoft Office PowerPoint</Application>
  <PresentationFormat>Personnalisé</PresentationFormat>
  <Paragraphs>296</Paragraphs>
  <Slides>25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FontAwesome</vt:lpstr>
      <vt:lpstr>Gill Sans</vt:lpstr>
      <vt:lpstr>Lato</vt:lpstr>
      <vt:lpstr>Lato Black</vt:lpstr>
      <vt:lpstr>Lato Light</vt:lpstr>
      <vt:lpstr>PingFangSC-Regular</vt:lpstr>
      <vt:lpstr>Segoe UI</vt:lpstr>
      <vt:lpstr>Segoe UI Black</vt:lpstr>
      <vt:lpstr>Segoe UI Light</vt:lpstr>
      <vt:lpstr>Segoe UI Semibold</vt:lpstr>
      <vt:lpstr>Segoe UI Semilight</vt:lpstr>
      <vt:lpstr>Wingdings</vt:lpstr>
      <vt:lpstr>Microsoft</vt:lpstr>
      <vt:lpstr>1_Microsoft Vide </vt:lpstr>
      <vt:lpstr>Conception personnalisée</vt:lpstr>
      <vt:lpstr>WHITE TEMPLATE</vt:lpstr>
      <vt:lpstr>SESSION Provide identity protection on-premises with Microsoft Advanced Threat Analytics (ATA)</vt:lpstr>
      <vt:lpstr>LEARNING OBJECTIVES</vt:lpstr>
      <vt:lpstr>Role of Directory in security</vt:lpstr>
      <vt:lpstr>Typical Attack Timeline &amp; Observations</vt:lpstr>
      <vt:lpstr>Exploiting Credentials - Attack Sophistication</vt:lpstr>
      <vt:lpstr>Attacks not detected &amp; Response and Recovery</vt:lpstr>
      <vt:lpstr>Start with the right assumptions!</vt:lpstr>
      <vt:lpstr>User and Entity Behavior Analytics - UEBA</vt:lpstr>
      <vt:lpstr>The Anatomy of an Attack</vt:lpstr>
      <vt:lpstr>Microsoft Advanced Threat Analytics</vt:lpstr>
      <vt:lpstr>Key features</vt:lpstr>
      <vt:lpstr>How Microsoft Advanced Threat Analytics Works</vt:lpstr>
      <vt:lpstr>How Microsoft Advanced Threat Analytics Works</vt:lpstr>
      <vt:lpstr>How Microsoft Advanced Threat Analytics Works</vt:lpstr>
      <vt:lpstr>How Microsoft Advanced Threat Analytics Works</vt:lpstr>
      <vt:lpstr>ATA detects a wide range of suspicious activities</vt:lpstr>
      <vt:lpstr>What happens when ATA finds a compromise?</vt:lpstr>
      <vt:lpstr>Advanced Threat Analytics (ATA) additional features</vt:lpstr>
      <vt:lpstr>Why is a response plan needed?</vt:lpstr>
      <vt:lpstr>ATA Architecture</vt:lpstr>
      <vt:lpstr>ATA Sizing Tool</vt:lpstr>
      <vt:lpstr>Azure ATP Architecture</vt:lpstr>
      <vt:lpstr>Azure ATP or ATA?</vt:lpstr>
      <vt:lpstr>Resources</vt:lpstr>
      <vt:lpstr>Microsoft Enterprise Mobility + Security (EMS)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DELORME Leila</cp:lastModifiedBy>
  <cp:revision>4608</cp:revision>
  <cp:lastPrinted>2017-06-19T09:01:54Z</cp:lastPrinted>
  <dcterms:created xsi:type="dcterms:W3CDTF">2014-11-12T21:47:38Z</dcterms:created>
  <dcterms:modified xsi:type="dcterms:W3CDTF">2018-06-29T07:21:38Z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danielp@microsoft.com</vt:lpwstr>
  </property>
  <property fmtid="{D5CDD505-2E9C-101B-9397-08002B2CF9AE}" pid="5" name="MSIP_Label_f42aa342-8706-4288-bd11-ebb85995028c_SetDate">
    <vt:lpwstr>2018-06-22T07:13:54.8058676Z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