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4538" r:id="rId4"/>
    <p:sldMasterId id="2147484577" r:id="rId5"/>
  </p:sldMasterIdLst>
  <p:notesMasterIdLst>
    <p:notesMasterId r:id="rId24"/>
  </p:notesMasterIdLst>
  <p:handoutMasterIdLst>
    <p:handoutMasterId r:id="rId25"/>
  </p:handoutMasterIdLst>
  <p:sldIdLst>
    <p:sldId id="798" r:id="rId6"/>
    <p:sldId id="739" r:id="rId7"/>
    <p:sldId id="950" r:id="rId8"/>
    <p:sldId id="951" r:id="rId9"/>
    <p:sldId id="815" r:id="rId10"/>
    <p:sldId id="953" r:id="rId11"/>
    <p:sldId id="955" r:id="rId12"/>
    <p:sldId id="956" r:id="rId13"/>
    <p:sldId id="957" r:id="rId14"/>
    <p:sldId id="958" r:id="rId15"/>
    <p:sldId id="952" r:id="rId16"/>
    <p:sldId id="954" r:id="rId17"/>
    <p:sldId id="959" r:id="rId18"/>
    <p:sldId id="961" r:id="rId19"/>
    <p:sldId id="964" r:id="rId20"/>
    <p:sldId id="962" r:id="rId21"/>
    <p:sldId id="676" r:id="rId22"/>
    <p:sldId id="949" r:id="rId23"/>
  </p:sldIdLst>
  <p:sldSz cx="12436475" cy="6994525"/>
  <p:notesSz cx="6781800" cy="9067800"/>
  <p:custDataLst>
    <p:tags r:id="rId26"/>
  </p:custDataLst>
  <p:defaultTex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AC30115-A0A5-41A1-9C24-5A0B7104206D}">
          <p14:sldIdLst>
            <p14:sldId id="798"/>
            <p14:sldId id="739"/>
          </p14:sldIdLst>
        </p14:section>
        <p14:section name="Introduction and architecture" id="{1D82511F-0969-4641-99F3-F2FE7A6F444B}">
          <p14:sldIdLst>
            <p14:sldId id="950"/>
            <p14:sldId id="951"/>
            <p14:sldId id="815"/>
            <p14:sldId id="953"/>
          </p14:sldIdLst>
        </p14:section>
        <p14:section name="Hardware and network requirements" id="{8569E27D-231D-4FF7-AD58-97247A9B97D2}">
          <p14:sldIdLst>
            <p14:sldId id="955"/>
            <p14:sldId id="956"/>
            <p14:sldId id="957"/>
          </p14:sldIdLst>
        </p14:section>
        <p14:section name="User roles and smartcards" id="{5570E605-50E6-43B5-B621-AD2B04D46213}">
          <p14:sldIdLst>
            <p14:sldId id="958"/>
            <p14:sldId id="952"/>
            <p14:sldId id="954"/>
            <p14:sldId id="959"/>
          </p14:sldIdLst>
        </p14:section>
        <p14:section name="Managing the bastion forest" id="{1EA2475C-E41C-4AF5-860A-B0BC42754AB5}">
          <p14:sldIdLst>
            <p14:sldId id="961"/>
            <p14:sldId id="964"/>
            <p14:sldId id="962"/>
            <p14:sldId id="676"/>
            <p14:sldId id="94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eu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0179D7"/>
    <a:srgbClr val="0078D7"/>
    <a:srgbClr val="BFBFBF"/>
    <a:srgbClr val="092D91"/>
    <a:srgbClr val="002050"/>
    <a:srgbClr val="80BCEB"/>
    <a:srgbClr val="1993C8"/>
    <a:srgbClr val="F6484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97" autoAdjust="0"/>
    <p:restoredTop sz="74481" autoAdjust="0"/>
  </p:normalViewPr>
  <p:slideViewPr>
    <p:cSldViewPr snapToGrid="0">
      <p:cViewPr varScale="1">
        <p:scale>
          <a:sx n="91" d="100"/>
          <a:sy n="91" d="100"/>
        </p:scale>
        <p:origin x="1254" y="9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commentAuthors" Target="commentAuthors.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6940597173613839E-2"/>
          <c:y val="0.15338380978009183"/>
          <c:w val="0.86279720879253896"/>
          <c:h val="0.83668149494919386"/>
        </c:manualLayout>
      </c:layout>
      <c:barChart>
        <c:barDir val="bar"/>
        <c:grouping val="percentStacked"/>
        <c:varyColors val="0"/>
        <c:ser>
          <c:idx val="0"/>
          <c:order val="0"/>
          <c:spPr>
            <a:solidFill>
              <a:schemeClr val="accent1"/>
            </a:solidFill>
            <a:ln>
              <a:noFill/>
            </a:ln>
            <a:effectLst/>
          </c:spPr>
          <c:invertIfNegative val="0"/>
          <c:dPt>
            <c:idx val="0"/>
            <c:invertIfNegative val="0"/>
            <c:bubble3D val="0"/>
            <c:spPr>
              <a:solidFill>
                <a:schemeClr val="bg1">
                  <a:lumMod val="75000"/>
                </a:schemeClr>
              </a:solidFill>
              <a:ln>
                <a:noFill/>
              </a:ln>
              <a:effectLst/>
            </c:spPr>
            <c:extLst>
              <c:ext xmlns:c16="http://schemas.microsoft.com/office/drawing/2014/chart" uri="{C3380CC4-5D6E-409C-BE32-E72D297353CC}">
                <c16:uniqueId val="{00000001-C038-4BE5-8F58-052759718E87}"/>
              </c:ext>
            </c:extLst>
          </c:dPt>
          <c:dPt>
            <c:idx val="1"/>
            <c:invertIfNegative val="0"/>
            <c:bubble3D val="0"/>
            <c:spPr>
              <a:solidFill>
                <a:schemeClr val="accent1"/>
              </a:solidFill>
              <a:ln>
                <a:noFill/>
              </a:ln>
              <a:effectLst/>
            </c:spPr>
            <c:extLst>
              <c:ext xmlns:c16="http://schemas.microsoft.com/office/drawing/2014/chart" uri="{C3380CC4-5D6E-409C-BE32-E72D297353CC}">
                <c16:uniqueId val="{00000003-C038-4BE5-8F58-052759718E87}"/>
              </c:ext>
            </c:extLst>
          </c:dPt>
          <c:dPt>
            <c:idx val="2"/>
            <c:invertIfNegative val="0"/>
            <c:bubble3D val="0"/>
            <c:spPr>
              <a:solidFill>
                <a:schemeClr val="accent1"/>
              </a:solidFill>
              <a:ln>
                <a:noFill/>
              </a:ln>
              <a:effectLst/>
            </c:spPr>
            <c:extLst>
              <c:ext xmlns:c16="http://schemas.microsoft.com/office/drawing/2014/chart" uri="{C3380CC4-5D6E-409C-BE32-E72D297353CC}">
                <c16:uniqueId val="{00000005-C038-4BE5-8F58-052759718E87}"/>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7-C038-4BE5-8F58-052759718E87}"/>
              </c:ext>
            </c:extLst>
          </c:dPt>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Sheet1!$B$2</c:f>
              <c:numCache>
                <c:formatCode>0%</c:formatCode>
                <c:ptCount val="1"/>
                <c:pt idx="0">
                  <c:v>0.5</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Column1</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8-C038-4BE5-8F58-052759718E87}"/>
            </c:ext>
          </c:extLst>
        </c:ser>
        <c:ser>
          <c:idx val="1"/>
          <c:order val="1"/>
          <c:spPr>
            <a:solidFill>
              <a:schemeClr val="tx1"/>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Sheet1!$C$2</c:f>
              <c:numCache>
                <c:formatCode>0%</c:formatCode>
                <c:ptCount val="1"/>
                <c:pt idx="0">
                  <c:v>0.15</c:v>
                </c:pt>
              </c:numCache>
            </c:numRef>
          </c:val>
          <c:extLst>
            <c:ext xmlns:c15="http://schemas.microsoft.com/office/drawing/2012/chart" uri="{02D57815-91ED-43cb-92C2-25804820EDAC}">
              <c15:filteredSeriesTitle>
                <c15:tx>
                  <c:strRef>
                    <c:extLst>
                      <c:ext uri="{02D57815-91ED-43cb-92C2-25804820EDAC}">
                        <c15:formulaRef>
                          <c15:sqref>Sheet1!$C$1</c15:sqref>
                        </c15:formulaRef>
                      </c:ext>
                    </c:extLst>
                    <c:strCache>
                      <c:ptCount val="1"/>
                      <c:pt idx="0">
                        <c:v>Column2</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9-C038-4BE5-8F58-052759718E87}"/>
            </c:ext>
          </c:extLst>
        </c:ser>
        <c:ser>
          <c:idx val="2"/>
          <c:order val="2"/>
          <c:spPr>
            <a:solidFill>
              <a:schemeClr val="tx2"/>
            </a:solidFill>
            <a:ln>
              <a:noFill/>
            </a:ln>
            <a:effectLst/>
          </c:spPr>
          <c:invertIfNegative val="0"/>
          <c:dPt>
            <c:idx val="0"/>
            <c:invertIfNegative val="0"/>
            <c:bubble3D val="0"/>
            <c:spPr>
              <a:solidFill>
                <a:schemeClr val="tx2"/>
              </a:solidFill>
              <a:ln>
                <a:noFill/>
              </a:ln>
              <a:effectLst/>
            </c:spPr>
            <c:extLst>
              <c:ext xmlns:c16="http://schemas.microsoft.com/office/drawing/2014/chart" uri="{C3380CC4-5D6E-409C-BE32-E72D297353CC}">
                <c16:uniqueId val="{0000000B-C038-4BE5-8F58-052759718E87}"/>
              </c:ext>
            </c:extLst>
          </c:dPt>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Sheet1!$D$2</c:f>
              <c:numCache>
                <c:formatCode>0%</c:formatCode>
                <c:ptCount val="1"/>
                <c:pt idx="0">
                  <c:v>0.05</c:v>
                </c:pt>
              </c:numCache>
            </c:numRef>
          </c:val>
          <c:extLst>
            <c:ext xmlns:c15="http://schemas.microsoft.com/office/drawing/2012/chart" uri="{02D57815-91ED-43cb-92C2-25804820EDAC}">
              <c15:filteredSeriesTitle>
                <c15:tx>
                  <c:strRef>
                    <c:extLst>
                      <c:ext uri="{02D57815-91ED-43cb-92C2-25804820EDAC}">
                        <c15:formulaRef>
                          <c15:sqref>Sheet1!$D$1</c15:sqref>
                        </c15:formulaRef>
                      </c:ext>
                    </c:extLst>
                    <c:strCache>
                      <c:ptCount val="1"/>
                      <c:pt idx="0">
                        <c:v>Column3</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C-C038-4BE5-8F58-052759718E87}"/>
            </c:ext>
          </c:extLst>
        </c:ser>
        <c:ser>
          <c:idx val="3"/>
          <c:order val="3"/>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Sheet1!$E$2</c:f>
              <c:numCache>
                <c:formatCode>0%</c:formatCode>
                <c:ptCount val="1"/>
                <c:pt idx="0">
                  <c:v>0.2</c:v>
                </c:pt>
              </c:numCache>
            </c:numRef>
          </c:val>
          <c:extLst>
            <c:ext xmlns:c15="http://schemas.microsoft.com/office/drawing/2012/chart" uri="{02D57815-91ED-43cb-92C2-25804820EDAC}">
              <c15:filteredSeriesTitle>
                <c15:tx>
                  <c:strRef>
                    <c:extLst>
                      <c:ext uri="{02D57815-91ED-43cb-92C2-25804820EDAC}">
                        <c15:formulaRef>
                          <c15:sqref>Sheet1!$E$1</c15:sqref>
                        </c15:formulaRef>
                      </c:ext>
                    </c:extLst>
                    <c:strCache>
                      <c:ptCount val="1"/>
                      <c:pt idx="0">
                        <c:v>Column4</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D-C038-4BE5-8F58-052759718E87}"/>
            </c:ext>
          </c:extLst>
        </c:ser>
        <c:ser>
          <c:idx val="4"/>
          <c:order val="4"/>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Sheet1!$F$2</c:f>
              <c:numCache>
                <c:formatCode>0%</c:formatCode>
                <c:ptCount val="1"/>
                <c:pt idx="0">
                  <c:v>0.1</c:v>
                </c:pt>
              </c:numCache>
            </c:numRef>
          </c:val>
          <c:extLst>
            <c:ext xmlns:c15="http://schemas.microsoft.com/office/drawing/2012/chart" uri="{02D57815-91ED-43cb-92C2-25804820EDAC}">
              <c15:filteredSeriesTitle>
                <c15:tx>
                  <c:strRef>
                    <c:extLst>
                      <c:ext uri="{02D57815-91ED-43cb-92C2-25804820EDAC}">
                        <c15:formulaRef>
                          <c15:sqref>Sheet1!$F$1</c15:sqref>
                        </c15:formulaRef>
                      </c:ext>
                    </c:extLst>
                    <c:strCache>
                      <c:ptCount val="1"/>
                      <c:pt idx="0">
                        <c:v>Column5</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E-C038-4BE5-8F58-052759718E87}"/>
            </c:ext>
          </c:extLst>
        </c:ser>
        <c:dLbls>
          <c:dLblPos val="ctr"/>
          <c:showLegendKey val="0"/>
          <c:showVal val="1"/>
          <c:showCatName val="0"/>
          <c:showSerName val="0"/>
          <c:showPercent val="0"/>
          <c:showBubbleSize val="0"/>
        </c:dLbls>
        <c:gapWidth val="79"/>
        <c:overlap val="100"/>
        <c:serLines>
          <c:spPr>
            <a:ln w="9525">
              <a:noFill/>
              <a:round/>
            </a:ln>
            <a:effectLst/>
          </c:spPr>
        </c:serLines>
        <c:axId val="283798464"/>
        <c:axId val="283793760"/>
      </c:barChart>
      <c:valAx>
        <c:axId val="283793760"/>
        <c:scaling>
          <c:orientation val="minMax"/>
        </c:scaling>
        <c:delete val="1"/>
        <c:axPos val="b"/>
        <c:numFmt formatCode="0%" sourceLinked="1"/>
        <c:majorTickMark val="none"/>
        <c:minorTickMark val="none"/>
        <c:tickLblPos val="nextTo"/>
        <c:crossAx val="283798464"/>
        <c:crosses val="autoZero"/>
        <c:crossBetween val="between"/>
      </c:valAx>
      <c:catAx>
        <c:axId val="283798464"/>
        <c:scaling>
          <c:orientation val="minMax"/>
        </c:scaling>
        <c:delete val="1"/>
        <c:axPos val="l"/>
        <c:majorGridlines>
          <c:spPr>
            <a:ln w="9525" cap="flat" cmpd="sng" algn="ctr">
              <a:noFill/>
              <a:round/>
            </a:ln>
            <a:effectLst/>
          </c:spPr>
        </c:majorGridlines>
        <c:numFmt formatCode="General" sourceLinked="1"/>
        <c:majorTickMark val="none"/>
        <c:minorTickMark val="none"/>
        <c:tickLblPos val="nextTo"/>
        <c:crossAx val="283793760"/>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sz="1600"/>
      </a:pPr>
      <a:endParaRPr lang="fr-FR"/>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6940597173613839E-2"/>
          <c:y val="0.15338380978009183"/>
          <c:w val="0.86279720879253896"/>
          <c:h val="0.83668149494919386"/>
        </c:manualLayout>
      </c:layout>
      <c:barChart>
        <c:barDir val="bar"/>
        <c:grouping val="percentStacked"/>
        <c:varyColors val="0"/>
        <c:ser>
          <c:idx val="0"/>
          <c:order val="0"/>
          <c:spPr>
            <a:solidFill>
              <a:schemeClr val="accent1"/>
            </a:solidFill>
            <a:ln>
              <a:noFill/>
            </a:ln>
            <a:effectLst/>
          </c:spPr>
          <c:invertIfNegative val="0"/>
          <c:dPt>
            <c:idx val="0"/>
            <c:invertIfNegative val="0"/>
            <c:bubble3D val="0"/>
            <c:spPr>
              <a:solidFill>
                <a:schemeClr val="bg1">
                  <a:lumMod val="75000"/>
                </a:schemeClr>
              </a:solidFill>
              <a:ln>
                <a:noFill/>
              </a:ln>
              <a:effectLst/>
            </c:spPr>
            <c:extLst>
              <c:ext xmlns:c16="http://schemas.microsoft.com/office/drawing/2014/chart" uri="{C3380CC4-5D6E-409C-BE32-E72D297353CC}">
                <c16:uniqueId val="{00000001-C038-4BE5-8F58-052759718E87}"/>
              </c:ext>
            </c:extLst>
          </c:dPt>
          <c:dPt>
            <c:idx val="1"/>
            <c:invertIfNegative val="0"/>
            <c:bubble3D val="0"/>
            <c:spPr>
              <a:solidFill>
                <a:schemeClr val="accent1"/>
              </a:solidFill>
              <a:ln>
                <a:noFill/>
              </a:ln>
              <a:effectLst/>
            </c:spPr>
            <c:extLst>
              <c:ext xmlns:c16="http://schemas.microsoft.com/office/drawing/2014/chart" uri="{C3380CC4-5D6E-409C-BE32-E72D297353CC}">
                <c16:uniqueId val="{00000003-C038-4BE5-8F58-052759718E87}"/>
              </c:ext>
            </c:extLst>
          </c:dPt>
          <c:dPt>
            <c:idx val="2"/>
            <c:invertIfNegative val="0"/>
            <c:bubble3D val="0"/>
            <c:spPr>
              <a:solidFill>
                <a:schemeClr val="accent1"/>
              </a:solidFill>
              <a:ln>
                <a:noFill/>
              </a:ln>
              <a:effectLst/>
            </c:spPr>
            <c:extLst>
              <c:ext xmlns:c16="http://schemas.microsoft.com/office/drawing/2014/chart" uri="{C3380CC4-5D6E-409C-BE32-E72D297353CC}">
                <c16:uniqueId val="{00000005-C038-4BE5-8F58-052759718E87}"/>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7-C038-4BE5-8F58-052759718E87}"/>
              </c:ext>
            </c:extLst>
          </c:dPt>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Sheet1!$B$2</c:f>
              <c:numCache>
                <c:formatCode>0%</c:formatCode>
                <c:ptCount val="1"/>
                <c:pt idx="0">
                  <c:v>0.5</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Column1</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8-C038-4BE5-8F58-052759718E87}"/>
            </c:ext>
          </c:extLst>
        </c:ser>
        <c:ser>
          <c:idx val="1"/>
          <c:order val="1"/>
          <c:spPr>
            <a:solidFill>
              <a:schemeClr val="tx1"/>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Sheet1!$C$2</c:f>
              <c:numCache>
                <c:formatCode>0%</c:formatCode>
                <c:ptCount val="1"/>
                <c:pt idx="0">
                  <c:v>0.15</c:v>
                </c:pt>
              </c:numCache>
            </c:numRef>
          </c:val>
          <c:extLst>
            <c:ext xmlns:c15="http://schemas.microsoft.com/office/drawing/2012/chart" uri="{02D57815-91ED-43cb-92C2-25804820EDAC}">
              <c15:filteredSeriesTitle>
                <c15:tx>
                  <c:strRef>
                    <c:extLst>
                      <c:ext uri="{02D57815-91ED-43cb-92C2-25804820EDAC}">
                        <c15:formulaRef>
                          <c15:sqref>Sheet1!$C$1</c15:sqref>
                        </c15:formulaRef>
                      </c:ext>
                    </c:extLst>
                    <c:strCache>
                      <c:ptCount val="1"/>
                      <c:pt idx="0">
                        <c:v>Column2</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9-C038-4BE5-8F58-052759718E87}"/>
            </c:ext>
          </c:extLst>
        </c:ser>
        <c:ser>
          <c:idx val="2"/>
          <c:order val="2"/>
          <c:spPr>
            <a:solidFill>
              <a:schemeClr val="tx2"/>
            </a:solidFill>
            <a:ln>
              <a:noFill/>
            </a:ln>
            <a:effectLst/>
          </c:spPr>
          <c:invertIfNegative val="0"/>
          <c:dPt>
            <c:idx val="0"/>
            <c:invertIfNegative val="0"/>
            <c:bubble3D val="0"/>
            <c:spPr>
              <a:solidFill>
                <a:schemeClr val="tx2"/>
              </a:solidFill>
              <a:ln>
                <a:noFill/>
              </a:ln>
              <a:effectLst/>
            </c:spPr>
            <c:extLst>
              <c:ext xmlns:c16="http://schemas.microsoft.com/office/drawing/2014/chart" uri="{C3380CC4-5D6E-409C-BE32-E72D297353CC}">
                <c16:uniqueId val="{0000000B-C038-4BE5-8F58-052759718E87}"/>
              </c:ext>
            </c:extLst>
          </c:dPt>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Sheet1!$D$2</c:f>
              <c:numCache>
                <c:formatCode>0%</c:formatCode>
                <c:ptCount val="1"/>
                <c:pt idx="0">
                  <c:v>0.05</c:v>
                </c:pt>
              </c:numCache>
            </c:numRef>
          </c:val>
          <c:extLst>
            <c:ext xmlns:c15="http://schemas.microsoft.com/office/drawing/2012/chart" uri="{02D57815-91ED-43cb-92C2-25804820EDAC}">
              <c15:filteredSeriesTitle>
                <c15:tx>
                  <c:strRef>
                    <c:extLst>
                      <c:ext uri="{02D57815-91ED-43cb-92C2-25804820EDAC}">
                        <c15:formulaRef>
                          <c15:sqref>Sheet1!$D$1</c15:sqref>
                        </c15:formulaRef>
                      </c:ext>
                    </c:extLst>
                    <c:strCache>
                      <c:ptCount val="1"/>
                      <c:pt idx="0">
                        <c:v>Column3</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C-C038-4BE5-8F58-052759718E87}"/>
            </c:ext>
          </c:extLst>
        </c:ser>
        <c:ser>
          <c:idx val="3"/>
          <c:order val="3"/>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Sheet1!$E$2</c:f>
              <c:numCache>
                <c:formatCode>0%</c:formatCode>
                <c:ptCount val="1"/>
                <c:pt idx="0">
                  <c:v>0.2</c:v>
                </c:pt>
              </c:numCache>
            </c:numRef>
          </c:val>
          <c:extLst>
            <c:ext xmlns:c15="http://schemas.microsoft.com/office/drawing/2012/chart" uri="{02D57815-91ED-43cb-92C2-25804820EDAC}">
              <c15:filteredSeriesTitle>
                <c15:tx>
                  <c:strRef>
                    <c:extLst>
                      <c:ext uri="{02D57815-91ED-43cb-92C2-25804820EDAC}">
                        <c15:formulaRef>
                          <c15:sqref>Sheet1!$E$1</c15:sqref>
                        </c15:formulaRef>
                      </c:ext>
                    </c:extLst>
                    <c:strCache>
                      <c:ptCount val="1"/>
                      <c:pt idx="0">
                        <c:v>Column4</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D-C038-4BE5-8F58-052759718E87}"/>
            </c:ext>
          </c:extLst>
        </c:ser>
        <c:ser>
          <c:idx val="4"/>
          <c:order val="4"/>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Sheet1!$F$2</c:f>
              <c:numCache>
                <c:formatCode>0%</c:formatCode>
                <c:ptCount val="1"/>
                <c:pt idx="0">
                  <c:v>0.1</c:v>
                </c:pt>
              </c:numCache>
            </c:numRef>
          </c:val>
          <c:extLst>
            <c:ext xmlns:c15="http://schemas.microsoft.com/office/drawing/2012/chart" uri="{02D57815-91ED-43cb-92C2-25804820EDAC}">
              <c15:filteredSeriesTitle>
                <c15:tx>
                  <c:strRef>
                    <c:extLst>
                      <c:ext uri="{02D57815-91ED-43cb-92C2-25804820EDAC}">
                        <c15:formulaRef>
                          <c15:sqref>Sheet1!$F$1</c15:sqref>
                        </c15:formulaRef>
                      </c:ext>
                    </c:extLst>
                    <c:strCache>
                      <c:ptCount val="1"/>
                      <c:pt idx="0">
                        <c:v>Column5</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E-C038-4BE5-8F58-052759718E87}"/>
            </c:ext>
          </c:extLst>
        </c:ser>
        <c:dLbls>
          <c:dLblPos val="ctr"/>
          <c:showLegendKey val="0"/>
          <c:showVal val="1"/>
          <c:showCatName val="0"/>
          <c:showSerName val="0"/>
          <c:showPercent val="0"/>
          <c:showBubbleSize val="0"/>
        </c:dLbls>
        <c:gapWidth val="79"/>
        <c:overlap val="100"/>
        <c:serLines>
          <c:spPr>
            <a:ln w="9525">
              <a:noFill/>
              <a:round/>
            </a:ln>
            <a:effectLst/>
          </c:spPr>
        </c:serLines>
        <c:axId val="283798464"/>
        <c:axId val="283793760"/>
      </c:barChart>
      <c:valAx>
        <c:axId val="283793760"/>
        <c:scaling>
          <c:orientation val="minMax"/>
        </c:scaling>
        <c:delete val="1"/>
        <c:axPos val="b"/>
        <c:numFmt formatCode="0%" sourceLinked="1"/>
        <c:majorTickMark val="none"/>
        <c:minorTickMark val="none"/>
        <c:tickLblPos val="nextTo"/>
        <c:crossAx val="283798464"/>
        <c:crosses val="autoZero"/>
        <c:crossBetween val="between"/>
      </c:valAx>
      <c:catAx>
        <c:axId val="283798464"/>
        <c:scaling>
          <c:orientation val="minMax"/>
        </c:scaling>
        <c:delete val="1"/>
        <c:axPos val="l"/>
        <c:majorGridlines>
          <c:spPr>
            <a:ln w="9525" cap="flat" cmpd="sng" algn="ctr">
              <a:noFill/>
              <a:round/>
            </a:ln>
            <a:effectLst/>
          </c:spPr>
        </c:majorGridlines>
        <c:numFmt formatCode="General" sourceLinked="1"/>
        <c:majorTickMark val="none"/>
        <c:minorTickMark val="none"/>
        <c:tickLblPos val="nextTo"/>
        <c:crossAx val="283793760"/>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sz="1600"/>
      </a:pPr>
      <a:endParaRPr lang="fr-FR"/>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2" y="0"/>
            <a:ext cx="2939265" cy="453390"/>
          </a:xfrm>
          <a:prstGeom prst="rect">
            <a:avLst/>
          </a:prstGeom>
          <a:noFill/>
          <a:ln w="9525">
            <a:noFill/>
            <a:miter lim="800000"/>
            <a:headEnd/>
            <a:tailEnd/>
          </a:ln>
          <a:effectLst/>
        </p:spPr>
        <p:txBody>
          <a:bodyPr vert="horz" wrap="square" lIns="87379" tIns="43690" rIns="87379" bIns="43690" numCol="1" anchor="t" anchorCtr="0" compatLnSpc="1">
            <a:prstTxWarp prst="textNoShape">
              <a:avLst/>
            </a:prstTxWarp>
          </a:bodyPr>
          <a:lstStyle>
            <a:lvl1pPr algn="l" defTabSz="874550">
              <a:spcBef>
                <a:spcPct val="0"/>
              </a:spcBef>
              <a:defRPr sz="1200" b="1"/>
            </a:lvl1pPr>
          </a:lstStyle>
          <a:p>
            <a:endParaRPr lang="en-GB"/>
          </a:p>
        </p:txBody>
      </p:sp>
      <p:sp>
        <p:nvSpPr>
          <p:cNvPr id="10243" name="Rectangle 3"/>
          <p:cNvSpPr>
            <a:spLocks noGrp="1" noChangeArrowheads="1"/>
          </p:cNvSpPr>
          <p:nvPr>
            <p:ph type="dt" sz="quarter" idx="1"/>
          </p:nvPr>
        </p:nvSpPr>
        <p:spPr bwMode="auto">
          <a:xfrm>
            <a:off x="3842537" y="0"/>
            <a:ext cx="2939265" cy="453390"/>
          </a:xfrm>
          <a:prstGeom prst="rect">
            <a:avLst/>
          </a:prstGeom>
          <a:noFill/>
          <a:ln w="9525">
            <a:noFill/>
            <a:miter lim="800000"/>
            <a:headEnd/>
            <a:tailEnd/>
          </a:ln>
          <a:effectLst/>
        </p:spPr>
        <p:txBody>
          <a:bodyPr vert="horz" wrap="square" lIns="87379" tIns="43690" rIns="87379" bIns="43690" numCol="1" anchor="t" anchorCtr="0" compatLnSpc="1">
            <a:prstTxWarp prst="textNoShape">
              <a:avLst/>
            </a:prstTxWarp>
          </a:bodyPr>
          <a:lstStyle>
            <a:lvl1pPr algn="r" defTabSz="874550">
              <a:spcBef>
                <a:spcPct val="0"/>
              </a:spcBef>
              <a:defRPr sz="1200" b="1"/>
            </a:lvl1pPr>
          </a:lstStyle>
          <a:p>
            <a:endParaRPr lang="en-GB"/>
          </a:p>
        </p:txBody>
      </p:sp>
      <p:sp>
        <p:nvSpPr>
          <p:cNvPr id="10244" name="Rectangle 4"/>
          <p:cNvSpPr>
            <a:spLocks noGrp="1" noChangeArrowheads="1"/>
          </p:cNvSpPr>
          <p:nvPr>
            <p:ph type="ftr" sz="quarter" idx="2"/>
          </p:nvPr>
        </p:nvSpPr>
        <p:spPr bwMode="auto">
          <a:xfrm>
            <a:off x="2" y="8614410"/>
            <a:ext cx="2939265" cy="453390"/>
          </a:xfrm>
          <a:prstGeom prst="rect">
            <a:avLst/>
          </a:prstGeom>
          <a:noFill/>
          <a:ln w="9525">
            <a:noFill/>
            <a:miter lim="800000"/>
            <a:headEnd/>
            <a:tailEnd/>
          </a:ln>
          <a:effectLst/>
        </p:spPr>
        <p:txBody>
          <a:bodyPr vert="horz" wrap="square" lIns="87379" tIns="43690" rIns="87379" bIns="43690" numCol="1" anchor="b" anchorCtr="0" compatLnSpc="1">
            <a:prstTxWarp prst="textNoShape">
              <a:avLst/>
            </a:prstTxWarp>
          </a:bodyPr>
          <a:lstStyle>
            <a:lvl1pPr algn="l" defTabSz="874550">
              <a:spcBef>
                <a:spcPct val="0"/>
              </a:spcBef>
              <a:defRPr sz="1200" b="1"/>
            </a:lvl1pPr>
          </a:lstStyle>
          <a:p>
            <a:endParaRPr lang="en-GB"/>
          </a:p>
        </p:txBody>
      </p:sp>
      <p:sp>
        <p:nvSpPr>
          <p:cNvPr id="10245" name="Rectangle 5"/>
          <p:cNvSpPr>
            <a:spLocks noGrp="1" noChangeArrowheads="1"/>
          </p:cNvSpPr>
          <p:nvPr>
            <p:ph type="sldNum" sz="quarter" idx="3"/>
          </p:nvPr>
        </p:nvSpPr>
        <p:spPr bwMode="auto">
          <a:xfrm>
            <a:off x="3842537" y="8614410"/>
            <a:ext cx="2939265" cy="453390"/>
          </a:xfrm>
          <a:prstGeom prst="rect">
            <a:avLst/>
          </a:prstGeom>
          <a:noFill/>
          <a:ln w="9525">
            <a:noFill/>
            <a:miter lim="800000"/>
            <a:headEnd/>
            <a:tailEnd/>
          </a:ln>
          <a:effectLst/>
        </p:spPr>
        <p:txBody>
          <a:bodyPr vert="horz" wrap="square" lIns="87379" tIns="43690" rIns="87379" bIns="43690" numCol="1" anchor="b" anchorCtr="0" compatLnSpc="1">
            <a:prstTxWarp prst="textNoShape">
              <a:avLst/>
            </a:prstTxWarp>
          </a:bodyPr>
          <a:lstStyle>
            <a:lvl1pPr algn="r" defTabSz="874550">
              <a:spcBef>
                <a:spcPct val="0"/>
              </a:spcBef>
              <a:defRPr sz="1200" b="1"/>
            </a:lvl1pPr>
          </a:lstStyle>
          <a:p>
            <a:fld id="{13A2AEDD-AD55-49C8-838F-E55756FFD25D}" type="slidenum">
              <a:rPr lang="en-GB"/>
              <a:pPr/>
              <a:t>‹N°›</a:t>
            </a:fld>
            <a:endParaRPr lang="en-GB"/>
          </a:p>
        </p:txBody>
      </p:sp>
    </p:spTree>
    <p:extLst>
      <p:ext uri="{BB962C8B-B14F-4D97-AF65-F5344CB8AC3E}">
        <p14:creationId xmlns:p14="http://schemas.microsoft.com/office/powerpoint/2010/main" val="22552171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2" y="3"/>
            <a:ext cx="2958655" cy="446124"/>
          </a:xfrm>
          <a:prstGeom prst="rect">
            <a:avLst/>
          </a:prstGeom>
          <a:noFill/>
          <a:ln w="9525">
            <a:noFill/>
            <a:miter lim="800000"/>
            <a:headEnd/>
            <a:tailEnd/>
          </a:ln>
          <a:effectLst/>
        </p:spPr>
        <p:txBody>
          <a:bodyPr vert="horz" wrap="square" lIns="85952" tIns="42975" rIns="85952" bIns="42975" numCol="1" anchor="t" anchorCtr="0" compatLnSpc="1">
            <a:prstTxWarp prst="textNoShape">
              <a:avLst/>
            </a:prstTxWarp>
          </a:bodyPr>
          <a:lstStyle>
            <a:lvl1pPr algn="l" defTabSz="859313">
              <a:spcBef>
                <a:spcPct val="0"/>
              </a:spcBef>
              <a:defRPr sz="1200" b="1">
                <a:latin typeface="Arial"/>
                <a:cs typeface="Arial"/>
                <a:sym typeface="Arial"/>
              </a:defRPr>
            </a:lvl1pPr>
          </a:lstStyle>
          <a:p>
            <a:endParaRPr lang="en-GB"/>
          </a:p>
        </p:txBody>
      </p:sp>
      <p:sp>
        <p:nvSpPr>
          <p:cNvPr id="11267" name="Rectangle 3"/>
          <p:cNvSpPr>
            <a:spLocks noGrp="1" noChangeArrowheads="1"/>
          </p:cNvSpPr>
          <p:nvPr>
            <p:ph type="dt" idx="1"/>
          </p:nvPr>
        </p:nvSpPr>
        <p:spPr bwMode="auto">
          <a:xfrm>
            <a:off x="3847383" y="3"/>
            <a:ext cx="2958654" cy="446124"/>
          </a:xfrm>
          <a:prstGeom prst="rect">
            <a:avLst/>
          </a:prstGeom>
          <a:noFill/>
          <a:ln w="9525">
            <a:noFill/>
            <a:miter lim="800000"/>
            <a:headEnd/>
            <a:tailEnd/>
          </a:ln>
          <a:effectLst/>
        </p:spPr>
        <p:txBody>
          <a:bodyPr vert="horz" wrap="square" lIns="85952" tIns="42975" rIns="85952" bIns="42975" numCol="1" anchor="t" anchorCtr="0" compatLnSpc="1">
            <a:prstTxWarp prst="textNoShape">
              <a:avLst/>
            </a:prstTxWarp>
          </a:bodyPr>
          <a:lstStyle>
            <a:lvl1pPr algn="r" defTabSz="859313">
              <a:spcBef>
                <a:spcPct val="0"/>
              </a:spcBef>
              <a:defRPr sz="1200" b="1">
                <a:latin typeface="Arial"/>
                <a:cs typeface="Arial"/>
                <a:sym typeface="Arial"/>
              </a:defRPr>
            </a:lvl1pPr>
          </a:lstStyle>
          <a:p>
            <a:endParaRPr lang="en-GB"/>
          </a:p>
        </p:txBody>
      </p:sp>
      <p:sp>
        <p:nvSpPr>
          <p:cNvPr id="11268" name="Rectangle 4"/>
          <p:cNvSpPr>
            <a:spLocks noGrp="1" noRot="1" noChangeAspect="1" noChangeArrowheads="1" noTextEdit="1"/>
          </p:cNvSpPr>
          <p:nvPr>
            <p:ph type="sldImg" idx="2"/>
          </p:nvPr>
        </p:nvSpPr>
        <p:spPr bwMode="auto">
          <a:xfrm>
            <a:off x="323850" y="668338"/>
            <a:ext cx="6086475" cy="3424237"/>
          </a:xfrm>
          <a:prstGeom prst="rect">
            <a:avLst/>
          </a:prstGeom>
          <a:noFill/>
          <a:ln w="9525">
            <a:solidFill>
              <a:srgbClr val="000000"/>
            </a:solidFill>
            <a:miter lim="800000"/>
            <a:headEnd/>
            <a:tailEnd/>
          </a:ln>
          <a:effectLst/>
        </p:spPr>
      </p:sp>
      <p:sp>
        <p:nvSpPr>
          <p:cNvPr id="11269" name="Rectangle 5"/>
          <p:cNvSpPr>
            <a:spLocks noGrp="1" noChangeArrowheads="1"/>
          </p:cNvSpPr>
          <p:nvPr>
            <p:ph type="body" sz="quarter" idx="3"/>
          </p:nvPr>
        </p:nvSpPr>
        <p:spPr bwMode="auto">
          <a:xfrm>
            <a:off x="888729" y="4317379"/>
            <a:ext cx="4955869" cy="4093588"/>
          </a:xfrm>
          <a:prstGeom prst="rect">
            <a:avLst/>
          </a:prstGeom>
          <a:noFill/>
          <a:ln w="9525">
            <a:noFill/>
            <a:miter lim="800000"/>
            <a:headEnd/>
            <a:tailEnd/>
          </a:ln>
          <a:effectLst/>
        </p:spPr>
        <p:txBody>
          <a:bodyPr vert="horz" wrap="square" lIns="85952" tIns="42975" rIns="85952" bIns="42975"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1270" name="Rectangle 6"/>
          <p:cNvSpPr>
            <a:spLocks noGrp="1" noChangeArrowheads="1"/>
          </p:cNvSpPr>
          <p:nvPr>
            <p:ph type="ftr" sz="quarter" idx="4"/>
          </p:nvPr>
        </p:nvSpPr>
        <p:spPr bwMode="auto">
          <a:xfrm>
            <a:off x="2" y="8633303"/>
            <a:ext cx="2958655" cy="447578"/>
          </a:xfrm>
          <a:prstGeom prst="rect">
            <a:avLst/>
          </a:prstGeom>
          <a:noFill/>
          <a:ln w="9525">
            <a:noFill/>
            <a:miter lim="800000"/>
            <a:headEnd/>
            <a:tailEnd/>
          </a:ln>
          <a:effectLst/>
        </p:spPr>
        <p:txBody>
          <a:bodyPr vert="horz" wrap="square" lIns="85952" tIns="42975" rIns="85952" bIns="42975" numCol="1" anchor="b" anchorCtr="0" compatLnSpc="1">
            <a:prstTxWarp prst="textNoShape">
              <a:avLst/>
            </a:prstTxWarp>
          </a:bodyPr>
          <a:lstStyle>
            <a:lvl1pPr algn="l" defTabSz="859313">
              <a:spcBef>
                <a:spcPct val="0"/>
              </a:spcBef>
              <a:defRPr sz="1200" b="1">
                <a:latin typeface="Arial"/>
                <a:cs typeface="Arial"/>
                <a:sym typeface="Arial"/>
              </a:defRPr>
            </a:lvl1pPr>
          </a:lstStyle>
          <a:p>
            <a:endParaRPr lang="en-GB"/>
          </a:p>
        </p:txBody>
      </p:sp>
      <p:sp>
        <p:nvSpPr>
          <p:cNvPr id="11271" name="Rectangle 7"/>
          <p:cNvSpPr>
            <a:spLocks noGrp="1" noChangeArrowheads="1"/>
          </p:cNvSpPr>
          <p:nvPr>
            <p:ph type="sldNum" sz="quarter" idx="5"/>
          </p:nvPr>
        </p:nvSpPr>
        <p:spPr bwMode="auto">
          <a:xfrm>
            <a:off x="3847383" y="8633303"/>
            <a:ext cx="2958654" cy="447578"/>
          </a:xfrm>
          <a:prstGeom prst="rect">
            <a:avLst/>
          </a:prstGeom>
          <a:noFill/>
          <a:ln w="9525">
            <a:noFill/>
            <a:miter lim="800000"/>
            <a:headEnd/>
            <a:tailEnd/>
          </a:ln>
          <a:effectLst/>
        </p:spPr>
        <p:txBody>
          <a:bodyPr vert="horz" wrap="square" lIns="85952" tIns="42975" rIns="85952" bIns="42975" numCol="1" anchor="b" anchorCtr="0" compatLnSpc="1">
            <a:prstTxWarp prst="textNoShape">
              <a:avLst/>
            </a:prstTxWarp>
          </a:bodyPr>
          <a:lstStyle>
            <a:lvl1pPr algn="r" defTabSz="859313">
              <a:spcBef>
                <a:spcPct val="0"/>
              </a:spcBef>
              <a:defRPr sz="1200" b="1">
                <a:latin typeface="Arial"/>
              </a:defRPr>
            </a:lvl1pPr>
          </a:lstStyle>
          <a:p>
            <a:fld id="{5CA7C1A6-3F6E-4A0C-A01A-2F04D27288E6}" type="slidenum">
              <a:rPr lang="en-GB" smtClean="0"/>
              <a:pPr/>
              <a:t>‹N°›</a:t>
            </a:fld>
            <a:endParaRPr lang="en-GB"/>
          </a:p>
        </p:txBody>
      </p:sp>
    </p:spTree>
    <p:extLst>
      <p:ext uri="{BB962C8B-B14F-4D97-AF65-F5344CB8AC3E}">
        <p14:creationId xmlns:p14="http://schemas.microsoft.com/office/powerpoint/2010/main" val="428615705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400" kern="1200">
        <a:solidFill>
          <a:schemeClr val="tx1"/>
        </a:solidFill>
        <a:latin typeface="Arial"/>
        <a:ea typeface="+mn-ea"/>
        <a:cs typeface="Arial" charset="0"/>
        <a:sym typeface="Arial"/>
      </a:defRPr>
    </a:lvl1pPr>
    <a:lvl2pPr marL="539725" algn="l" rtl="0" fontAlgn="base">
      <a:spcBef>
        <a:spcPct val="30000"/>
      </a:spcBef>
      <a:spcAft>
        <a:spcPct val="0"/>
      </a:spcAft>
      <a:defRPr sz="1400" kern="1200">
        <a:solidFill>
          <a:schemeClr val="tx1"/>
        </a:solidFill>
        <a:latin typeface="Arial"/>
        <a:ea typeface="+mn-ea"/>
        <a:cs typeface="Arial" charset="0"/>
        <a:sym typeface="Arial"/>
      </a:defRPr>
    </a:lvl2pPr>
    <a:lvl3pPr marL="1079449" algn="l" rtl="0" fontAlgn="base">
      <a:spcBef>
        <a:spcPct val="30000"/>
      </a:spcBef>
      <a:spcAft>
        <a:spcPct val="0"/>
      </a:spcAft>
      <a:defRPr sz="1400" kern="1200">
        <a:solidFill>
          <a:schemeClr val="tx1"/>
        </a:solidFill>
        <a:latin typeface="Arial"/>
        <a:ea typeface="+mn-ea"/>
        <a:cs typeface="Arial" charset="0"/>
        <a:sym typeface="Arial"/>
      </a:defRPr>
    </a:lvl3pPr>
    <a:lvl4pPr marL="1619174" algn="l" rtl="0" fontAlgn="base">
      <a:spcBef>
        <a:spcPct val="30000"/>
      </a:spcBef>
      <a:spcAft>
        <a:spcPct val="0"/>
      </a:spcAft>
      <a:defRPr sz="1400" kern="1200">
        <a:solidFill>
          <a:schemeClr val="tx1"/>
        </a:solidFill>
        <a:latin typeface="Arial"/>
        <a:ea typeface="+mn-ea"/>
        <a:cs typeface="Arial" charset="0"/>
        <a:sym typeface="Arial"/>
      </a:defRPr>
    </a:lvl4pPr>
    <a:lvl5pPr marL="2158898" algn="l" rtl="0" fontAlgn="base">
      <a:spcBef>
        <a:spcPct val="30000"/>
      </a:spcBef>
      <a:spcAft>
        <a:spcPct val="0"/>
      </a:spcAft>
      <a:defRPr sz="1400" kern="1200">
        <a:solidFill>
          <a:schemeClr val="tx1"/>
        </a:solidFill>
        <a:latin typeface="Arial"/>
        <a:ea typeface="+mn-ea"/>
        <a:cs typeface="Arial" charset="0"/>
        <a:sym typeface="Arial"/>
      </a:defRPr>
    </a:lvl5pPr>
    <a:lvl6pPr marL="2698623" algn="l" defTabSz="1079449" rtl="0" eaLnBrk="1" latinLnBrk="0" hangingPunct="1">
      <a:defRPr sz="1400" kern="1200">
        <a:solidFill>
          <a:schemeClr val="tx1"/>
        </a:solidFill>
        <a:latin typeface="+mn-lt"/>
        <a:ea typeface="+mn-ea"/>
        <a:cs typeface="+mn-cs"/>
      </a:defRPr>
    </a:lvl6pPr>
    <a:lvl7pPr marL="3238348" algn="l" defTabSz="1079449" rtl="0" eaLnBrk="1" latinLnBrk="0" hangingPunct="1">
      <a:defRPr sz="1400" kern="1200">
        <a:solidFill>
          <a:schemeClr val="tx1"/>
        </a:solidFill>
        <a:latin typeface="+mn-lt"/>
        <a:ea typeface="+mn-ea"/>
        <a:cs typeface="+mn-cs"/>
      </a:defRPr>
    </a:lvl7pPr>
    <a:lvl8pPr marL="3778072" algn="l" defTabSz="1079449" rtl="0" eaLnBrk="1" latinLnBrk="0" hangingPunct="1">
      <a:defRPr sz="1400" kern="1200">
        <a:solidFill>
          <a:schemeClr val="tx1"/>
        </a:solidFill>
        <a:latin typeface="+mn-lt"/>
        <a:ea typeface="+mn-ea"/>
        <a:cs typeface="+mn-cs"/>
      </a:defRPr>
    </a:lvl8pPr>
    <a:lvl9pPr marL="4317797" algn="l" defTabSz="1079449"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0</a:t>
            </a:fld>
            <a:endParaRPr lang="en-GB"/>
          </a:p>
        </p:txBody>
      </p:sp>
    </p:spTree>
    <p:extLst>
      <p:ext uri="{BB962C8B-B14F-4D97-AF65-F5344CB8AC3E}">
        <p14:creationId xmlns:p14="http://schemas.microsoft.com/office/powerpoint/2010/main" val="24135075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10</a:t>
            </a:fld>
            <a:endParaRPr lang="en-GB"/>
          </a:p>
        </p:txBody>
      </p:sp>
    </p:spTree>
    <p:extLst>
      <p:ext uri="{BB962C8B-B14F-4D97-AF65-F5344CB8AC3E}">
        <p14:creationId xmlns:p14="http://schemas.microsoft.com/office/powerpoint/2010/main" val="22267871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11</a:t>
            </a:fld>
            <a:endParaRPr lang="en-GB"/>
          </a:p>
        </p:txBody>
      </p:sp>
    </p:spTree>
    <p:extLst>
      <p:ext uri="{BB962C8B-B14F-4D97-AF65-F5344CB8AC3E}">
        <p14:creationId xmlns:p14="http://schemas.microsoft.com/office/powerpoint/2010/main" val="7486229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also need to establish processes for control of small physical objects such as:</a:t>
            </a:r>
          </a:p>
          <a:p>
            <a:pPr marL="285750" indent="-285750">
              <a:buFont typeface="Arial" panose="020B0604020202020204" pitchFamily="34" charset="0"/>
              <a:buChar char="•"/>
            </a:pPr>
            <a:r>
              <a:rPr lang="en-US" dirty="0"/>
              <a:t>Envelope with password tracking sheet</a:t>
            </a:r>
          </a:p>
          <a:p>
            <a:pPr marL="285750" indent="-285750">
              <a:buFont typeface="Arial" panose="020B0604020202020204" pitchFamily="34" charset="0"/>
              <a:buChar char="•"/>
            </a:pPr>
            <a:r>
              <a:rPr lang="en-US" dirty="0"/>
              <a:t>Smart card handling </a:t>
            </a:r>
          </a:p>
          <a:p>
            <a:pPr marL="285750" indent="-285750">
              <a:buFont typeface="Arial" panose="020B0604020202020204" pitchFamily="34" charset="0"/>
              <a:buChar char="•"/>
            </a:pPr>
            <a:r>
              <a:rPr lang="en-US" dirty="0"/>
              <a:t>Envelope with smartcard PIN</a:t>
            </a:r>
            <a:endParaRPr lang="en-CA"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12</a:t>
            </a:fld>
            <a:endParaRPr lang="en-GB"/>
          </a:p>
        </p:txBody>
      </p:sp>
    </p:spTree>
    <p:extLst>
      <p:ext uri="{BB962C8B-B14F-4D97-AF65-F5344CB8AC3E}">
        <p14:creationId xmlns:p14="http://schemas.microsoft.com/office/powerpoint/2010/main" val="849139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13</a:t>
            </a:fld>
            <a:endParaRPr lang="en-GB"/>
          </a:p>
        </p:txBody>
      </p:sp>
    </p:spTree>
    <p:extLst>
      <p:ext uri="{BB962C8B-B14F-4D97-AF65-F5344CB8AC3E}">
        <p14:creationId xmlns:p14="http://schemas.microsoft.com/office/powerpoint/2010/main" val="28686667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Note that the MDT server is used to build secure PAW machines (see module 3 section 2).</a:t>
            </a:r>
          </a:p>
        </p:txBody>
      </p:sp>
      <p:sp>
        <p:nvSpPr>
          <p:cNvPr id="4" name="Slide Number Placeholder 3"/>
          <p:cNvSpPr>
            <a:spLocks noGrp="1"/>
          </p:cNvSpPr>
          <p:nvPr>
            <p:ph type="sldNum" sz="quarter" idx="10"/>
          </p:nvPr>
        </p:nvSpPr>
        <p:spPr/>
        <p:txBody>
          <a:bodyPr/>
          <a:lstStyle/>
          <a:p>
            <a:fld id="{5CA7C1A6-3F6E-4A0C-A01A-2F04D27288E6}" type="slidenum">
              <a:rPr lang="en-GB" smtClean="0"/>
              <a:pPr/>
              <a:t>14</a:t>
            </a:fld>
            <a:endParaRPr lang="en-GB"/>
          </a:p>
        </p:txBody>
      </p:sp>
    </p:spTree>
    <p:extLst>
      <p:ext uri="{BB962C8B-B14F-4D97-AF65-F5344CB8AC3E}">
        <p14:creationId xmlns:p14="http://schemas.microsoft.com/office/powerpoint/2010/main" val="11800456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AU" dirty="0"/>
              <a:t>Usually the backup deployment is not part of standard ESAE deployment when delivered by Microsoft Services. Nevertheless, this should also be considered even if the ESEA is not uptime critical.</a:t>
            </a:r>
          </a:p>
          <a:p>
            <a:endParaRPr lang="en-CA"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15</a:t>
            </a:fld>
            <a:endParaRPr lang="en-GB"/>
          </a:p>
        </p:txBody>
      </p:sp>
    </p:spTree>
    <p:extLst>
      <p:ext uri="{BB962C8B-B14F-4D97-AF65-F5344CB8AC3E}">
        <p14:creationId xmlns:p14="http://schemas.microsoft.com/office/powerpoint/2010/main" val="41291521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17</a:t>
            </a:fld>
            <a:endParaRPr lang="en-GB"/>
          </a:p>
        </p:txBody>
      </p:sp>
    </p:spTree>
    <p:extLst>
      <p:ext uri="{BB962C8B-B14F-4D97-AF65-F5344CB8AC3E}">
        <p14:creationId xmlns:p14="http://schemas.microsoft.com/office/powerpoint/2010/main" val="4235891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1</a:t>
            </a:fld>
            <a:endParaRPr lang="en-GB"/>
          </a:p>
        </p:txBody>
      </p:sp>
    </p:spTree>
    <p:extLst>
      <p:ext uri="{BB962C8B-B14F-4D97-AF65-F5344CB8AC3E}">
        <p14:creationId xmlns:p14="http://schemas.microsoft.com/office/powerpoint/2010/main" val="921597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section is all about bringing together all the concepts we have seen. </a:t>
            </a:r>
          </a:p>
          <a:p>
            <a:endParaRPr lang="en-CA" dirty="0"/>
          </a:p>
          <a:p>
            <a:r>
              <a:rPr lang="en-CA" dirty="0"/>
              <a:t>ESAE is a Microsoft Consulting offering that organizations can buy. In that case, Microsoft Services comes onsite and takes care of the installation and configuration. However, it is also possible to achieve the same results without engaging Microsoft Services as long as the organizations have the time and the resources (hardware and skillset) to achieve similar outcomes.</a:t>
            </a:r>
          </a:p>
          <a:p>
            <a:endParaRPr lang="en-CA" dirty="0"/>
          </a:p>
          <a:p>
            <a:r>
              <a:rPr lang="en-US" dirty="0"/>
              <a:t>WSUS Windows Server Update Services enables information technology administrators to deploy the latest Microsoft product updates. You can use WSUS to fully manage the distribution of updates that are released through Microsoft Update to computers on your network. This is a free feature.</a:t>
            </a:r>
          </a:p>
          <a:p>
            <a:r>
              <a:rPr lang="en-US" dirty="0"/>
              <a:t>Ref: https://docs.microsoft.com/en-us/windows-server/administration/windows-server-update-services/get-started/windows-server-update-services-wsus</a:t>
            </a:r>
            <a:endParaRPr lang="en-CA"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2</a:t>
            </a:fld>
            <a:endParaRPr lang="en-GB"/>
          </a:p>
        </p:txBody>
      </p:sp>
    </p:spTree>
    <p:extLst>
      <p:ext uri="{BB962C8B-B14F-4D97-AF65-F5344CB8AC3E}">
        <p14:creationId xmlns:p14="http://schemas.microsoft.com/office/powerpoint/2010/main" val="1184704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b="0" dirty="0"/>
              <a:t>Note that IPv6 uses .local for Multicast DNS resolution for link-local addresses (RFC 6762). </a:t>
            </a:r>
            <a:r>
              <a:rPr lang="en-US" sz="1400" dirty="0">
                <a:gradFill>
                  <a:gsLst>
                    <a:gs pos="1250">
                      <a:srgbClr val="505050"/>
                    </a:gs>
                    <a:gs pos="100000">
                      <a:srgbClr val="505050"/>
                    </a:gs>
                  </a:gsLst>
                  <a:lin ang="5400000" scaled="0"/>
                </a:gradFill>
              </a:rPr>
              <a:t>Apple systems also use this for their Bonjour </a:t>
            </a:r>
            <a:r>
              <a:rPr lang="en-US" sz="1400" dirty="0" err="1">
                <a:gradFill>
                  <a:gsLst>
                    <a:gs pos="1250">
                      <a:srgbClr val="505050"/>
                    </a:gs>
                    <a:gs pos="100000">
                      <a:srgbClr val="505050"/>
                    </a:gs>
                  </a:gsLst>
                  <a:lin ang="5400000" scaled="0"/>
                </a:gradFill>
              </a:rPr>
              <a:t>mDNS</a:t>
            </a:r>
            <a:r>
              <a:rPr lang="en-US" sz="1400" dirty="0">
                <a:gradFill>
                  <a:gsLst>
                    <a:gs pos="1250">
                      <a:srgbClr val="505050"/>
                    </a:gs>
                    <a:gs pos="100000">
                      <a:srgbClr val="505050"/>
                    </a:gs>
                  </a:gsLst>
                  <a:lin ang="5400000" scaled="0"/>
                </a:gradFill>
              </a:rPr>
              <a:t> and will fail to resolve.</a:t>
            </a:r>
            <a:endParaRPr lang="en-US" b="0" dirty="0"/>
          </a:p>
          <a:p>
            <a:endParaRPr lang="en-CA" b="0"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4</a:t>
            </a:fld>
            <a:endParaRPr lang="en-GB"/>
          </a:p>
        </p:txBody>
      </p:sp>
    </p:spTree>
    <p:extLst>
      <p:ext uri="{BB962C8B-B14F-4D97-AF65-F5344CB8AC3E}">
        <p14:creationId xmlns:p14="http://schemas.microsoft.com/office/powerpoint/2010/main" val="792059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Note that this section does not go into detail of PAW since this has been covered in module 3 section 2.</a:t>
            </a:r>
          </a:p>
        </p:txBody>
      </p:sp>
      <p:sp>
        <p:nvSpPr>
          <p:cNvPr id="4" name="Slide Number Placeholder 3"/>
          <p:cNvSpPr>
            <a:spLocks noGrp="1"/>
          </p:cNvSpPr>
          <p:nvPr>
            <p:ph type="sldNum" sz="quarter" idx="10"/>
          </p:nvPr>
        </p:nvSpPr>
        <p:spPr/>
        <p:txBody>
          <a:bodyPr/>
          <a:lstStyle/>
          <a:p>
            <a:fld id="{5CA7C1A6-3F6E-4A0C-A01A-2F04D27288E6}" type="slidenum">
              <a:rPr lang="en-GB" smtClean="0"/>
              <a:pPr/>
              <a:t>5</a:t>
            </a:fld>
            <a:endParaRPr lang="en-GB"/>
          </a:p>
        </p:txBody>
      </p:sp>
    </p:spTree>
    <p:extLst>
      <p:ext uri="{BB962C8B-B14F-4D97-AF65-F5344CB8AC3E}">
        <p14:creationId xmlns:p14="http://schemas.microsoft.com/office/powerpoint/2010/main" val="76456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To verify that the firmware complies with the secure firmware update process, you can validate it against the </a:t>
            </a:r>
            <a:r>
              <a:rPr lang="en-US" dirty="0" err="1"/>
              <a:t>System.Fundamentals.Firmware.UEFISecureBoot</a:t>
            </a:r>
            <a:r>
              <a:rPr lang="en-US" dirty="0"/>
              <a:t> Windows Hardware Compatibility Program requirement. Credential Guard relies on the security of the underlying hardware and firmware. It is critical to keep the firmware updated with the latest security fixes.</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Ref: https://technet.microsoft.com/itpro/windows/keep-secure/credential-guard</a:t>
            </a:r>
          </a:p>
          <a:p>
            <a:endParaRPr lang="en-CA"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6</a:t>
            </a:fld>
            <a:endParaRPr lang="en-GB"/>
          </a:p>
        </p:txBody>
      </p:sp>
    </p:spTree>
    <p:extLst>
      <p:ext uri="{BB962C8B-B14F-4D97-AF65-F5344CB8AC3E}">
        <p14:creationId xmlns:p14="http://schemas.microsoft.com/office/powerpoint/2010/main" val="14087141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Isolates ESAE from the rest of the environment! </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If a third-party virtualization platform is used (e.g. VMware):</a:t>
            </a:r>
          </a:p>
          <a:p>
            <a:pPr marL="285750" marR="0" lvl="0" indent="-2857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dirty="0"/>
              <a:t>The AD admins should solely manage the servers, or</a:t>
            </a:r>
          </a:p>
          <a:p>
            <a:pPr marL="285750" marR="0" lvl="0" indent="-2857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dirty="0"/>
              <a:t>A subset of virtualization admins will need to be issued ESAE admin workstations, smart cards, etc.</a:t>
            </a:r>
          </a:p>
          <a:p>
            <a:pPr marL="285750" marR="0" lvl="0" indent="-2857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dirty="0"/>
              <a:t>Must be considered Red Card equivalents</a:t>
            </a:r>
          </a:p>
          <a:p>
            <a:pPr marL="285750" marR="0" lvl="0" indent="-2857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dirty="0"/>
              <a:t>If Virtual Center is desired, a dedicated instance must be used for ESAE</a:t>
            </a:r>
          </a:p>
          <a:p>
            <a:endParaRPr lang="en-CA"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7</a:t>
            </a:fld>
            <a:endParaRPr lang="en-GB"/>
          </a:p>
        </p:txBody>
      </p:sp>
    </p:spTree>
    <p:extLst>
      <p:ext uri="{BB962C8B-B14F-4D97-AF65-F5344CB8AC3E}">
        <p14:creationId xmlns:p14="http://schemas.microsoft.com/office/powerpoint/2010/main" val="3332624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Note that if IPSec is planned to be used between the production forest and the ESAE forest, it will require to create security association rules in the productions domain controllers.</a:t>
            </a:r>
          </a:p>
          <a:p>
            <a:endParaRPr lang="en-CA" dirty="0"/>
          </a:p>
          <a:p>
            <a:r>
              <a:rPr lang="en-US" dirty="0"/>
              <a:t>Note that the ESAE forest should host its own DNS zone (forwarders are used for cross-forest name resolution).</a:t>
            </a:r>
          </a:p>
          <a:p>
            <a:endParaRPr lang="en-CA"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8</a:t>
            </a:fld>
            <a:endParaRPr lang="en-GB"/>
          </a:p>
        </p:txBody>
      </p:sp>
    </p:spTree>
    <p:extLst>
      <p:ext uri="{BB962C8B-B14F-4D97-AF65-F5344CB8AC3E}">
        <p14:creationId xmlns:p14="http://schemas.microsoft.com/office/powerpoint/2010/main" val="38231596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9</a:t>
            </a:fld>
            <a:endParaRPr lang="en-GB"/>
          </a:p>
        </p:txBody>
      </p:sp>
    </p:spTree>
    <p:extLst>
      <p:ext uri="{BB962C8B-B14F-4D97-AF65-F5344CB8AC3E}">
        <p14:creationId xmlns:p14="http://schemas.microsoft.com/office/powerpoint/2010/main" val="27537933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C08AF46-C4BF-4328-B1B5-0BB48DEDA08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29035" b="2195"/>
          <a:stretch/>
        </p:blipFill>
        <p:spPr>
          <a:xfrm>
            <a:off x="9036845" y="1757363"/>
            <a:ext cx="3399630" cy="5237162"/>
          </a:xfrm>
          <a:prstGeom prst="rect">
            <a:avLst/>
          </a:prstGeom>
        </p:spPr>
      </p:pic>
      <p:grpSp>
        <p:nvGrpSpPr>
          <p:cNvPr id="8" name="Group 7"/>
          <p:cNvGrpSpPr/>
          <p:nvPr userDrawn="1"/>
        </p:nvGrpSpPr>
        <p:grpSpPr>
          <a:xfrm>
            <a:off x="5669440"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2" name="Freeform 9"/>
          <p:cNvSpPr>
            <a:spLocks/>
          </p:cNvSpPr>
          <p:nvPr userDrawn="1"/>
        </p:nvSpPr>
        <p:spPr bwMode="auto">
          <a:xfrm>
            <a:off x="7787093" y="1373981"/>
            <a:ext cx="3061883" cy="1871664"/>
          </a:xfrm>
          <a:custGeom>
            <a:avLst/>
            <a:gdLst>
              <a:gd name="T0" fmla="*/ 0 w 968"/>
              <a:gd name="T1" fmla="*/ 586 h 586"/>
              <a:gd name="T2" fmla="*/ 0 w 968"/>
              <a:gd name="T3" fmla="*/ 0 h 586"/>
              <a:gd name="T4" fmla="*/ 795 w 968"/>
              <a:gd name="T5" fmla="*/ 0 h 586"/>
              <a:gd name="T6" fmla="*/ 795 w 968"/>
              <a:gd name="T7" fmla="*/ 413 h 586"/>
              <a:gd name="T8" fmla="*/ 968 w 968"/>
              <a:gd name="T9" fmla="*/ 586 h 586"/>
              <a:gd name="T10" fmla="*/ 0 w 968"/>
              <a:gd name="T11" fmla="*/ 586 h 586"/>
              <a:gd name="connsiteX0" fmla="*/ 174 w 10174"/>
              <a:gd name="connsiteY0" fmla="*/ 10026 h 10026"/>
              <a:gd name="connsiteX1" fmla="*/ 0 w 10174"/>
              <a:gd name="connsiteY1" fmla="*/ 0 h 10026"/>
              <a:gd name="connsiteX2" fmla="*/ 8387 w 10174"/>
              <a:gd name="connsiteY2" fmla="*/ 26 h 10026"/>
              <a:gd name="connsiteX3" fmla="*/ 8387 w 10174"/>
              <a:gd name="connsiteY3" fmla="*/ 7074 h 10026"/>
              <a:gd name="connsiteX4" fmla="*/ 10174 w 10174"/>
              <a:gd name="connsiteY4" fmla="*/ 10026 h 10026"/>
              <a:gd name="connsiteX5" fmla="*/ 174 w 10174"/>
              <a:gd name="connsiteY5" fmla="*/ 10026 h 10026"/>
              <a:gd name="connsiteX0" fmla="*/ 0 w 10190"/>
              <a:gd name="connsiteY0" fmla="*/ 10039 h 10039"/>
              <a:gd name="connsiteX1" fmla="*/ 16 w 10190"/>
              <a:gd name="connsiteY1" fmla="*/ 0 h 10039"/>
              <a:gd name="connsiteX2" fmla="*/ 8403 w 10190"/>
              <a:gd name="connsiteY2" fmla="*/ 26 h 10039"/>
              <a:gd name="connsiteX3" fmla="*/ 8403 w 10190"/>
              <a:gd name="connsiteY3" fmla="*/ 7074 h 10039"/>
              <a:gd name="connsiteX4" fmla="*/ 10190 w 10190"/>
              <a:gd name="connsiteY4" fmla="*/ 10026 h 10039"/>
              <a:gd name="connsiteX5" fmla="*/ 0 w 10190"/>
              <a:gd name="connsiteY5" fmla="*/ 10039 h 10039"/>
              <a:gd name="connsiteX0" fmla="*/ 0 w 10182"/>
              <a:gd name="connsiteY0" fmla="*/ 10039 h 10039"/>
              <a:gd name="connsiteX1" fmla="*/ 8 w 10182"/>
              <a:gd name="connsiteY1" fmla="*/ 0 h 10039"/>
              <a:gd name="connsiteX2" fmla="*/ 8395 w 10182"/>
              <a:gd name="connsiteY2" fmla="*/ 26 h 10039"/>
              <a:gd name="connsiteX3" fmla="*/ 8395 w 10182"/>
              <a:gd name="connsiteY3" fmla="*/ 7074 h 10039"/>
              <a:gd name="connsiteX4" fmla="*/ 10182 w 10182"/>
              <a:gd name="connsiteY4" fmla="*/ 10026 h 10039"/>
              <a:gd name="connsiteX5" fmla="*/ 0 w 10182"/>
              <a:gd name="connsiteY5" fmla="*/ 10039 h 10039"/>
              <a:gd name="connsiteX0" fmla="*/ 9 w 10175"/>
              <a:gd name="connsiteY0" fmla="*/ 10026 h 10026"/>
              <a:gd name="connsiteX1" fmla="*/ 1 w 10175"/>
              <a:gd name="connsiteY1" fmla="*/ 0 h 10026"/>
              <a:gd name="connsiteX2" fmla="*/ 8388 w 10175"/>
              <a:gd name="connsiteY2" fmla="*/ 26 h 10026"/>
              <a:gd name="connsiteX3" fmla="*/ 8388 w 10175"/>
              <a:gd name="connsiteY3" fmla="*/ 7074 h 10026"/>
              <a:gd name="connsiteX4" fmla="*/ 10175 w 10175"/>
              <a:gd name="connsiteY4" fmla="*/ 10026 h 10026"/>
              <a:gd name="connsiteX5" fmla="*/ 9 w 10175"/>
              <a:gd name="connsiteY5" fmla="*/ 10026 h 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75" h="10026">
                <a:moveTo>
                  <a:pt x="9" y="10026"/>
                </a:moveTo>
                <a:cubicBezTo>
                  <a:pt x="14" y="6680"/>
                  <a:pt x="-4" y="3346"/>
                  <a:pt x="1" y="0"/>
                </a:cubicBezTo>
                <a:lnTo>
                  <a:pt x="8388" y="26"/>
                </a:lnTo>
                <a:lnTo>
                  <a:pt x="8388" y="7074"/>
                </a:lnTo>
                <a:lnTo>
                  <a:pt x="10175" y="10026"/>
                </a:lnTo>
                <a:lnTo>
                  <a:pt x="9" y="10026"/>
                </a:lnTo>
                <a:close/>
              </a:path>
            </a:pathLst>
          </a:cu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73" name="Group 72"/>
          <p:cNvGrpSpPr/>
          <p:nvPr userDrawn="1"/>
        </p:nvGrpSpPr>
        <p:grpSpPr>
          <a:xfrm>
            <a:off x="8239124" y="1841027"/>
            <a:ext cx="1631951" cy="930718"/>
            <a:chOff x="8239124" y="1841027"/>
            <a:chExt cx="1631951" cy="930718"/>
          </a:xfrm>
        </p:grpSpPr>
        <p:cxnSp>
          <p:nvCxnSpPr>
            <p:cNvPr id="74" name="Straight Connector 73"/>
            <p:cNvCxnSpPr/>
            <p:nvPr/>
          </p:nvCxnSpPr>
          <p:spPr>
            <a:xfrm>
              <a:off x="8239124" y="1841027"/>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75" name="Straight Connector 74"/>
            <p:cNvCxnSpPr/>
            <p:nvPr/>
          </p:nvCxnSpPr>
          <p:spPr>
            <a:xfrm>
              <a:off x="8239124" y="2306386"/>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76" name="Straight Connector 75"/>
            <p:cNvCxnSpPr/>
            <p:nvPr/>
          </p:nvCxnSpPr>
          <p:spPr>
            <a:xfrm flipV="1">
              <a:off x="8239124" y="2771745"/>
              <a:ext cx="92710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grpSp>
      <p:sp>
        <p:nvSpPr>
          <p:cNvPr id="78" name="Rectangle 77"/>
          <p:cNvSpPr/>
          <p:nvPr userDrawn="1"/>
        </p:nvSpPr>
        <p:spPr bwMode="auto">
          <a:xfrm>
            <a:off x="5392898" y="4432019"/>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Tree>
    <p:extLst>
      <p:ext uri="{BB962C8B-B14F-4D97-AF65-F5344CB8AC3E}">
        <p14:creationId xmlns:p14="http://schemas.microsoft.com/office/powerpoint/2010/main" val="2151944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6635704"/>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0241553" y="6658519"/>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
        <p:nvSpPr>
          <p:cNvPr id="15" name="Text Placeholder 4">
            <a:extLst>
              <a:ext uri="{FF2B5EF4-FFF2-40B4-BE49-F238E27FC236}">
                <a16:creationId xmlns:a16="http://schemas.microsoft.com/office/drawing/2014/main" id="{48442BE4-CFAB-4485-9466-19374D12861C}"/>
              </a:ext>
            </a:extLst>
          </p:cNvPr>
          <p:cNvSpPr>
            <a:spLocks noGrp="1"/>
          </p:cNvSpPr>
          <p:nvPr>
            <p:ph type="body" sz="quarter" idx="13" hasCustomPrompt="1"/>
          </p:nvPr>
        </p:nvSpPr>
        <p:spPr>
          <a:xfrm>
            <a:off x="274702" y="178634"/>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a:t>Slide title</a:t>
            </a:r>
          </a:p>
        </p:txBody>
      </p:sp>
    </p:spTree>
    <p:extLst>
      <p:ext uri="{BB962C8B-B14F-4D97-AF65-F5344CB8AC3E}">
        <p14:creationId xmlns:p14="http://schemas.microsoft.com/office/powerpoint/2010/main" val="4162343198"/>
      </p:ext>
    </p:extLst>
  </p:cSld>
  <p:clrMapOvr>
    <a:masterClrMapping/>
  </p:clrMapOvr>
  <p:transition>
    <p:fade/>
  </p:transition>
  <p:extLst mod="1">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56B12297-504F-4E17-9151-A88E2C6F1DD9}"/>
              </a:ext>
            </a:extLst>
          </p:cNvPr>
          <p:cNvSpPr>
            <a:spLocks noGrp="1"/>
          </p:cNvSpPr>
          <p:nvPr>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Tree>
    <p:extLst>
      <p:ext uri="{BB962C8B-B14F-4D97-AF65-F5344CB8AC3E}">
        <p14:creationId xmlns:p14="http://schemas.microsoft.com/office/powerpoint/2010/main" val="399901884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grpSp>
        <p:nvGrpSpPr>
          <p:cNvPr id="74" name="Group 73"/>
          <p:cNvGrpSpPr>
            <a:grpSpLocks noChangeAspect="1"/>
          </p:cNvGrpSpPr>
          <p:nvPr userDrawn="1"/>
        </p:nvGrpSpPr>
        <p:grpSpPr bwMode="black">
          <a:xfrm>
            <a:off x="458611" y="455244"/>
            <a:ext cx="1472583" cy="316146"/>
            <a:chOff x="457200" y="1643393"/>
            <a:chExt cx="4492753" cy="964540"/>
          </a:xfrm>
        </p:grpSpPr>
        <p:pic>
          <p:nvPicPr>
            <p:cNvPr id="143" name="Picture 14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45"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211" name="Picture 210">
            <a:extLst>
              <a:ext uri="{FF2B5EF4-FFF2-40B4-BE49-F238E27FC236}">
                <a16:creationId xmlns:a16="http://schemas.microsoft.com/office/drawing/2014/main" id="{8CDE9B8E-C211-4D33-88E2-4BFA1531D9E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r="29035" b="2195"/>
          <a:stretch/>
        </p:blipFill>
        <p:spPr>
          <a:xfrm>
            <a:off x="9036845" y="1757363"/>
            <a:ext cx="3399630" cy="5237162"/>
          </a:xfrm>
          <a:prstGeom prst="rect">
            <a:avLst/>
          </a:prstGeom>
        </p:spPr>
      </p:pic>
      <p:grpSp>
        <p:nvGrpSpPr>
          <p:cNvPr id="212" name="Group 211">
            <a:extLst>
              <a:ext uri="{FF2B5EF4-FFF2-40B4-BE49-F238E27FC236}">
                <a16:creationId xmlns:a16="http://schemas.microsoft.com/office/drawing/2014/main" id="{BA542D9B-65FE-4D7B-8D6E-CCD0B33EBCF3}"/>
              </a:ext>
            </a:extLst>
          </p:cNvPr>
          <p:cNvGrpSpPr/>
          <p:nvPr userDrawn="1"/>
        </p:nvGrpSpPr>
        <p:grpSpPr>
          <a:xfrm>
            <a:off x="5669440" y="0"/>
            <a:ext cx="6764644" cy="6994525"/>
            <a:chOff x="5669440" y="0"/>
            <a:chExt cx="6764644" cy="6994525"/>
          </a:xfrm>
        </p:grpSpPr>
        <p:cxnSp>
          <p:nvCxnSpPr>
            <p:cNvPr id="213" name="Straight Connector 212">
              <a:extLst>
                <a:ext uri="{FF2B5EF4-FFF2-40B4-BE49-F238E27FC236}">
                  <a16:creationId xmlns:a16="http://schemas.microsoft.com/office/drawing/2014/main" id="{22D5821E-DF6E-44C7-A5BB-2A9663C9298B}"/>
                </a:ext>
              </a:extLst>
            </p:cNvPr>
            <p:cNvCxnSpPr/>
            <p:nvPr/>
          </p:nvCxnSpPr>
          <p:spPr>
            <a:xfrm>
              <a:off x="12200827" y="0"/>
              <a:ext cx="0" cy="6994525"/>
            </a:xfrm>
            <a:prstGeom prst="line">
              <a:avLst/>
            </a:prstGeom>
            <a:noFill/>
            <a:ln w="9525" cap="flat" cmpd="sng" algn="ctr">
              <a:solidFill>
                <a:srgbClr val="80BCEB"/>
              </a:solidFill>
              <a:prstDash val="sysDot"/>
              <a:headEnd type="none"/>
              <a:tailEnd type="none"/>
            </a:ln>
            <a:effectLst/>
          </p:spPr>
        </p:cxnSp>
        <p:cxnSp>
          <p:nvCxnSpPr>
            <p:cNvPr id="214" name="Straight Connector 213">
              <a:extLst>
                <a:ext uri="{FF2B5EF4-FFF2-40B4-BE49-F238E27FC236}">
                  <a16:creationId xmlns:a16="http://schemas.microsoft.com/office/drawing/2014/main" id="{8CA8E7BB-61A3-4E71-AF6D-57755298D8CB}"/>
                </a:ext>
              </a:extLst>
            </p:cNvPr>
            <p:cNvCxnSpPr/>
            <p:nvPr/>
          </p:nvCxnSpPr>
          <p:spPr>
            <a:xfrm>
              <a:off x="11967563" y="0"/>
              <a:ext cx="0" cy="6994525"/>
            </a:xfrm>
            <a:prstGeom prst="line">
              <a:avLst/>
            </a:prstGeom>
            <a:noFill/>
            <a:ln w="9525" cap="flat" cmpd="sng" algn="ctr">
              <a:solidFill>
                <a:srgbClr val="80BCEB"/>
              </a:solidFill>
              <a:prstDash val="sysDot"/>
              <a:headEnd type="none"/>
              <a:tailEnd type="none"/>
            </a:ln>
            <a:effectLst/>
          </p:spPr>
        </p:cxnSp>
        <p:cxnSp>
          <p:nvCxnSpPr>
            <p:cNvPr id="215" name="Straight Connector 214">
              <a:extLst>
                <a:ext uri="{FF2B5EF4-FFF2-40B4-BE49-F238E27FC236}">
                  <a16:creationId xmlns:a16="http://schemas.microsoft.com/office/drawing/2014/main" id="{0F8DA0E9-554A-40A7-83E5-4FA47833B24F}"/>
                </a:ext>
              </a:extLst>
            </p:cNvPr>
            <p:cNvCxnSpPr/>
            <p:nvPr/>
          </p:nvCxnSpPr>
          <p:spPr>
            <a:xfrm>
              <a:off x="11501035" y="0"/>
              <a:ext cx="0" cy="6994525"/>
            </a:xfrm>
            <a:prstGeom prst="line">
              <a:avLst/>
            </a:prstGeom>
            <a:noFill/>
            <a:ln w="9525" cap="flat" cmpd="sng" algn="ctr">
              <a:solidFill>
                <a:srgbClr val="80BCEB"/>
              </a:solidFill>
              <a:prstDash val="sysDot"/>
              <a:headEnd type="none"/>
              <a:tailEnd type="none"/>
            </a:ln>
            <a:effectLst/>
          </p:spPr>
        </p:cxnSp>
        <p:cxnSp>
          <p:nvCxnSpPr>
            <p:cNvPr id="216" name="Straight Connector 215">
              <a:extLst>
                <a:ext uri="{FF2B5EF4-FFF2-40B4-BE49-F238E27FC236}">
                  <a16:creationId xmlns:a16="http://schemas.microsoft.com/office/drawing/2014/main" id="{C52D298D-9F66-4CD4-9DED-FD04AE99129A}"/>
                </a:ext>
              </a:extLst>
            </p:cNvPr>
            <p:cNvCxnSpPr/>
            <p:nvPr/>
          </p:nvCxnSpPr>
          <p:spPr>
            <a:xfrm>
              <a:off x="11267771" y="0"/>
              <a:ext cx="0" cy="6994525"/>
            </a:xfrm>
            <a:prstGeom prst="line">
              <a:avLst/>
            </a:prstGeom>
            <a:noFill/>
            <a:ln w="9525" cap="flat" cmpd="sng" algn="ctr">
              <a:solidFill>
                <a:srgbClr val="80BCEB"/>
              </a:solidFill>
              <a:prstDash val="sysDot"/>
              <a:headEnd type="none"/>
              <a:tailEnd type="none"/>
            </a:ln>
            <a:effectLst/>
          </p:spPr>
        </p:cxnSp>
        <p:cxnSp>
          <p:nvCxnSpPr>
            <p:cNvPr id="217" name="Straight Connector 216">
              <a:extLst>
                <a:ext uri="{FF2B5EF4-FFF2-40B4-BE49-F238E27FC236}">
                  <a16:creationId xmlns:a16="http://schemas.microsoft.com/office/drawing/2014/main" id="{7CC4BB02-3024-4078-AFD1-4F8FF4328CBC}"/>
                </a:ext>
              </a:extLst>
            </p:cNvPr>
            <p:cNvCxnSpPr/>
            <p:nvPr/>
          </p:nvCxnSpPr>
          <p:spPr>
            <a:xfrm>
              <a:off x="11734299" y="0"/>
              <a:ext cx="0" cy="6994525"/>
            </a:xfrm>
            <a:prstGeom prst="line">
              <a:avLst/>
            </a:prstGeom>
            <a:noFill/>
            <a:ln w="9525" cap="flat" cmpd="sng" algn="ctr">
              <a:solidFill>
                <a:srgbClr val="80BCEB"/>
              </a:solidFill>
              <a:prstDash val="sysDot"/>
              <a:headEnd type="none"/>
              <a:tailEnd type="none"/>
            </a:ln>
            <a:effectLst/>
          </p:spPr>
        </p:cxnSp>
        <p:cxnSp>
          <p:nvCxnSpPr>
            <p:cNvPr id="218" name="Straight Connector 217">
              <a:extLst>
                <a:ext uri="{FF2B5EF4-FFF2-40B4-BE49-F238E27FC236}">
                  <a16:creationId xmlns:a16="http://schemas.microsoft.com/office/drawing/2014/main" id="{886C3638-1C51-4839-859E-8DFC48DF0B92}"/>
                </a:ext>
              </a:extLst>
            </p:cNvPr>
            <p:cNvCxnSpPr/>
            <p:nvPr/>
          </p:nvCxnSpPr>
          <p:spPr>
            <a:xfrm>
              <a:off x="10801242" y="0"/>
              <a:ext cx="0" cy="6994525"/>
            </a:xfrm>
            <a:prstGeom prst="line">
              <a:avLst/>
            </a:prstGeom>
            <a:noFill/>
            <a:ln w="9525" cap="flat" cmpd="sng" algn="ctr">
              <a:solidFill>
                <a:srgbClr val="80BCEB"/>
              </a:solidFill>
              <a:prstDash val="sysDot"/>
              <a:headEnd type="none"/>
              <a:tailEnd type="none"/>
            </a:ln>
            <a:effectLst/>
          </p:spPr>
        </p:cxnSp>
        <p:cxnSp>
          <p:nvCxnSpPr>
            <p:cNvPr id="219" name="Straight Connector 218">
              <a:extLst>
                <a:ext uri="{FF2B5EF4-FFF2-40B4-BE49-F238E27FC236}">
                  <a16:creationId xmlns:a16="http://schemas.microsoft.com/office/drawing/2014/main" id="{84844DAD-F16C-4EFF-90A2-4801E112B12B}"/>
                </a:ext>
              </a:extLst>
            </p:cNvPr>
            <p:cNvCxnSpPr/>
            <p:nvPr/>
          </p:nvCxnSpPr>
          <p:spPr>
            <a:xfrm>
              <a:off x="10567978" y="0"/>
              <a:ext cx="0" cy="6994525"/>
            </a:xfrm>
            <a:prstGeom prst="line">
              <a:avLst/>
            </a:prstGeom>
            <a:noFill/>
            <a:ln w="9525" cap="flat" cmpd="sng" algn="ctr">
              <a:solidFill>
                <a:srgbClr val="80BCEB"/>
              </a:solidFill>
              <a:prstDash val="sysDot"/>
              <a:headEnd type="none"/>
              <a:tailEnd type="none"/>
            </a:ln>
            <a:effectLst/>
          </p:spPr>
        </p:cxnSp>
        <p:cxnSp>
          <p:nvCxnSpPr>
            <p:cNvPr id="220" name="Straight Connector 219">
              <a:extLst>
                <a:ext uri="{FF2B5EF4-FFF2-40B4-BE49-F238E27FC236}">
                  <a16:creationId xmlns:a16="http://schemas.microsoft.com/office/drawing/2014/main" id="{3BE4D35B-14CC-471D-91BA-0F8016597D44}"/>
                </a:ext>
              </a:extLst>
            </p:cNvPr>
            <p:cNvCxnSpPr/>
            <p:nvPr/>
          </p:nvCxnSpPr>
          <p:spPr>
            <a:xfrm>
              <a:off x="11023600" y="101600"/>
              <a:ext cx="10907" cy="6892925"/>
            </a:xfrm>
            <a:prstGeom prst="line">
              <a:avLst/>
            </a:prstGeom>
            <a:noFill/>
            <a:ln w="9525" cap="flat" cmpd="sng" algn="ctr">
              <a:solidFill>
                <a:srgbClr val="80BCEB"/>
              </a:solidFill>
              <a:prstDash val="sysDot"/>
              <a:headEnd type="none"/>
              <a:tailEnd type="none"/>
            </a:ln>
            <a:effectLst/>
          </p:spPr>
        </p:cxnSp>
        <p:cxnSp>
          <p:nvCxnSpPr>
            <p:cNvPr id="221" name="Straight Connector 220">
              <a:extLst>
                <a:ext uri="{FF2B5EF4-FFF2-40B4-BE49-F238E27FC236}">
                  <a16:creationId xmlns:a16="http://schemas.microsoft.com/office/drawing/2014/main" id="{DE510C11-9D19-401A-A9C6-1B1A3F4E85D2}"/>
                </a:ext>
              </a:extLst>
            </p:cNvPr>
            <p:cNvCxnSpPr/>
            <p:nvPr/>
          </p:nvCxnSpPr>
          <p:spPr>
            <a:xfrm>
              <a:off x="10101450" y="0"/>
              <a:ext cx="0" cy="6994525"/>
            </a:xfrm>
            <a:prstGeom prst="line">
              <a:avLst/>
            </a:prstGeom>
            <a:noFill/>
            <a:ln w="9525" cap="flat" cmpd="sng" algn="ctr">
              <a:solidFill>
                <a:srgbClr val="80BCEB"/>
              </a:solidFill>
              <a:prstDash val="sysDot"/>
              <a:headEnd type="none"/>
              <a:tailEnd type="none"/>
            </a:ln>
            <a:effectLst/>
          </p:spPr>
        </p:cxnSp>
        <p:cxnSp>
          <p:nvCxnSpPr>
            <p:cNvPr id="222" name="Straight Connector 221">
              <a:extLst>
                <a:ext uri="{FF2B5EF4-FFF2-40B4-BE49-F238E27FC236}">
                  <a16:creationId xmlns:a16="http://schemas.microsoft.com/office/drawing/2014/main" id="{6000224A-2ED6-4912-BFB4-2255BAE44EF7}"/>
                </a:ext>
              </a:extLst>
            </p:cNvPr>
            <p:cNvCxnSpPr/>
            <p:nvPr/>
          </p:nvCxnSpPr>
          <p:spPr>
            <a:xfrm>
              <a:off x="9868186" y="0"/>
              <a:ext cx="0" cy="6994525"/>
            </a:xfrm>
            <a:prstGeom prst="line">
              <a:avLst/>
            </a:prstGeom>
            <a:noFill/>
            <a:ln w="9525" cap="flat" cmpd="sng" algn="ctr">
              <a:solidFill>
                <a:srgbClr val="80BCEB"/>
              </a:solidFill>
              <a:prstDash val="sysDot"/>
              <a:headEnd type="none"/>
              <a:tailEnd type="none"/>
            </a:ln>
            <a:effectLst/>
          </p:spPr>
        </p:cxnSp>
        <p:cxnSp>
          <p:nvCxnSpPr>
            <p:cNvPr id="223" name="Straight Connector 222">
              <a:extLst>
                <a:ext uri="{FF2B5EF4-FFF2-40B4-BE49-F238E27FC236}">
                  <a16:creationId xmlns:a16="http://schemas.microsoft.com/office/drawing/2014/main" id="{E0025775-A48F-422F-9790-A805ACA4368F}"/>
                </a:ext>
              </a:extLst>
            </p:cNvPr>
            <p:cNvCxnSpPr/>
            <p:nvPr/>
          </p:nvCxnSpPr>
          <p:spPr>
            <a:xfrm>
              <a:off x="10334714" y="0"/>
              <a:ext cx="0" cy="6994525"/>
            </a:xfrm>
            <a:prstGeom prst="line">
              <a:avLst/>
            </a:prstGeom>
            <a:noFill/>
            <a:ln w="9525" cap="flat" cmpd="sng" algn="ctr">
              <a:solidFill>
                <a:srgbClr val="80BCEB"/>
              </a:solidFill>
              <a:prstDash val="sysDot"/>
              <a:headEnd type="none"/>
              <a:tailEnd type="none"/>
            </a:ln>
            <a:effectLst/>
          </p:spPr>
        </p:cxnSp>
        <p:cxnSp>
          <p:nvCxnSpPr>
            <p:cNvPr id="224" name="Straight Connector 223">
              <a:extLst>
                <a:ext uri="{FF2B5EF4-FFF2-40B4-BE49-F238E27FC236}">
                  <a16:creationId xmlns:a16="http://schemas.microsoft.com/office/drawing/2014/main" id="{175570C4-46A5-4CEB-90C3-D13A93C51D0A}"/>
                </a:ext>
              </a:extLst>
            </p:cNvPr>
            <p:cNvCxnSpPr/>
            <p:nvPr/>
          </p:nvCxnSpPr>
          <p:spPr>
            <a:xfrm>
              <a:off x="8701866" y="0"/>
              <a:ext cx="0" cy="6994525"/>
            </a:xfrm>
            <a:prstGeom prst="line">
              <a:avLst/>
            </a:prstGeom>
            <a:noFill/>
            <a:ln w="9525" cap="flat" cmpd="sng" algn="ctr">
              <a:solidFill>
                <a:srgbClr val="80BCEB"/>
              </a:solidFill>
              <a:prstDash val="sysDot"/>
              <a:headEnd type="none"/>
              <a:tailEnd type="none"/>
            </a:ln>
            <a:effectLst/>
          </p:spPr>
        </p:cxnSp>
        <p:cxnSp>
          <p:nvCxnSpPr>
            <p:cNvPr id="225" name="Straight Connector 224">
              <a:extLst>
                <a:ext uri="{FF2B5EF4-FFF2-40B4-BE49-F238E27FC236}">
                  <a16:creationId xmlns:a16="http://schemas.microsoft.com/office/drawing/2014/main" id="{B16CE761-0AFB-48AF-955D-B3C2577D768B}"/>
                </a:ext>
              </a:extLst>
            </p:cNvPr>
            <p:cNvCxnSpPr/>
            <p:nvPr/>
          </p:nvCxnSpPr>
          <p:spPr>
            <a:xfrm>
              <a:off x="8468601" y="0"/>
              <a:ext cx="0" cy="6994525"/>
            </a:xfrm>
            <a:prstGeom prst="line">
              <a:avLst/>
            </a:prstGeom>
            <a:noFill/>
            <a:ln w="9525" cap="flat" cmpd="sng" algn="ctr">
              <a:solidFill>
                <a:srgbClr val="80BCEB"/>
              </a:solidFill>
              <a:prstDash val="sysDot"/>
              <a:headEnd type="none"/>
              <a:tailEnd type="none"/>
            </a:ln>
            <a:effectLst/>
          </p:spPr>
        </p:cxnSp>
        <p:cxnSp>
          <p:nvCxnSpPr>
            <p:cNvPr id="226" name="Straight Connector 225">
              <a:extLst>
                <a:ext uri="{FF2B5EF4-FFF2-40B4-BE49-F238E27FC236}">
                  <a16:creationId xmlns:a16="http://schemas.microsoft.com/office/drawing/2014/main" id="{EBC3717E-4C10-42E9-9FB4-3BFA0DBB54F6}"/>
                </a:ext>
              </a:extLst>
            </p:cNvPr>
            <p:cNvCxnSpPr/>
            <p:nvPr/>
          </p:nvCxnSpPr>
          <p:spPr>
            <a:xfrm>
              <a:off x="8935130" y="0"/>
              <a:ext cx="0" cy="6994525"/>
            </a:xfrm>
            <a:prstGeom prst="line">
              <a:avLst/>
            </a:prstGeom>
            <a:noFill/>
            <a:ln w="9525" cap="flat" cmpd="sng" algn="ctr">
              <a:solidFill>
                <a:srgbClr val="80BCEB"/>
              </a:solidFill>
              <a:prstDash val="sysDot"/>
              <a:headEnd type="none"/>
              <a:tailEnd type="none"/>
            </a:ln>
            <a:effectLst/>
          </p:spPr>
        </p:cxnSp>
        <p:cxnSp>
          <p:nvCxnSpPr>
            <p:cNvPr id="227" name="Straight Connector 226">
              <a:extLst>
                <a:ext uri="{FF2B5EF4-FFF2-40B4-BE49-F238E27FC236}">
                  <a16:creationId xmlns:a16="http://schemas.microsoft.com/office/drawing/2014/main" id="{9DA5B8F6-31A7-429F-A8E5-CA919E7B7F62}"/>
                </a:ext>
              </a:extLst>
            </p:cNvPr>
            <p:cNvCxnSpPr/>
            <p:nvPr/>
          </p:nvCxnSpPr>
          <p:spPr>
            <a:xfrm>
              <a:off x="9401658" y="0"/>
              <a:ext cx="0" cy="6994525"/>
            </a:xfrm>
            <a:prstGeom prst="line">
              <a:avLst/>
            </a:prstGeom>
            <a:noFill/>
            <a:ln w="9525" cap="flat" cmpd="sng" algn="ctr">
              <a:solidFill>
                <a:srgbClr val="80BCEB"/>
              </a:solidFill>
              <a:prstDash val="sysDot"/>
              <a:headEnd type="none"/>
              <a:tailEnd type="none"/>
            </a:ln>
            <a:effectLst/>
          </p:spPr>
        </p:cxnSp>
        <p:cxnSp>
          <p:nvCxnSpPr>
            <p:cNvPr id="228" name="Straight Connector 227">
              <a:extLst>
                <a:ext uri="{FF2B5EF4-FFF2-40B4-BE49-F238E27FC236}">
                  <a16:creationId xmlns:a16="http://schemas.microsoft.com/office/drawing/2014/main" id="{865621E2-8AE4-4CA0-AA5C-C585E580AB86}"/>
                </a:ext>
              </a:extLst>
            </p:cNvPr>
            <p:cNvCxnSpPr/>
            <p:nvPr/>
          </p:nvCxnSpPr>
          <p:spPr>
            <a:xfrm>
              <a:off x="9168394" y="0"/>
              <a:ext cx="0" cy="6994525"/>
            </a:xfrm>
            <a:prstGeom prst="line">
              <a:avLst/>
            </a:prstGeom>
            <a:noFill/>
            <a:ln w="9525" cap="flat" cmpd="sng" algn="ctr">
              <a:solidFill>
                <a:srgbClr val="80BCEB"/>
              </a:solidFill>
              <a:prstDash val="sysDot"/>
              <a:headEnd type="none"/>
              <a:tailEnd type="none"/>
            </a:ln>
            <a:effectLst/>
          </p:spPr>
        </p:cxnSp>
        <p:cxnSp>
          <p:nvCxnSpPr>
            <p:cNvPr id="229" name="Straight Connector 228">
              <a:extLst>
                <a:ext uri="{FF2B5EF4-FFF2-40B4-BE49-F238E27FC236}">
                  <a16:creationId xmlns:a16="http://schemas.microsoft.com/office/drawing/2014/main" id="{F6512727-8E05-413A-981A-932DD5CBF829}"/>
                </a:ext>
              </a:extLst>
            </p:cNvPr>
            <p:cNvCxnSpPr/>
            <p:nvPr/>
          </p:nvCxnSpPr>
          <p:spPr>
            <a:xfrm>
              <a:off x="9634922" y="0"/>
              <a:ext cx="0" cy="6994525"/>
            </a:xfrm>
            <a:prstGeom prst="line">
              <a:avLst/>
            </a:prstGeom>
            <a:noFill/>
            <a:ln w="9525" cap="flat" cmpd="sng" algn="ctr">
              <a:solidFill>
                <a:srgbClr val="80BCEB"/>
              </a:solidFill>
              <a:prstDash val="sysDot"/>
              <a:headEnd type="none"/>
              <a:tailEnd type="none"/>
            </a:ln>
            <a:effectLst/>
          </p:spPr>
        </p:cxnSp>
        <p:cxnSp>
          <p:nvCxnSpPr>
            <p:cNvPr id="230" name="Straight Connector 229">
              <a:extLst>
                <a:ext uri="{FF2B5EF4-FFF2-40B4-BE49-F238E27FC236}">
                  <a16:creationId xmlns:a16="http://schemas.microsoft.com/office/drawing/2014/main" id="{61FC09FE-4DFC-4861-B567-ED7EE533130B}"/>
                </a:ext>
              </a:extLst>
            </p:cNvPr>
            <p:cNvCxnSpPr/>
            <p:nvPr/>
          </p:nvCxnSpPr>
          <p:spPr>
            <a:xfrm>
              <a:off x="8002073" y="0"/>
              <a:ext cx="0" cy="6994525"/>
            </a:xfrm>
            <a:prstGeom prst="line">
              <a:avLst/>
            </a:prstGeom>
            <a:noFill/>
            <a:ln w="9525" cap="flat" cmpd="sng" algn="ctr">
              <a:solidFill>
                <a:srgbClr val="80BCEB"/>
              </a:solidFill>
              <a:prstDash val="sysDot"/>
              <a:headEnd type="none"/>
              <a:tailEnd type="none"/>
            </a:ln>
            <a:effectLst/>
          </p:spPr>
        </p:cxnSp>
        <p:cxnSp>
          <p:nvCxnSpPr>
            <p:cNvPr id="231" name="Straight Connector 230">
              <a:extLst>
                <a:ext uri="{FF2B5EF4-FFF2-40B4-BE49-F238E27FC236}">
                  <a16:creationId xmlns:a16="http://schemas.microsoft.com/office/drawing/2014/main" id="{ADB0E63E-82C7-482D-9392-F9EA11B00459}"/>
                </a:ext>
              </a:extLst>
            </p:cNvPr>
            <p:cNvCxnSpPr/>
            <p:nvPr/>
          </p:nvCxnSpPr>
          <p:spPr>
            <a:xfrm>
              <a:off x="7768809" y="0"/>
              <a:ext cx="0" cy="6994525"/>
            </a:xfrm>
            <a:prstGeom prst="line">
              <a:avLst/>
            </a:prstGeom>
            <a:noFill/>
            <a:ln w="9525" cap="flat" cmpd="sng" algn="ctr">
              <a:solidFill>
                <a:srgbClr val="80BCEB"/>
              </a:solidFill>
              <a:prstDash val="sysDot"/>
              <a:headEnd type="none"/>
              <a:tailEnd type="none"/>
            </a:ln>
            <a:effectLst/>
          </p:spPr>
        </p:cxnSp>
        <p:cxnSp>
          <p:nvCxnSpPr>
            <p:cNvPr id="232" name="Straight Connector 231">
              <a:extLst>
                <a:ext uri="{FF2B5EF4-FFF2-40B4-BE49-F238E27FC236}">
                  <a16:creationId xmlns:a16="http://schemas.microsoft.com/office/drawing/2014/main" id="{B0C96966-B793-484F-94FA-16CE8EA04245}"/>
                </a:ext>
              </a:extLst>
            </p:cNvPr>
            <p:cNvCxnSpPr/>
            <p:nvPr/>
          </p:nvCxnSpPr>
          <p:spPr>
            <a:xfrm>
              <a:off x="8235337" y="0"/>
              <a:ext cx="0" cy="6994525"/>
            </a:xfrm>
            <a:prstGeom prst="line">
              <a:avLst/>
            </a:prstGeom>
            <a:noFill/>
            <a:ln w="9525" cap="flat" cmpd="sng" algn="ctr">
              <a:solidFill>
                <a:srgbClr val="80BCEB"/>
              </a:solidFill>
              <a:prstDash val="sysDot"/>
              <a:headEnd type="none"/>
              <a:tailEnd type="none"/>
            </a:ln>
            <a:effectLst/>
          </p:spPr>
        </p:cxnSp>
        <p:cxnSp>
          <p:nvCxnSpPr>
            <p:cNvPr id="233" name="Straight Connector 232">
              <a:extLst>
                <a:ext uri="{FF2B5EF4-FFF2-40B4-BE49-F238E27FC236}">
                  <a16:creationId xmlns:a16="http://schemas.microsoft.com/office/drawing/2014/main" id="{D69CC312-B0F1-4A58-A727-1A261FC787F6}"/>
                </a:ext>
              </a:extLst>
            </p:cNvPr>
            <p:cNvCxnSpPr/>
            <p:nvPr/>
          </p:nvCxnSpPr>
          <p:spPr>
            <a:xfrm>
              <a:off x="7535545" y="0"/>
              <a:ext cx="0" cy="6994525"/>
            </a:xfrm>
            <a:prstGeom prst="line">
              <a:avLst/>
            </a:prstGeom>
            <a:noFill/>
            <a:ln w="9525" cap="flat" cmpd="sng" algn="ctr">
              <a:solidFill>
                <a:srgbClr val="80BCEB"/>
              </a:solidFill>
              <a:prstDash val="sysDot"/>
              <a:headEnd type="none"/>
              <a:tailEnd type="none"/>
            </a:ln>
            <a:effectLst/>
          </p:spPr>
        </p:cxnSp>
        <p:cxnSp>
          <p:nvCxnSpPr>
            <p:cNvPr id="234" name="Straight Connector 233">
              <a:extLst>
                <a:ext uri="{FF2B5EF4-FFF2-40B4-BE49-F238E27FC236}">
                  <a16:creationId xmlns:a16="http://schemas.microsoft.com/office/drawing/2014/main" id="{A49B11FE-B21A-48C9-8B58-9FE8929653FF}"/>
                </a:ext>
              </a:extLst>
            </p:cNvPr>
            <p:cNvCxnSpPr/>
            <p:nvPr/>
          </p:nvCxnSpPr>
          <p:spPr>
            <a:xfrm flipH="1">
              <a:off x="5669440" y="4665283"/>
              <a:ext cx="6764642" cy="0"/>
            </a:xfrm>
            <a:prstGeom prst="line">
              <a:avLst/>
            </a:prstGeom>
            <a:noFill/>
            <a:ln w="9525" cap="flat" cmpd="sng" algn="ctr">
              <a:solidFill>
                <a:srgbClr val="80BCEB"/>
              </a:solidFill>
              <a:prstDash val="sysDot"/>
              <a:headEnd type="none"/>
              <a:tailEnd type="none"/>
            </a:ln>
            <a:effectLst/>
          </p:spPr>
        </p:cxnSp>
        <p:cxnSp>
          <p:nvCxnSpPr>
            <p:cNvPr id="235" name="Straight Connector 234">
              <a:extLst>
                <a:ext uri="{FF2B5EF4-FFF2-40B4-BE49-F238E27FC236}">
                  <a16:creationId xmlns:a16="http://schemas.microsoft.com/office/drawing/2014/main" id="{F5387198-76F6-42A2-8A44-15ADD35591A8}"/>
                </a:ext>
              </a:extLst>
            </p:cNvPr>
            <p:cNvCxnSpPr/>
            <p:nvPr/>
          </p:nvCxnSpPr>
          <p:spPr>
            <a:xfrm flipH="1">
              <a:off x="5669440" y="4432019"/>
              <a:ext cx="6764642" cy="0"/>
            </a:xfrm>
            <a:prstGeom prst="line">
              <a:avLst/>
            </a:prstGeom>
            <a:noFill/>
            <a:ln w="9525" cap="flat" cmpd="sng" algn="ctr">
              <a:solidFill>
                <a:srgbClr val="80BCEB"/>
              </a:solidFill>
              <a:prstDash val="sysDot"/>
              <a:headEnd type="none"/>
              <a:tailEnd type="none"/>
            </a:ln>
            <a:effectLst/>
          </p:spPr>
        </p:cxnSp>
        <p:cxnSp>
          <p:nvCxnSpPr>
            <p:cNvPr id="236" name="Straight Connector 235">
              <a:extLst>
                <a:ext uri="{FF2B5EF4-FFF2-40B4-BE49-F238E27FC236}">
                  <a16:creationId xmlns:a16="http://schemas.microsoft.com/office/drawing/2014/main" id="{2CE1F685-D6DC-4245-981F-76C7C4135596}"/>
                </a:ext>
              </a:extLst>
            </p:cNvPr>
            <p:cNvCxnSpPr/>
            <p:nvPr/>
          </p:nvCxnSpPr>
          <p:spPr>
            <a:xfrm flipH="1">
              <a:off x="5669440" y="4898539"/>
              <a:ext cx="6764642" cy="0"/>
            </a:xfrm>
            <a:prstGeom prst="line">
              <a:avLst/>
            </a:prstGeom>
            <a:noFill/>
            <a:ln w="9525" cap="flat" cmpd="sng" algn="ctr">
              <a:solidFill>
                <a:srgbClr val="80BCEB"/>
              </a:solidFill>
              <a:prstDash val="sysDot"/>
              <a:headEnd type="none"/>
              <a:tailEnd type="none"/>
            </a:ln>
            <a:effectLst/>
          </p:spPr>
        </p:cxnSp>
        <p:cxnSp>
          <p:nvCxnSpPr>
            <p:cNvPr id="237" name="Straight Connector 236">
              <a:extLst>
                <a:ext uri="{FF2B5EF4-FFF2-40B4-BE49-F238E27FC236}">
                  <a16:creationId xmlns:a16="http://schemas.microsoft.com/office/drawing/2014/main" id="{61CC4520-9B65-4D2C-823D-5651BE82B52D}"/>
                </a:ext>
              </a:extLst>
            </p:cNvPr>
            <p:cNvCxnSpPr/>
            <p:nvPr/>
          </p:nvCxnSpPr>
          <p:spPr>
            <a:xfrm flipH="1">
              <a:off x="5669440" y="3965491"/>
              <a:ext cx="6764642" cy="0"/>
            </a:xfrm>
            <a:prstGeom prst="line">
              <a:avLst/>
            </a:prstGeom>
            <a:noFill/>
            <a:ln w="9525" cap="flat" cmpd="sng" algn="ctr">
              <a:solidFill>
                <a:srgbClr val="80BCEB"/>
              </a:solidFill>
              <a:prstDash val="sysDot"/>
              <a:headEnd type="none"/>
              <a:tailEnd type="none"/>
            </a:ln>
            <a:effectLst/>
          </p:spPr>
        </p:cxnSp>
        <p:cxnSp>
          <p:nvCxnSpPr>
            <p:cNvPr id="238" name="Straight Connector 237">
              <a:extLst>
                <a:ext uri="{FF2B5EF4-FFF2-40B4-BE49-F238E27FC236}">
                  <a16:creationId xmlns:a16="http://schemas.microsoft.com/office/drawing/2014/main" id="{7C231859-C979-4573-9E51-3E39F76CB905}"/>
                </a:ext>
              </a:extLst>
            </p:cNvPr>
            <p:cNvCxnSpPr/>
            <p:nvPr/>
          </p:nvCxnSpPr>
          <p:spPr>
            <a:xfrm flipH="1">
              <a:off x="5669440" y="3732227"/>
              <a:ext cx="6764642" cy="0"/>
            </a:xfrm>
            <a:prstGeom prst="line">
              <a:avLst/>
            </a:prstGeom>
            <a:noFill/>
            <a:ln w="9525" cap="flat" cmpd="sng" algn="ctr">
              <a:solidFill>
                <a:srgbClr val="80BCEB"/>
              </a:solidFill>
              <a:prstDash val="sysDot"/>
              <a:headEnd type="none"/>
              <a:tailEnd type="none"/>
            </a:ln>
            <a:effectLst/>
          </p:spPr>
        </p:cxnSp>
        <p:cxnSp>
          <p:nvCxnSpPr>
            <p:cNvPr id="239" name="Straight Connector 238">
              <a:extLst>
                <a:ext uri="{FF2B5EF4-FFF2-40B4-BE49-F238E27FC236}">
                  <a16:creationId xmlns:a16="http://schemas.microsoft.com/office/drawing/2014/main" id="{20426A5B-691F-4D84-ADD1-D07DCBF00FDA}"/>
                </a:ext>
              </a:extLst>
            </p:cNvPr>
            <p:cNvCxnSpPr/>
            <p:nvPr/>
          </p:nvCxnSpPr>
          <p:spPr>
            <a:xfrm flipH="1">
              <a:off x="5669440" y="4198755"/>
              <a:ext cx="6764642" cy="0"/>
            </a:xfrm>
            <a:prstGeom prst="line">
              <a:avLst/>
            </a:prstGeom>
            <a:noFill/>
            <a:ln w="9525" cap="flat" cmpd="sng" algn="ctr">
              <a:solidFill>
                <a:srgbClr val="80BCEB"/>
              </a:solidFill>
              <a:prstDash val="sysDot"/>
              <a:headEnd type="none"/>
              <a:tailEnd type="none"/>
            </a:ln>
            <a:effectLst/>
          </p:spPr>
        </p:cxnSp>
        <p:cxnSp>
          <p:nvCxnSpPr>
            <p:cNvPr id="240" name="Straight Connector 239">
              <a:extLst>
                <a:ext uri="{FF2B5EF4-FFF2-40B4-BE49-F238E27FC236}">
                  <a16:creationId xmlns:a16="http://schemas.microsoft.com/office/drawing/2014/main" id="{4C81B6B6-7E3C-49DB-B1E2-581EA7D37D23}"/>
                </a:ext>
              </a:extLst>
            </p:cNvPr>
            <p:cNvCxnSpPr/>
            <p:nvPr/>
          </p:nvCxnSpPr>
          <p:spPr>
            <a:xfrm flipH="1">
              <a:off x="5669440" y="3265698"/>
              <a:ext cx="6764642" cy="0"/>
            </a:xfrm>
            <a:prstGeom prst="line">
              <a:avLst/>
            </a:prstGeom>
            <a:noFill/>
            <a:ln w="9525" cap="flat" cmpd="sng" algn="ctr">
              <a:solidFill>
                <a:srgbClr val="80BCEB"/>
              </a:solidFill>
              <a:prstDash val="sysDot"/>
              <a:headEnd type="none"/>
              <a:tailEnd type="none"/>
            </a:ln>
            <a:effectLst/>
          </p:spPr>
        </p:cxnSp>
        <p:cxnSp>
          <p:nvCxnSpPr>
            <p:cNvPr id="241" name="Straight Connector 240">
              <a:extLst>
                <a:ext uri="{FF2B5EF4-FFF2-40B4-BE49-F238E27FC236}">
                  <a16:creationId xmlns:a16="http://schemas.microsoft.com/office/drawing/2014/main" id="{C71112FF-9F6E-4A98-B196-E802CB9F0F06}"/>
                </a:ext>
              </a:extLst>
            </p:cNvPr>
            <p:cNvCxnSpPr/>
            <p:nvPr/>
          </p:nvCxnSpPr>
          <p:spPr>
            <a:xfrm flipH="1">
              <a:off x="5669440" y="3032434"/>
              <a:ext cx="6764642" cy="0"/>
            </a:xfrm>
            <a:prstGeom prst="line">
              <a:avLst/>
            </a:prstGeom>
            <a:noFill/>
            <a:ln w="9525" cap="flat" cmpd="sng" algn="ctr">
              <a:solidFill>
                <a:srgbClr val="80BCEB"/>
              </a:solidFill>
              <a:prstDash val="sysDot"/>
              <a:headEnd type="none"/>
              <a:tailEnd type="none"/>
            </a:ln>
            <a:effectLst/>
          </p:spPr>
        </p:cxnSp>
        <p:cxnSp>
          <p:nvCxnSpPr>
            <p:cNvPr id="242" name="Straight Connector 241">
              <a:extLst>
                <a:ext uri="{FF2B5EF4-FFF2-40B4-BE49-F238E27FC236}">
                  <a16:creationId xmlns:a16="http://schemas.microsoft.com/office/drawing/2014/main" id="{7C79CF7F-7B43-45C9-AFEC-9236E4C8B3F2}"/>
                </a:ext>
              </a:extLst>
            </p:cNvPr>
            <p:cNvCxnSpPr/>
            <p:nvPr/>
          </p:nvCxnSpPr>
          <p:spPr>
            <a:xfrm flipH="1">
              <a:off x="5669440" y="3498963"/>
              <a:ext cx="6764642" cy="0"/>
            </a:xfrm>
            <a:prstGeom prst="line">
              <a:avLst/>
            </a:prstGeom>
            <a:noFill/>
            <a:ln w="9525" cap="flat" cmpd="sng" algn="ctr">
              <a:solidFill>
                <a:srgbClr val="80BCEB"/>
              </a:solidFill>
              <a:prstDash val="sysDot"/>
              <a:headEnd type="none"/>
              <a:tailEnd type="none"/>
            </a:ln>
            <a:effectLst/>
          </p:spPr>
        </p:cxnSp>
        <p:cxnSp>
          <p:nvCxnSpPr>
            <p:cNvPr id="243" name="Straight Connector 242">
              <a:extLst>
                <a:ext uri="{FF2B5EF4-FFF2-40B4-BE49-F238E27FC236}">
                  <a16:creationId xmlns:a16="http://schemas.microsoft.com/office/drawing/2014/main" id="{FEFDD273-3401-4E3D-9E2E-178839ECFA7D}"/>
                </a:ext>
              </a:extLst>
            </p:cNvPr>
            <p:cNvCxnSpPr/>
            <p:nvPr/>
          </p:nvCxnSpPr>
          <p:spPr>
            <a:xfrm flipH="1">
              <a:off x="5669440" y="2565906"/>
              <a:ext cx="6764642" cy="0"/>
            </a:xfrm>
            <a:prstGeom prst="line">
              <a:avLst/>
            </a:prstGeom>
            <a:noFill/>
            <a:ln w="9525" cap="flat" cmpd="sng" algn="ctr">
              <a:solidFill>
                <a:srgbClr val="80BCEB"/>
              </a:solidFill>
              <a:prstDash val="sysDot"/>
              <a:headEnd type="none"/>
              <a:tailEnd type="none"/>
            </a:ln>
            <a:effectLst/>
          </p:spPr>
        </p:cxnSp>
        <p:cxnSp>
          <p:nvCxnSpPr>
            <p:cNvPr id="244" name="Straight Connector 243">
              <a:extLst>
                <a:ext uri="{FF2B5EF4-FFF2-40B4-BE49-F238E27FC236}">
                  <a16:creationId xmlns:a16="http://schemas.microsoft.com/office/drawing/2014/main" id="{152DB73A-8689-4C09-8EC7-65D6D5E4704F}"/>
                </a:ext>
              </a:extLst>
            </p:cNvPr>
            <p:cNvCxnSpPr/>
            <p:nvPr/>
          </p:nvCxnSpPr>
          <p:spPr>
            <a:xfrm flipH="1">
              <a:off x="5669440" y="2332642"/>
              <a:ext cx="6764642" cy="0"/>
            </a:xfrm>
            <a:prstGeom prst="line">
              <a:avLst/>
            </a:prstGeom>
            <a:noFill/>
            <a:ln w="9525" cap="flat" cmpd="sng" algn="ctr">
              <a:solidFill>
                <a:srgbClr val="80BCEB"/>
              </a:solidFill>
              <a:prstDash val="sysDot"/>
              <a:headEnd type="none"/>
              <a:tailEnd type="none"/>
            </a:ln>
            <a:effectLst/>
          </p:spPr>
        </p:cxnSp>
        <p:cxnSp>
          <p:nvCxnSpPr>
            <p:cNvPr id="245" name="Straight Connector 244">
              <a:extLst>
                <a:ext uri="{FF2B5EF4-FFF2-40B4-BE49-F238E27FC236}">
                  <a16:creationId xmlns:a16="http://schemas.microsoft.com/office/drawing/2014/main" id="{695E8082-82D7-49C9-AEE5-C1DE6BAE3AE6}"/>
                </a:ext>
              </a:extLst>
            </p:cNvPr>
            <p:cNvCxnSpPr/>
            <p:nvPr/>
          </p:nvCxnSpPr>
          <p:spPr>
            <a:xfrm flipH="1">
              <a:off x="5669440" y="2799170"/>
              <a:ext cx="6764642" cy="0"/>
            </a:xfrm>
            <a:prstGeom prst="line">
              <a:avLst/>
            </a:prstGeom>
            <a:noFill/>
            <a:ln w="9525" cap="flat" cmpd="sng" algn="ctr">
              <a:solidFill>
                <a:srgbClr val="80BCEB"/>
              </a:solidFill>
              <a:prstDash val="sysDot"/>
              <a:headEnd type="none"/>
              <a:tailEnd type="none"/>
            </a:ln>
            <a:effectLst/>
          </p:spPr>
        </p:cxnSp>
        <p:cxnSp>
          <p:nvCxnSpPr>
            <p:cNvPr id="246" name="Straight Connector 245">
              <a:extLst>
                <a:ext uri="{FF2B5EF4-FFF2-40B4-BE49-F238E27FC236}">
                  <a16:creationId xmlns:a16="http://schemas.microsoft.com/office/drawing/2014/main" id="{19F6C3DB-0A62-4BB5-9367-7888C4E19028}"/>
                </a:ext>
              </a:extLst>
            </p:cNvPr>
            <p:cNvCxnSpPr/>
            <p:nvPr/>
          </p:nvCxnSpPr>
          <p:spPr>
            <a:xfrm flipH="1">
              <a:off x="5669440" y="1166321"/>
              <a:ext cx="6764642" cy="0"/>
            </a:xfrm>
            <a:prstGeom prst="line">
              <a:avLst/>
            </a:prstGeom>
            <a:noFill/>
            <a:ln w="9525" cap="flat" cmpd="sng" algn="ctr">
              <a:solidFill>
                <a:srgbClr val="80BCEB"/>
              </a:solidFill>
              <a:prstDash val="sysDot"/>
              <a:headEnd type="none"/>
              <a:tailEnd type="none"/>
            </a:ln>
            <a:effectLst/>
          </p:spPr>
        </p:cxnSp>
        <p:cxnSp>
          <p:nvCxnSpPr>
            <p:cNvPr id="247" name="Straight Connector 246">
              <a:extLst>
                <a:ext uri="{FF2B5EF4-FFF2-40B4-BE49-F238E27FC236}">
                  <a16:creationId xmlns:a16="http://schemas.microsoft.com/office/drawing/2014/main" id="{E9E5666E-FB63-43ED-A54B-FD7FD8A72E2D}"/>
                </a:ext>
              </a:extLst>
            </p:cNvPr>
            <p:cNvCxnSpPr/>
            <p:nvPr/>
          </p:nvCxnSpPr>
          <p:spPr>
            <a:xfrm flipH="1">
              <a:off x="5669440" y="933057"/>
              <a:ext cx="6764642" cy="0"/>
            </a:xfrm>
            <a:prstGeom prst="line">
              <a:avLst/>
            </a:prstGeom>
            <a:noFill/>
            <a:ln w="9525" cap="flat" cmpd="sng" algn="ctr">
              <a:solidFill>
                <a:srgbClr val="80BCEB"/>
              </a:solidFill>
              <a:prstDash val="sysDot"/>
              <a:headEnd type="none"/>
              <a:tailEnd type="none"/>
            </a:ln>
            <a:effectLst/>
          </p:spPr>
        </p:cxnSp>
        <p:cxnSp>
          <p:nvCxnSpPr>
            <p:cNvPr id="248" name="Straight Connector 247">
              <a:extLst>
                <a:ext uri="{FF2B5EF4-FFF2-40B4-BE49-F238E27FC236}">
                  <a16:creationId xmlns:a16="http://schemas.microsoft.com/office/drawing/2014/main" id="{EB4DA7B9-DBBD-4330-8AAD-181D2CAF2671}"/>
                </a:ext>
              </a:extLst>
            </p:cNvPr>
            <p:cNvCxnSpPr/>
            <p:nvPr/>
          </p:nvCxnSpPr>
          <p:spPr>
            <a:xfrm flipH="1">
              <a:off x="5669440" y="1399586"/>
              <a:ext cx="6764642" cy="0"/>
            </a:xfrm>
            <a:prstGeom prst="line">
              <a:avLst/>
            </a:prstGeom>
            <a:noFill/>
            <a:ln w="9525" cap="flat" cmpd="sng" algn="ctr">
              <a:solidFill>
                <a:srgbClr val="80BCEB"/>
              </a:solidFill>
              <a:prstDash val="sysDot"/>
              <a:headEnd type="none"/>
              <a:tailEnd type="none"/>
            </a:ln>
            <a:effectLst/>
          </p:spPr>
        </p:cxnSp>
        <p:cxnSp>
          <p:nvCxnSpPr>
            <p:cNvPr id="249" name="Straight Connector 248">
              <a:extLst>
                <a:ext uri="{FF2B5EF4-FFF2-40B4-BE49-F238E27FC236}">
                  <a16:creationId xmlns:a16="http://schemas.microsoft.com/office/drawing/2014/main" id="{DDBF8370-4C6A-4BBF-9275-59A62FB5FA9E}"/>
                </a:ext>
              </a:extLst>
            </p:cNvPr>
            <p:cNvCxnSpPr/>
            <p:nvPr/>
          </p:nvCxnSpPr>
          <p:spPr>
            <a:xfrm flipH="1">
              <a:off x="5669440" y="1866114"/>
              <a:ext cx="6764642" cy="0"/>
            </a:xfrm>
            <a:prstGeom prst="line">
              <a:avLst/>
            </a:prstGeom>
            <a:noFill/>
            <a:ln w="9525" cap="flat" cmpd="sng" algn="ctr">
              <a:solidFill>
                <a:srgbClr val="80BCEB"/>
              </a:solidFill>
              <a:prstDash val="sysDot"/>
              <a:headEnd type="none"/>
              <a:tailEnd type="none"/>
            </a:ln>
            <a:effectLst/>
          </p:spPr>
        </p:cxnSp>
        <p:cxnSp>
          <p:nvCxnSpPr>
            <p:cNvPr id="250" name="Straight Connector 249">
              <a:extLst>
                <a:ext uri="{FF2B5EF4-FFF2-40B4-BE49-F238E27FC236}">
                  <a16:creationId xmlns:a16="http://schemas.microsoft.com/office/drawing/2014/main" id="{1D973304-473F-4A64-9BD8-AF14E628AF19}"/>
                </a:ext>
              </a:extLst>
            </p:cNvPr>
            <p:cNvCxnSpPr/>
            <p:nvPr/>
          </p:nvCxnSpPr>
          <p:spPr>
            <a:xfrm flipH="1">
              <a:off x="5669440" y="1632850"/>
              <a:ext cx="6764642" cy="0"/>
            </a:xfrm>
            <a:prstGeom prst="line">
              <a:avLst/>
            </a:prstGeom>
            <a:noFill/>
            <a:ln w="9525" cap="flat" cmpd="sng" algn="ctr">
              <a:solidFill>
                <a:srgbClr val="80BCEB"/>
              </a:solidFill>
              <a:prstDash val="sysDot"/>
              <a:headEnd type="none"/>
              <a:tailEnd type="none"/>
            </a:ln>
            <a:effectLst/>
          </p:spPr>
        </p:cxnSp>
        <p:cxnSp>
          <p:nvCxnSpPr>
            <p:cNvPr id="251" name="Straight Connector 250">
              <a:extLst>
                <a:ext uri="{FF2B5EF4-FFF2-40B4-BE49-F238E27FC236}">
                  <a16:creationId xmlns:a16="http://schemas.microsoft.com/office/drawing/2014/main" id="{F5F4FDEB-CB37-4D18-BC6C-16913113BB0E}"/>
                </a:ext>
              </a:extLst>
            </p:cNvPr>
            <p:cNvCxnSpPr/>
            <p:nvPr/>
          </p:nvCxnSpPr>
          <p:spPr>
            <a:xfrm flipH="1">
              <a:off x="5669440" y="2099378"/>
              <a:ext cx="6764642" cy="0"/>
            </a:xfrm>
            <a:prstGeom prst="line">
              <a:avLst/>
            </a:prstGeom>
            <a:noFill/>
            <a:ln w="9525" cap="flat" cmpd="sng" algn="ctr">
              <a:solidFill>
                <a:srgbClr val="80BCEB"/>
              </a:solidFill>
              <a:prstDash val="sysDot"/>
              <a:headEnd type="none"/>
              <a:tailEnd type="none"/>
            </a:ln>
            <a:effectLst/>
          </p:spPr>
        </p:cxnSp>
        <p:cxnSp>
          <p:nvCxnSpPr>
            <p:cNvPr id="252" name="Straight Connector 251">
              <a:extLst>
                <a:ext uri="{FF2B5EF4-FFF2-40B4-BE49-F238E27FC236}">
                  <a16:creationId xmlns:a16="http://schemas.microsoft.com/office/drawing/2014/main" id="{B24CDBFD-F9FA-46D7-9112-78B51FC93079}"/>
                </a:ext>
              </a:extLst>
            </p:cNvPr>
            <p:cNvCxnSpPr/>
            <p:nvPr/>
          </p:nvCxnSpPr>
          <p:spPr>
            <a:xfrm flipH="1">
              <a:off x="5669440" y="466529"/>
              <a:ext cx="6764642" cy="0"/>
            </a:xfrm>
            <a:prstGeom prst="line">
              <a:avLst/>
            </a:prstGeom>
            <a:noFill/>
            <a:ln w="9525" cap="flat" cmpd="sng" algn="ctr">
              <a:solidFill>
                <a:srgbClr val="80BCEB"/>
              </a:solidFill>
              <a:prstDash val="sysDot"/>
              <a:headEnd type="none"/>
              <a:tailEnd type="none"/>
            </a:ln>
            <a:effectLst/>
          </p:spPr>
        </p:cxnSp>
        <p:cxnSp>
          <p:nvCxnSpPr>
            <p:cNvPr id="253" name="Straight Connector 252">
              <a:extLst>
                <a:ext uri="{FF2B5EF4-FFF2-40B4-BE49-F238E27FC236}">
                  <a16:creationId xmlns:a16="http://schemas.microsoft.com/office/drawing/2014/main" id="{B94BED2D-2541-4EE8-A435-7C692E7AEFEC}"/>
                </a:ext>
              </a:extLst>
            </p:cNvPr>
            <p:cNvCxnSpPr/>
            <p:nvPr/>
          </p:nvCxnSpPr>
          <p:spPr>
            <a:xfrm flipH="1">
              <a:off x="5669440" y="233265"/>
              <a:ext cx="6764642" cy="0"/>
            </a:xfrm>
            <a:prstGeom prst="line">
              <a:avLst/>
            </a:prstGeom>
            <a:noFill/>
            <a:ln w="9525" cap="flat" cmpd="sng" algn="ctr">
              <a:solidFill>
                <a:srgbClr val="80BCEB"/>
              </a:solidFill>
              <a:prstDash val="sysDot"/>
              <a:headEnd type="none"/>
              <a:tailEnd type="none"/>
            </a:ln>
            <a:effectLst/>
          </p:spPr>
        </p:cxnSp>
        <p:cxnSp>
          <p:nvCxnSpPr>
            <p:cNvPr id="254" name="Straight Connector 253">
              <a:extLst>
                <a:ext uri="{FF2B5EF4-FFF2-40B4-BE49-F238E27FC236}">
                  <a16:creationId xmlns:a16="http://schemas.microsoft.com/office/drawing/2014/main" id="{5F0C7369-88F8-4090-B81E-AD50438EBB30}"/>
                </a:ext>
              </a:extLst>
            </p:cNvPr>
            <p:cNvCxnSpPr/>
            <p:nvPr/>
          </p:nvCxnSpPr>
          <p:spPr>
            <a:xfrm flipH="1">
              <a:off x="5669440" y="699793"/>
              <a:ext cx="6764642" cy="0"/>
            </a:xfrm>
            <a:prstGeom prst="line">
              <a:avLst/>
            </a:prstGeom>
            <a:noFill/>
            <a:ln w="9525" cap="flat" cmpd="sng" algn="ctr">
              <a:solidFill>
                <a:srgbClr val="80BCEB"/>
              </a:solidFill>
              <a:prstDash val="sysDot"/>
              <a:headEnd type="none"/>
              <a:tailEnd type="none"/>
            </a:ln>
            <a:effectLst/>
          </p:spPr>
        </p:cxnSp>
        <p:cxnSp>
          <p:nvCxnSpPr>
            <p:cNvPr id="255" name="Straight Connector 254">
              <a:extLst>
                <a:ext uri="{FF2B5EF4-FFF2-40B4-BE49-F238E27FC236}">
                  <a16:creationId xmlns:a16="http://schemas.microsoft.com/office/drawing/2014/main" id="{257A9F3A-5421-477B-8D9B-6D476150B5DD}"/>
                </a:ext>
              </a:extLst>
            </p:cNvPr>
            <p:cNvCxnSpPr/>
            <p:nvPr/>
          </p:nvCxnSpPr>
          <p:spPr>
            <a:xfrm flipH="1">
              <a:off x="5669442" y="6064859"/>
              <a:ext cx="6764642" cy="0"/>
            </a:xfrm>
            <a:prstGeom prst="line">
              <a:avLst/>
            </a:prstGeom>
            <a:noFill/>
            <a:ln w="9525" cap="flat" cmpd="sng" algn="ctr">
              <a:solidFill>
                <a:srgbClr val="80BCEB"/>
              </a:solidFill>
              <a:prstDash val="sysDot"/>
              <a:headEnd type="none"/>
              <a:tailEnd type="none"/>
            </a:ln>
            <a:effectLst/>
          </p:spPr>
        </p:cxnSp>
        <p:cxnSp>
          <p:nvCxnSpPr>
            <p:cNvPr id="256" name="Straight Connector 255">
              <a:extLst>
                <a:ext uri="{FF2B5EF4-FFF2-40B4-BE49-F238E27FC236}">
                  <a16:creationId xmlns:a16="http://schemas.microsoft.com/office/drawing/2014/main" id="{F59FEDD5-81C7-4B9C-9CC4-3123C88E825D}"/>
                </a:ext>
              </a:extLst>
            </p:cNvPr>
            <p:cNvCxnSpPr/>
            <p:nvPr/>
          </p:nvCxnSpPr>
          <p:spPr>
            <a:xfrm flipH="1">
              <a:off x="5669442" y="5831595"/>
              <a:ext cx="6764642" cy="0"/>
            </a:xfrm>
            <a:prstGeom prst="line">
              <a:avLst/>
            </a:prstGeom>
            <a:noFill/>
            <a:ln w="9525" cap="flat" cmpd="sng" algn="ctr">
              <a:solidFill>
                <a:srgbClr val="80BCEB"/>
              </a:solidFill>
              <a:prstDash val="sysDot"/>
              <a:headEnd type="none"/>
              <a:tailEnd type="none"/>
            </a:ln>
            <a:effectLst/>
          </p:spPr>
        </p:cxnSp>
        <p:cxnSp>
          <p:nvCxnSpPr>
            <p:cNvPr id="257" name="Straight Connector 256">
              <a:extLst>
                <a:ext uri="{FF2B5EF4-FFF2-40B4-BE49-F238E27FC236}">
                  <a16:creationId xmlns:a16="http://schemas.microsoft.com/office/drawing/2014/main" id="{26AB6F54-82E4-4ED2-BC89-6EDBEE1C6F9C}"/>
                </a:ext>
              </a:extLst>
            </p:cNvPr>
            <p:cNvCxnSpPr/>
            <p:nvPr/>
          </p:nvCxnSpPr>
          <p:spPr>
            <a:xfrm flipH="1">
              <a:off x="5669442" y="6298124"/>
              <a:ext cx="6764642" cy="0"/>
            </a:xfrm>
            <a:prstGeom prst="line">
              <a:avLst/>
            </a:prstGeom>
            <a:noFill/>
            <a:ln w="9525" cap="flat" cmpd="sng" algn="ctr">
              <a:solidFill>
                <a:srgbClr val="80BCEB"/>
              </a:solidFill>
              <a:prstDash val="sysDot"/>
              <a:headEnd type="none"/>
              <a:tailEnd type="none"/>
            </a:ln>
            <a:effectLst/>
          </p:spPr>
        </p:cxnSp>
        <p:cxnSp>
          <p:nvCxnSpPr>
            <p:cNvPr id="258" name="Straight Connector 257">
              <a:extLst>
                <a:ext uri="{FF2B5EF4-FFF2-40B4-BE49-F238E27FC236}">
                  <a16:creationId xmlns:a16="http://schemas.microsoft.com/office/drawing/2014/main" id="{AF3868FE-953A-460B-86D3-FB776C7928FA}"/>
                </a:ext>
              </a:extLst>
            </p:cNvPr>
            <p:cNvCxnSpPr/>
            <p:nvPr/>
          </p:nvCxnSpPr>
          <p:spPr>
            <a:xfrm flipH="1">
              <a:off x="5669442" y="6764652"/>
              <a:ext cx="6764642" cy="0"/>
            </a:xfrm>
            <a:prstGeom prst="line">
              <a:avLst/>
            </a:prstGeom>
            <a:noFill/>
            <a:ln w="9525" cap="flat" cmpd="sng" algn="ctr">
              <a:solidFill>
                <a:srgbClr val="80BCEB"/>
              </a:solidFill>
              <a:prstDash val="sysDot"/>
              <a:headEnd type="none"/>
              <a:tailEnd type="none"/>
            </a:ln>
            <a:effectLst/>
          </p:spPr>
        </p:cxnSp>
        <p:cxnSp>
          <p:nvCxnSpPr>
            <p:cNvPr id="259" name="Straight Connector 258">
              <a:extLst>
                <a:ext uri="{FF2B5EF4-FFF2-40B4-BE49-F238E27FC236}">
                  <a16:creationId xmlns:a16="http://schemas.microsoft.com/office/drawing/2014/main" id="{A485E06A-327A-46CC-BBF1-DB69A91A4B62}"/>
                </a:ext>
              </a:extLst>
            </p:cNvPr>
            <p:cNvCxnSpPr/>
            <p:nvPr/>
          </p:nvCxnSpPr>
          <p:spPr>
            <a:xfrm flipH="1">
              <a:off x="5669442" y="6531388"/>
              <a:ext cx="6764642" cy="0"/>
            </a:xfrm>
            <a:prstGeom prst="line">
              <a:avLst/>
            </a:prstGeom>
            <a:noFill/>
            <a:ln w="9525" cap="flat" cmpd="sng" algn="ctr">
              <a:solidFill>
                <a:srgbClr val="80BCEB"/>
              </a:solidFill>
              <a:prstDash val="sysDot"/>
              <a:headEnd type="none"/>
              <a:tailEnd type="none"/>
            </a:ln>
            <a:effectLst/>
          </p:spPr>
        </p:cxnSp>
        <p:cxnSp>
          <p:nvCxnSpPr>
            <p:cNvPr id="260" name="Straight Connector 259">
              <a:extLst>
                <a:ext uri="{FF2B5EF4-FFF2-40B4-BE49-F238E27FC236}">
                  <a16:creationId xmlns:a16="http://schemas.microsoft.com/office/drawing/2014/main" id="{1228D61A-BABD-4072-9D37-78263F26A131}"/>
                </a:ext>
              </a:extLst>
            </p:cNvPr>
            <p:cNvCxnSpPr/>
            <p:nvPr/>
          </p:nvCxnSpPr>
          <p:spPr>
            <a:xfrm flipH="1">
              <a:off x="5669442" y="5365067"/>
              <a:ext cx="6764642" cy="0"/>
            </a:xfrm>
            <a:prstGeom prst="line">
              <a:avLst/>
            </a:prstGeom>
            <a:noFill/>
            <a:ln w="9525" cap="flat" cmpd="sng" algn="ctr">
              <a:solidFill>
                <a:srgbClr val="80BCEB"/>
              </a:solidFill>
              <a:prstDash val="sysDot"/>
              <a:headEnd type="none"/>
              <a:tailEnd type="none"/>
            </a:ln>
            <a:effectLst/>
          </p:spPr>
        </p:cxnSp>
        <p:cxnSp>
          <p:nvCxnSpPr>
            <p:cNvPr id="261" name="Straight Connector 260">
              <a:extLst>
                <a:ext uri="{FF2B5EF4-FFF2-40B4-BE49-F238E27FC236}">
                  <a16:creationId xmlns:a16="http://schemas.microsoft.com/office/drawing/2014/main" id="{E8C32E8B-5AAC-450F-B839-5EDC7BE63D6B}"/>
                </a:ext>
              </a:extLst>
            </p:cNvPr>
            <p:cNvCxnSpPr/>
            <p:nvPr/>
          </p:nvCxnSpPr>
          <p:spPr>
            <a:xfrm flipH="1">
              <a:off x="5669442" y="5131803"/>
              <a:ext cx="6764642" cy="0"/>
            </a:xfrm>
            <a:prstGeom prst="line">
              <a:avLst/>
            </a:prstGeom>
            <a:noFill/>
            <a:ln w="9525" cap="flat" cmpd="sng" algn="ctr">
              <a:solidFill>
                <a:srgbClr val="80BCEB"/>
              </a:solidFill>
              <a:prstDash val="sysDot"/>
              <a:headEnd type="none"/>
              <a:tailEnd type="none"/>
            </a:ln>
            <a:effectLst/>
          </p:spPr>
        </p:cxnSp>
        <p:cxnSp>
          <p:nvCxnSpPr>
            <p:cNvPr id="262" name="Straight Connector 261">
              <a:extLst>
                <a:ext uri="{FF2B5EF4-FFF2-40B4-BE49-F238E27FC236}">
                  <a16:creationId xmlns:a16="http://schemas.microsoft.com/office/drawing/2014/main" id="{3C243ADD-C849-441B-AFCA-5AF06EDAE93C}"/>
                </a:ext>
              </a:extLst>
            </p:cNvPr>
            <p:cNvCxnSpPr/>
            <p:nvPr/>
          </p:nvCxnSpPr>
          <p:spPr>
            <a:xfrm flipH="1">
              <a:off x="5669442" y="5598331"/>
              <a:ext cx="6764642" cy="0"/>
            </a:xfrm>
            <a:prstGeom prst="line">
              <a:avLst/>
            </a:prstGeom>
            <a:noFill/>
            <a:ln w="9525" cap="flat" cmpd="sng" algn="ctr">
              <a:solidFill>
                <a:srgbClr val="80BCEB"/>
              </a:solidFill>
              <a:prstDash val="sysDot"/>
              <a:headEnd type="none"/>
              <a:tailEnd type="none"/>
            </a:ln>
            <a:effectLst/>
          </p:spPr>
        </p:cxnSp>
        <p:cxnSp>
          <p:nvCxnSpPr>
            <p:cNvPr id="263" name="Straight Connector 262">
              <a:extLst>
                <a:ext uri="{FF2B5EF4-FFF2-40B4-BE49-F238E27FC236}">
                  <a16:creationId xmlns:a16="http://schemas.microsoft.com/office/drawing/2014/main" id="{92483CF1-0CD6-4D9D-AEFE-16F3675D4D4D}"/>
                </a:ext>
              </a:extLst>
            </p:cNvPr>
            <p:cNvCxnSpPr/>
            <p:nvPr/>
          </p:nvCxnSpPr>
          <p:spPr>
            <a:xfrm>
              <a:off x="7302288" y="0"/>
              <a:ext cx="0" cy="6994525"/>
            </a:xfrm>
            <a:prstGeom prst="line">
              <a:avLst/>
            </a:prstGeom>
            <a:noFill/>
            <a:ln w="9525" cap="flat" cmpd="sng" algn="ctr">
              <a:solidFill>
                <a:srgbClr val="80BCEB"/>
              </a:solidFill>
              <a:prstDash val="sysDot"/>
              <a:headEnd type="none"/>
              <a:tailEnd type="none"/>
            </a:ln>
            <a:effectLst/>
          </p:spPr>
        </p:cxnSp>
        <p:cxnSp>
          <p:nvCxnSpPr>
            <p:cNvPr id="264" name="Straight Connector 263">
              <a:extLst>
                <a:ext uri="{FF2B5EF4-FFF2-40B4-BE49-F238E27FC236}">
                  <a16:creationId xmlns:a16="http://schemas.microsoft.com/office/drawing/2014/main" id="{86B05B28-E1C7-4C69-9380-A77788D9250C}"/>
                </a:ext>
              </a:extLst>
            </p:cNvPr>
            <p:cNvCxnSpPr/>
            <p:nvPr/>
          </p:nvCxnSpPr>
          <p:spPr>
            <a:xfrm>
              <a:off x="7069024" y="0"/>
              <a:ext cx="0" cy="6994525"/>
            </a:xfrm>
            <a:prstGeom prst="line">
              <a:avLst/>
            </a:prstGeom>
            <a:noFill/>
            <a:ln w="9525" cap="flat" cmpd="sng" algn="ctr">
              <a:solidFill>
                <a:srgbClr val="80BCEB"/>
              </a:solidFill>
              <a:prstDash val="sysDot"/>
              <a:headEnd type="none"/>
              <a:tailEnd type="none"/>
            </a:ln>
            <a:effectLst/>
          </p:spPr>
        </p:cxnSp>
        <p:cxnSp>
          <p:nvCxnSpPr>
            <p:cNvPr id="265" name="Straight Connector 264">
              <a:extLst>
                <a:ext uri="{FF2B5EF4-FFF2-40B4-BE49-F238E27FC236}">
                  <a16:creationId xmlns:a16="http://schemas.microsoft.com/office/drawing/2014/main" id="{F115F1FF-6478-4B54-AED8-CF9CAC5F2121}"/>
                </a:ext>
              </a:extLst>
            </p:cNvPr>
            <p:cNvCxnSpPr/>
            <p:nvPr/>
          </p:nvCxnSpPr>
          <p:spPr>
            <a:xfrm>
              <a:off x="6602496" y="0"/>
              <a:ext cx="0" cy="6994525"/>
            </a:xfrm>
            <a:prstGeom prst="line">
              <a:avLst/>
            </a:prstGeom>
            <a:noFill/>
            <a:ln w="9525" cap="flat" cmpd="sng" algn="ctr">
              <a:solidFill>
                <a:srgbClr val="80BCEB"/>
              </a:solidFill>
              <a:prstDash val="sysDot"/>
              <a:headEnd type="none"/>
              <a:tailEnd type="none"/>
            </a:ln>
            <a:effectLst/>
          </p:spPr>
        </p:cxnSp>
        <p:cxnSp>
          <p:nvCxnSpPr>
            <p:cNvPr id="266" name="Straight Connector 265">
              <a:extLst>
                <a:ext uri="{FF2B5EF4-FFF2-40B4-BE49-F238E27FC236}">
                  <a16:creationId xmlns:a16="http://schemas.microsoft.com/office/drawing/2014/main" id="{D556F888-378B-474C-A6E4-248CF90EB59A}"/>
                </a:ext>
              </a:extLst>
            </p:cNvPr>
            <p:cNvCxnSpPr/>
            <p:nvPr/>
          </p:nvCxnSpPr>
          <p:spPr>
            <a:xfrm>
              <a:off x="6369232" y="0"/>
              <a:ext cx="0" cy="6994525"/>
            </a:xfrm>
            <a:prstGeom prst="line">
              <a:avLst/>
            </a:prstGeom>
            <a:noFill/>
            <a:ln w="9525" cap="flat" cmpd="sng" algn="ctr">
              <a:solidFill>
                <a:srgbClr val="80BCEB"/>
              </a:solidFill>
              <a:prstDash val="sysDot"/>
              <a:headEnd type="none"/>
              <a:tailEnd type="none"/>
            </a:ln>
            <a:effectLst/>
          </p:spPr>
        </p:cxnSp>
        <p:cxnSp>
          <p:nvCxnSpPr>
            <p:cNvPr id="267" name="Straight Connector 266">
              <a:extLst>
                <a:ext uri="{FF2B5EF4-FFF2-40B4-BE49-F238E27FC236}">
                  <a16:creationId xmlns:a16="http://schemas.microsoft.com/office/drawing/2014/main" id="{B7AD5C66-904C-49E9-A5BE-10AA37FFB35D}"/>
                </a:ext>
              </a:extLst>
            </p:cNvPr>
            <p:cNvCxnSpPr/>
            <p:nvPr/>
          </p:nvCxnSpPr>
          <p:spPr>
            <a:xfrm>
              <a:off x="6835760" y="0"/>
              <a:ext cx="0" cy="6994525"/>
            </a:xfrm>
            <a:prstGeom prst="line">
              <a:avLst/>
            </a:prstGeom>
            <a:noFill/>
            <a:ln w="9525" cap="flat" cmpd="sng" algn="ctr">
              <a:solidFill>
                <a:srgbClr val="80BCEB"/>
              </a:solidFill>
              <a:prstDash val="sysDot"/>
              <a:headEnd type="none"/>
              <a:tailEnd type="none"/>
            </a:ln>
            <a:effectLst/>
          </p:spPr>
        </p:cxnSp>
        <p:cxnSp>
          <p:nvCxnSpPr>
            <p:cNvPr id="268" name="Straight Connector 267">
              <a:extLst>
                <a:ext uri="{FF2B5EF4-FFF2-40B4-BE49-F238E27FC236}">
                  <a16:creationId xmlns:a16="http://schemas.microsoft.com/office/drawing/2014/main" id="{B8F6F0BE-16AA-460A-8074-08A3510E0572}"/>
                </a:ext>
              </a:extLst>
            </p:cNvPr>
            <p:cNvCxnSpPr/>
            <p:nvPr/>
          </p:nvCxnSpPr>
          <p:spPr>
            <a:xfrm>
              <a:off x="5902703" y="0"/>
              <a:ext cx="0" cy="6994525"/>
            </a:xfrm>
            <a:prstGeom prst="line">
              <a:avLst/>
            </a:prstGeom>
            <a:noFill/>
            <a:ln w="9525" cap="flat" cmpd="sng" algn="ctr">
              <a:solidFill>
                <a:srgbClr val="80BCEB"/>
              </a:solidFill>
              <a:prstDash val="sysDot"/>
              <a:headEnd type="none"/>
              <a:tailEnd type="none"/>
            </a:ln>
            <a:effectLst/>
          </p:spPr>
        </p:cxnSp>
        <p:cxnSp>
          <p:nvCxnSpPr>
            <p:cNvPr id="269" name="Straight Connector 268">
              <a:extLst>
                <a:ext uri="{FF2B5EF4-FFF2-40B4-BE49-F238E27FC236}">
                  <a16:creationId xmlns:a16="http://schemas.microsoft.com/office/drawing/2014/main" id="{486865A9-A359-426E-81EC-CAD4753B7E88}"/>
                </a:ext>
              </a:extLst>
            </p:cNvPr>
            <p:cNvCxnSpPr/>
            <p:nvPr/>
          </p:nvCxnSpPr>
          <p:spPr>
            <a:xfrm>
              <a:off x="6135968" y="0"/>
              <a:ext cx="0" cy="6994525"/>
            </a:xfrm>
            <a:prstGeom prst="line">
              <a:avLst/>
            </a:prstGeom>
            <a:noFill/>
            <a:ln w="9525" cap="flat" cmpd="sng" algn="ctr">
              <a:solidFill>
                <a:srgbClr val="80BCEB"/>
              </a:solidFill>
              <a:prstDash val="sysDot"/>
              <a:headEnd type="none"/>
              <a:tailEnd type="none"/>
            </a:ln>
            <a:effectLst/>
          </p:spPr>
        </p:cxnSp>
      </p:grpSp>
      <p:sp>
        <p:nvSpPr>
          <p:cNvPr id="270" name="Freeform 9">
            <a:extLst>
              <a:ext uri="{FF2B5EF4-FFF2-40B4-BE49-F238E27FC236}">
                <a16:creationId xmlns:a16="http://schemas.microsoft.com/office/drawing/2014/main" id="{F20E908C-A7C8-46B1-BCFA-7DFD2584C236}"/>
              </a:ext>
            </a:extLst>
          </p:cNvPr>
          <p:cNvSpPr>
            <a:spLocks/>
          </p:cNvSpPr>
          <p:nvPr userDrawn="1"/>
        </p:nvSpPr>
        <p:spPr bwMode="auto">
          <a:xfrm>
            <a:off x="7787093" y="1373981"/>
            <a:ext cx="3061883" cy="1871664"/>
          </a:xfrm>
          <a:custGeom>
            <a:avLst/>
            <a:gdLst>
              <a:gd name="T0" fmla="*/ 0 w 968"/>
              <a:gd name="T1" fmla="*/ 586 h 586"/>
              <a:gd name="T2" fmla="*/ 0 w 968"/>
              <a:gd name="T3" fmla="*/ 0 h 586"/>
              <a:gd name="T4" fmla="*/ 795 w 968"/>
              <a:gd name="T5" fmla="*/ 0 h 586"/>
              <a:gd name="T6" fmla="*/ 795 w 968"/>
              <a:gd name="T7" fmla="*/ 413 h 586"/>
              <a:gd name="T8" fmla="*/ 968 w 968"/>
              <a:gd name="T9" fmla="*/ 586 h 586"/>
              <a:gd name="T10" fmla="*/ 0 w 968"/>
              <a:gd name="T11" fmla="*/ 586 h 586"/>
              <a:gd name="connsiteX0" fmla="*/ 174 w 10174"/>
              <a:gd name="connsiteY0" fmla="*/ 10026 h 10026"/>
              <a:gd name="connsiteX1" fmla="*/ 0 w 10174"/>
              <a:gd name="connsiteY1" fmla="*/ 0 h 10026"/>
              <a:gd name="connsiteX2" fmla="*/ 8387 w 10174"/>
              <a:gd name="connsiteY2" fmla="*/ 26 h 10026"/>
              <a:gd name="connsiteX3" fmla="*/ 8387 w 10174"/>
              <a:gd name="connsiteY3" fmla="*/ 7074 h 10026"/>
              <a:gd name="connsiteX4" fmla="*/ 10174 w 10174"/>
              <a:gd name="connsiteY4" fmla="*/ 10026 h 10026"/>
              <a:gd name="connsiteX5" fmla="*/ 174 w 10174"/>
              <a:gd name="connsiteY5" fmla="*/ 10026 h 10026"/>
              <a:gd name="connsiteX0" fmla="*/ 0 w 10190"/>
              <a:gd name="connsiteY0" fmla="*/ 10039 h 10039"/>
              <a:gd name="connsiteX1" fmla="*/ 16 w 10190"/>
              <a:gd name="connsiteY1" fmla="*/ 0 h 10039"/>
              <a:gd name="connsiteX2" fmla="*/ 8403 w 10190"/>
              <a:gd name="connsiteY2" fmla="*/ 26 h 10039"/>
              <a:gd name="connsiteX3" fmla="*/ 8403 w 10190"/>
              <a:gd name="connsiteY3" fmla="*/ 7074 h 10039"/>
              <a:gd name="connsiteX4" fmla="*/ 10190 w 10190"/>
              <a:gd name="connsiteY4" fmla="*/ 10026 h 10039"/>
              <a:gd name="connsiteX5" fmla="*/ 0 w 10190"/>
              <a:gd name="connsiteY5" fmla="*/ 10039 h 10039"/>
              <a:gd name="connsiteX0" fmla="*/ 0 w 10182"/>
              <a:gd name="connsiteY0" fmla="*/ 10039 h 10039"/>
              <a:gd name="connsiteX1" fmla="*/ 8 w 10182"/>
              <a:gd name="connsiteY1" fmla="*/ 0 h 10039"/>
              <a:gd name="connsiteX2" fmla="*/ 8395 w 10182"/>
              <a:gd name="connsiteY2" fmla="*/ 26 h 10039"/>
              <a:gd name="connsiteX3" fmla="*/ 8395 w 10182"/>
              <a:gd name="connsiteY3" fmla="*/ 7074 h 10039"/>
              <a:gd name="connsiteX4" fmla="*/ 10182 w 10182"/>
              <a:gd name="connsiteY4" fmla="*/ 10026 h 10039"/>
              <a:gd name="connsiteX5" fmla="*/ 0 w 10182"/>
              <a:gd name="connsiteY5" fmla="*/ 10039 h 10039"/>
              <a:gd name="connsiteX0" fmla="*/ 9 w 10175"/>
              <a:gd name="connsiteY0" fmla="*/ 10026 h 10026"/>
              <a:gd name="connsiteX1" fmla="*/ 1 w 10175"/>
              <a:gd name="connsiteY1" fmla="*/ 0 h 10026"/>
              <a:gd name="connsiteX2" fmla="*/ 8388 w 10175"/>
              <a:gd name="connsiteY2" fmla="*/ 26 h 10026"/>
              <a:gd name="connsiteX3" fmla="*/ 8388 w 10175"/>
              <a:gd name="connsiteY3" fmla="*/ 7074 h 10026"/>
              <a:gd name="connsiteX4" fmla="*/ 10175 w 10175"/>
              <a:gd name="connsiteY4" fmla="*/ 10026 h 10026"/>
              <a:gd name="connsiteX5" fmla="*/ 9 w 10175"/>
              <a:gd name="connsiteY5" fmla="*/ 10026 h 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75" h="10026">
                <a:moveTo>
                  <a:pt x="9" y="10026"/>
                </a:moveTo>
                <a:cubicBezTo>
                  <a:pt x="14" y="6680"/>
                  <a:pt x="-4" y="3346"/>
                  <a:pt x="1" y="0"/>
                </a:cubicBezTo>
                <a:lnTo>
                  <a:pt x="8388" y="26"/>
                </a:lnTo>
                <a:lnTo>
                  <a:pt x="8388" y="7074"/>
                </a:lnTo>
                <a:lnTo>
                  <a:pt x="10175" y="10026"/>
                </a:lnTo>
                <a:lnTo>
                  <a:pt x="9" y="10026"/>
                </a:lnTo>
                <a:close/>
              </a:path>
            </a:pathLst>
          </a:cu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nvGrpSpPr>
          <p:cNvPr id="271" name="Group 270">
            <a:extLst>
              <a:ext uri="{FF2B5EF4-FFF2-40B4-BE49-F238E27FC236}">
                <a16:creationId xmlns:a16="http://schemas.microsoft.com/office/drawing/2014/main" id="{38ECB051-C16B-41AE-98F0-6945CC7F47CE}"/>
              </a:ext>
            </a:extLst>
          </p:cNvPr>
          <p:cNvGrpSpPr/>
          <p:nvPr userDrawn="1"/>
        </p:nvGrpSpPr>
        <p:grpSpPr>
          <a:xfrm>
            <a:off x="8239124" y="1841027"/>
            <a:ext cx="1631951" cy="930718"/>
            <a:chOff x="8239124" y="1841027"/>
            <a:chExt cx="1631951" cy="930718"/>
          </a:xfrm>
        </p:grpSpPr>
        <p:cxnSp>
          <p:nvCxnSpPr>
            <p:cNvPr id="272" name="Straight Connector 271">
              <a:extLst>
                <a:ext uri="{FF2B5EF4-FFF2-40B4-BE49-F238E27FC236}">
                  <a16:creationId xmlns:a16="http://schemas.microsoft.com/office/drawing/2014/main" id="{BE1AEC17-D02A-43BC-BDE4-A4F7A5115CCF}"/>
                </a:ext>
              </a:extLst>
            </p:cNvPr>
            <p:cNvCxnSpPr/>
            <p:nvPr/>
          </p:nvCxnSpPr>
          <p:spPr>
            <a:xfrm>
              <a:off x="8239124" y="1841027"/>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73" name="Straight Connector 272">
              <a:extLst>
                <a:ext uri="{FF2B5EF4-FFF2-40B4-BE49-F238E27FC236}">
                  <a16:creationId xmlns:a16="http://schemas.microsoft.com/office/drawing/2014/main" id="{83D3FFFA-1901-4501-8313-78FFEEAD130B}"/>
                </a:ext>
              </a:extLst>
            </p:cNvPr>
            <p:cNvCxnSpPr/>
            <p:nvPr/>
          </p:nvCxnSpPr>
          <p:spPr>
            <a:xfrm>
              <a:off x="8239124" y="2306386"/>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74" name="Straight Connector 273">
              <a:extLst>
                <a:ext uri="{FF2B5EF4-FFF2-40B4-BE49-F238E27FC236}">
                  <a16:creationId xmlns:a16="http://schemas.microsoft.com/office/drawing/2014/main" id="{207B9835-428B-4D63-B944-240145AF482A}"/>
                </a:ext>
              </a:extLst>
            </p:cNvPr>
            <p:cNvCxnSpPr/>
            <p:nvPr/>
          </p:nvCxnSpPr>
          <p:spPr>
            <a:xfrm flipV="1">
              <a:off x="8239124" y="2771745"/>
              <a:ext cx="92710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grpSp>
      <p:sp>
        <p:nvSpPr>
          <p:cNvPr id="275" name="Rectangle 274">
            <a:extLst>
              <a:ext uri="{FF2B5EF4-FFF2-40B4-BE49-F238E27FC236}">
                <a16:creationId xmlns:a16="http://schemas.microsoft.com/office/drawing/2014/main" id="{3FDFBF7C-79FA-4244-A74E-66B0CB4D3478}"/>
              </a:ext>
            </a:extLst>
          </p:cNvPr>
          <p:cNvSpPr/>
          <p:nvPr userDrawn="1"/>
        </p:nvSpPr>
        <p:spPr bwMode="auto">
          <a:xfrm>
            <a:off x="5551611" y="3033770"/>
            <a:ext cx="6767037" cy="6997916"/>
          </a:xfrm>
          <a:prstGeom prst="rect">
            <a:avLst/>
          </a:prstGeom>
          <a:gradFill>
            <a:gsLst>
              <a:gs pos="84000">
                <a:srgbClr val="0078D7">
                  <a:alpha val="0"/>
                </a:srgbClr>
              </a:gs>
              <a:gs pos="14000">
                <a:srgbClr val="0078D7"/>
              </a:gs>
            </a:gsLst>
            <a:lin ang="204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auto"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332507389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solidFill>
                  <a:srgbClr val="175B85"/>
                </a:soli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283810816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C08AF46-C4BF-4328-B1B5-0BB48DEDA08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29035" b="2195"/>
          <a:stretch/>
        </p:blipFill>
        <p:spPr>
          <a:xfrm>
            <a:off x="9036845" y="1757363"/>
            <a:ext cx="3399630" cy="5237162"/>
          </a:xfrm>
          <a:prstGeom prst="rect">
            <a:avLst/>
          </a:prstGeom>
        </p:spPr>
      </p:pic>
      <p:grpSp>
        <p:nvGrpSpPr>
          <p:cNvPr id="8" name="Group 7"/>
          <p:cNvGrpSpPr/>
          <p:nvPr userDrawn="1"/>
        </p:nvGrpSpPr>
        <p:grpSpPr>
          <a:xfrm>
            <a:off x="5669440"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2" name="Freeform 9"/>
          <p:cNvSpPr>
            <a:spLocks/>
          </p:cNvSpPr>
          <p:nvPr userDrawn="1"/>
        </p:nvSpPr>
        <p:spPr bwMode="auto">
          <a:xfrm>
            <a:off x="7787093" y="1373981"/>
            <a:ext cx="3061883" cy="1871664"/>
          </a:xfrm>
          <a:custGeom>
            <a:avLst/>
            <a:gdLst>
              <a:gd name="T0" fmla="*/ 0 w 968"/>
              <a:gd name="T1" fmla="*/ 586 h 586"/>
              <a:gd name="T2" fmla="*/ 0 w 968"/>
              <a:gd name="T3" fmla="*/ 0 h 586"/>
              <a:gd name="T4" fmla="*/ 795 w 968"/>
              <a:gd name="T5" fmla="*/ 0 h 586"/>
              <a:gd name="T6" fmla="*/ 795 w 968"/>
              <a:gd name="T7" fmla="*/ 413 h 586"/>
              <a:gd name="T8" fmla="*/ 968 w 968"/>
              <a:gd name="T9" fmla="*/ 586 h 586"/>
              <a:gd name="T10" fmla="*/ 0 w 968"/>
              <a:gd name="T11" fmla="*/ 586 h 586"/>
              <a:gd name="connsiteX0" fmla="*/ 174 w 10174"/>
              <a:gd name="connsiteY0" fmla="*/ 10026 h 10026"/>
              <a:gd name="connsiteX1" fmla="*/ 0 w 10174"/>
              <a:gd name="connsiteY1" fmla="*/ 0 h 10026"/>
              <a:gd name="connsiteX2" fmla="*/ 8387 w 10174"/>
              <a:gd name="connsiteY2" fmla="*/ 26 h 10026"/>
              <a:gd name="connsiteX3" fmla="*/ 8387 w 10174"/>
              <a:gd name="connsiteY3" fmla="*/ 7074 h 10026"/>
              <a:gd name="connsiteX4" fmla="*/ 10174 w 10174"/>
              <a:gd name="connsiteY4" fmla="*/ 10026 h 10026"/>
              <a:gd name="connsiteX5" fmla="*/ 174 w 10174"/>
              <a:gd name="connsiteY5" fmla="*/ 10026 h 10026"/>
              <a:gd name="connsiteX0" fmla="*/ 0 w 10190"/>
              <a:gd name="connsiteY0" fmla="*/ 10039 h 10039"/>
              <a:gd name="connsiteX1" fmla="*/ 16 w 10190"/>
              <a:gd name="connsiteY1" fmla="*/ 0 h 10039"/>
              <a:gd name="connsiteX2" fmla="*/ 8403 w 10190"/>
              <a:gd name="connsiteY2" fmla="*/ 26 h 10039"/>
              <a:gd name="connsiteX3" fmla="*/ 8403 w 10190"/>
              <a:gd name="connsiteY3" fmla="*/ 7074 h 10039"/>
              <a:gd name="connsiteX4" fmla="*/ 10190 w 10190"/>
              <a:gd name="connsiteY4" fmla="*/ 10026 h 10039"/>
              <a:gd name="connsiteX5" fmla="*/ 0 w 10190"/>
              <a:gd name="connsiteY5" fmla="*/ 10039 h 10039"/>
              <a:gd name="connsiteX0" fmla="*/ 0 w 10182"/>
              <a:gd name="connsiteY0" fmla="*/ 10039 h 10039"/>
              <a:gd name="connsiteX1" fmla="*/ 8 w 10182"/>
              <a:gd name="connsiteY1" fmla="*/ 0 h 10039"/>
              <a:gd name="connsiteX2" fmla="*/ 8395 w 10182"/>
              <a:gd name="connsiteY2" fmla="*/ 26 h 10039"/>
              <a:gd name="connsiteX3" fmla="*/ 8395 w 10182"/>
              <a:gd name="connsiteY3" fmla="*/ 7074 h 10039"/>
              <a:gd name="connsiteX4" fmla="*/ 10182 w 10182"/>
              <a:gd name="connsiteY4" fmla="*/ 10026 h 10039"/>
              <a:gd name="connsiteX5" fmla="*/ 0 w 10182"/>
              <a:gd name="connsiteY5" fmla="*/ 10039 h 10039"/>
              <a:gd name="connsiteX0" fmla="*/ 9 w 10175"/>
              <a:gd name="connsiteY0" fmla="*/ 10026 h 10026"/>
              <a:gd name="connsiteX1" fmla="*/ 1 w 10175"/>
              <a:gd name="connsiteY1" fmla="*/ 0 h 10026"/>
              <a:gd name="connsiteX2" fmla="*/ 8388 w 10175"/>
              <a:gd name="connsiteY2" fmla="*/ 26 h 10026"/>
              <a:gd name="connsiteX3" fmla="*/ 8388 w 10175"/>
              <a:gd name="connsiteY3" fmla="*/ 7074 h 10026"/>
              <a:gd name="connsiteX4" fmla="*/ 10175 w 10175"/>
              <a:gd name="connsiteY4" fmla="*/ 10026 h 10026"/>
              <a:gd name="connsiteX5" fmla="*/ 9 w 10175"/>
              <a:gd name="connsiteY5" fmla="*/ 10026 h 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75" h="10026">
                <a:moveTo>
                  <a:pt x="9" y="10026"/>
                </a:moveTo>
                <a:cubicBezTo>
                  <a:pt x="14" y="6680"/>
                  <a:pt x="-4" y="3346"/>
                  <a:pt x="1" y="0"/>
                </a:cubicBezTo>
                <a:lnTo>
                  <a:pt x="8388" y="26"/>
                </a:lnTo>
                <a:lnTo>
                  <a:pt x="8388" y="7074"/>
                </a:lnTo>
                <a:lnTo>
                  <a:pt x="10175" y="10026"/>
                </a:lnTo>
                <a:lnTo>
                  <a:pt x="9" y="10026"/>
                </a:lnTo>
                <a:close/>
              </a:path>
            </a:pathLst>
          </a:cu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73" name="Group 72"/>
          <p:cNvGrpSpPr/>
          <p:nvPr userDrawn="1"/>
        </p:nvGrpSpPr>
        <p:grpSpPr>
          <a:xfrm>
            <a:off x="8239124" y="1841027"/>
            <a:ext cx="1631951" cy="930718"/>
            <a:chOff x="8239124" y="1841027"/>
            <a:chExt cx="1631951" cy="930718"/>
          </a:xfrm>
        </p:grpSpPr>
        <p:cxnSp>
          <p:nvCxnSpPr>
            <p:cNvPr id="74" name="Straight Connector 73"/>
            <p:cNvCxnSpPr/>
            <p:nvPr/>
          </p:nvCxnSpPr>
          <p:spPr>
            <a:xfrm>
              <a:off x="8239124" y="1841027"/>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75" name="Straight Connector 74"/>
            <p:cNvCxnSpPr/>
            <p:nvPr/>
          </p:nvCxnSpPr>
          <p:spPr>
            <a:xfrm>
              <a:off x="8239124" y="2306386"/>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76" name="Straight Connector 75"/>
            <p:cNvCxnSpPr/>
            <p:nvPr/>
          </p:nvCxnSpPr>
          <p:spPr>
            <a:xfrm flipV="1">
              <a:off x="8239124" y="2771745"/>
              <a:ext cx="92710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grpSp>
      <p:sp>
        <p:nvSpPr>
          <p:cNvPr id="78" name="Rectangle 77"/>
          <p:cNvSpPr/>
          <p:nvPr userDrawn="1"/>
        </p:nvSpPr>
        <p:spPr bwMode="auto">
          <a:xfrm>
            <a:off x="5392898" y="4432019"/>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Tree>
    <p:extLst>
      <p:ext uri="{BB962C8B-B14F-4D97-AF65-F5344CB8AC3E}">
        <p14:creationId xmlns:p14="http://schemas.microsoft.com/office/powerpoint/2010/main" val="12471988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0"/>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79" name="Brain_3" title="Icon of a brain">
            <a:extLst>
              <a:ext uri="{FF2B5EF4-FFF2-40B4-BE49-F238E27FC236}">
                <a16:creationId xmlns:a16="http://schemas.microsoft.com/office/drawing/2014/main" id="{A0FE4D49-A531-4C5A-AFE3-BF8AA4FFFB87}"/>
              </a:ext>
            </a:extLst>
          </p:cNvPr>
          <p:cNvSpPr>
            <a:spLocks noChangeAspect="1" noEditPoints="1"/>
          </p:cNvSpPr>
          <p:nvPr userDrawn="1"/>
        </p:nvSpPr>
        <p:spPr bwMode="auto">
          <a:xfrm>
            <a:off x="7846836" y="1320440"/>
            <a:ext cx="4336988" cy="4663425"/>
          </a:xfrm>
          <a:custGeom>
            <a:avLst/>
            <a:gdLst>
              <a:gd name="T0" fmla="*/ 68 w 315"/>
              <a:gd name="T1" fmla="*/ 292 h 338"/>
              <a:gd name="T2" fmla="*/ 24 w 315"/>
              <a:gd name="T3" fmla="*/ 231 h 338"/>
              <a:gd name="T4" fmla="*/ 28 w 315"/>
              <a:gd name="T5" fmla="*/ 126 h 338"/>
              <a:gd name="T6" fmla="*/ 68 w 315"/>
              <a:gd name="T7" fmla="*/ 46 h 338"/>
              <a:gd name="T8" fmla="*/ 113 w 315"/>
              <a:gd name="T9" fmla="*/ 0 h 338"/>
              <a:gd name="T10" fmla="*/ 158 w 315"/>
              <a:gd name="T11" fmla="*/ 293 h 338"/>
              <a:gd name="T12" fmla="*/ 248 w 315"/>
              <a:gd name="T13" fmla="*/ 292 h 338"/>
              <a:gd name="T14" fmla="*/ 292 w 315"/>
              <a:gd name="T15" fmla="*/ 231 h 338"/>
              <a:gd name="T16" fmla="*/ 287 w 315"/>
              <a:gd name="T17" fmla="*/ 126 h 338"/>
              <a:gd name="T18" fmla="*/ 248 w 315"/>
              <a:gd name="T19" fmla="*/ 46 h 338"/>
              <a:gd name="T20" fmla="*/ 203 w 315"/>
              <a:gd name="T21" fmla="*/ 0 h 338"/>
              <a:gd name="T22" fmla="*/ 158 w 315"/>
              <a:gd name="T23" fmla="*/ 293 h 338"/>
              <a:gd name="T24" fmla="*/ 90 w 315"/>
              <a:gd name="T25" fmla="*/ 293 h 338"/>
              <a:gd name="T26" fmla="*/ 248 w 315"/>
              <a:gd name="T27" fmla="*/ 293 h 338"/>
              <a:gd name="T28" fmla="*/ 68 w 315"/>
              <a:gd name="T29" fmla="*/ 180 h 338"/>
              <a:gd name="T30" fmla="*/ 90 w 315"/>
              <a:gd name="T31" fmla="*/ 203 h 338"/>
              <a:gd name="T32" fmla="*/ 158 w 315"/>
              <a:gd name="T33" fmla="*/ 225 h 338"/>
              <a:gd name="T34" fmla="*/ 225 w 315"/>
              <a:gd name="T35" fmla="*/ 203 h 338"/>
              <a:gd name="T36" fmla="*/ 248 w 315"/>
              <a:gd name="T37" fmla="*/ 180 h 338"/>
              <a:gd name="T38" fmla="*/ 79 w 315"/>
              <a:gd name="T39" fmla="*/ 90 h 338"/>
              <a:gd name="T40" fmla="*/ 113 w 315"/>
              <a:gd name="T41" fmla="*/ 113 h 338"/>
              <a:gd name="T42" fmla="*/ 135 w 315"/>
              <a:gd name="T43" fmla="*/ 135 h 338"/>
              <a:gd name="T44" fmla="*/ 203 w 315"/>
              <a:gd name="T45" fmla="*/ 113 h 338"/>
              <a:gd name="T46" fmla="*/ 225 w 315"/>
              <a:gd name="T47" fmla="*/ 90 h 338"/>
              <a:gd name="T48" fmla="*/ 24 w 315"/>
              <a:gd name="T49" fmla="*/ 231 h 338"/>
              <a:gd name="T50" fmla="*/ 248 w 315"/>
              <a:gd name="T51" fmla="*/ 248 h 338"/>
              <a:gd name="T52" fmla="*/ 28 w 315"/>
              <a:gd name="T53" fmla="*/ 126 h 338"/>
              <a:gd name="T54" fmla="*/ 243 w 315"/>
              <a:gd name="T55" fmla="*/ 126 h 338"/>
              <a:gd name="T56" fmla="*/ 68 w 315"/>
              <a:gd name="T57" fmla="*/ 45 h 338"/>
              <a:gd name="T58" fmla="*/ 248 w 315"/>
              <a:gd name="T59" fmla="*/ 45 h 338"/>
              <a:gd name="T60" fmla="*/ 135 w 315"/>
              <a:gd name="T61" fmla="*/ 293 h 338"/>
              <a:gd name="T62" fmla="*/ 68 w 315"/>
              <a:gd name="T63" fmla="*/ 293 h 338"/>
              <a:gd name="T64" fmla="*/ 101 w 315"/>
              <a:gd name="T65" fmla="*/ 338 h 338"/>
              <a:gd name="T66" fmla="*/ 158 w 315"/>
              <a:gd name="T67" fmla="*/ 315 h 338"/>
              <a:gd name="T68" fmla="*/ 158 w 315"/>
              <a:gd name="T69" fmla="*/ 293 h 338"/>
              <a:gd name="T70" fmla="*/ 180 w 315"/>
              <a:gd name="T71" fmla="*/ 338 h 338"/>
              <a:gd name="T72" fmla="*/ 248 w 315"/>
              <a:gd name="T73" fmla="*/ 30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5" h="338">
                <a:moveTo>
                  <a:pt x="68" y="293"/>
                </a:moveTo>
                <a:cubicBezTo>
                  <a:pt x="68" y="293"/>
                  <a:pt x="68" y="292"/>
                  <a:pt x="68" y="292"/>
                </a:cubicBezTo>
                <a:cubicBezTo>
                  <a:pt x="42" y="289"/>
                  <a:pt x="23" y="268"/>
                  <a:pt x="23" y="242"/>
                </a:cubicBezTo>
                <a:cubicBezTo>
                  <a:pt x="23" y="238"/>
                  <a:pt x="23" y="235"/>
                  <a:pt x="24" y="231"/>
                </a:cubicBezTo>
                <a:cubicBezTo>
                  <a:pt x="10" y="219"/>
                  <a:pt x="0" y="201"/>
                  <a:pt x="0" y="180"/>
                </a:cubicBezTo>
                <a:cubicBezTo>
                  <a:pt x="0" y="158"/>
                  <a:pt x="11" y="138"/>
                  <a:pt x="28" y="126"/>
                </a:cubicBezTo>
                <a:cubicBezTo>
                  <a:pt x="25" y="118"/>
                  <a:pt x="23" y="110"/>
                  <a:pt x="23" y="102"/>
                </a:cubicBezTo>
                <a:cubicBezTo>
                  <a:pt x="23" y="74"/>
                  <a:pt x="42" y="52"/>
                  <a:pt x="68" y="46"/>
                </a:cubicBezTo>
                <a:cubicBezTo>
                  <a:pt x="68" y="46"/>
                  <a:pt x="68" y="46"/>
                  <a:pt x="68" y="45"/>
                </a:cubicBezTo>
                <a:cubicBezTo>
                  <a:pt x="68" y="20"/>
                  <a:pt x="88" y="0"/>
                  <a:pt x="113" y="0"/>
                </a:cubicBezTo>
                <a:cubicBezTo>
                  <a:pt x="138" y="0"/>
                  <a:pt x="158" y="20"/>
                  <a:pt x="158" y="45"/>
                </a:cubicBezTo>
                <a:cubicBezTo>
                  <a:pt x="158" y="293"/>
                  <a:pt x="158" y="293"/>
                  <a:pt x="158" y="293"/>
                </a:cubicBezTo>
                <a:moveTo>
                  <a:pt x="248" y="293"/>
                </a:moveTo>
                <a:cubicBezTo>
                  <a:pt x="248" y="293"/>
                  <a:pt x="248" y="292"/>
                  <a:pt x="248" y="292"/>
                </a:cubicBezTo>
                <a:cubicBezTo>
                  <a:pt x="273" y="289"/>
                  <a:pt x="293" y="268"/>
                  <a:pt x="293" y="242"/>
                </a:cubicBezTo>
                <a:cubicBezTo>
                  <a:pt x="293" y="238"/>
                  <a:pt x="292" y="235"/>
                  <a:pt x="292" y="231"/>
                </a:cubicBezTo>
                <a:cubicBezTo>
                  <a:pt x="306" y="219"/>
                  <a:pt x="315" y="201"/>
                  <a:pt x="315" y="180"/>
                </a:cubicBezTo>
                <a:cubicBezTo>
                  <a:pt x="315" y="158"/>
                  <a:pt x="304" y="138"/>
                  <a:pt x="287" y="126"/>
                </a:cubicBezTo>
                <a:cubicBezTo>
                  <a:pt x="291" y="118"/>
                  <a:pt x="293" y="110"/>
                  <a:pt x="293" y="102"/>
                </a:cubicBezTo>
                <a:cubicBezTo>
                  <a:pt x="293" y="74"/>
                  <a:pt x="273" y="52"/>
                  <a:pt x="248" y="46"/>
                </a:cubicBezTo>
                <a:cubicBezTo>
                  <a:pt x="248" y="46"/>
                  <a:pt x="248" y="46"/>
                  <a:pt x="248" y="45"/>
                </a:cubicBezTo>
                <a:cubicBezTo>
                  <a:pt x="248" y="20"/>
                  <a:pt x="228" y="0"/>
                  <a:pt x="203" y="0"/>
                </a:cubicBezTo>
                <a:cubicBezTo>
                  <a:pt x="178" y="0"/>
                  <a:pt x="158" y="20"/>
                  <a:pt x="158" y="45"/>
                </a:cubicBezTo>
                <a:cubicBezTo>
                  <a:pt x="158" y="293"/>
                  <a:pt x="158" y="293"/>
                  <a:pt x="158" y="293"/>
                </a:cubicBezTo>
                <a:moveTo>
                  <a:pt x="68" y="293"/>
                </a:moveTo>
                <a:cubicBezTo>
                  <a:pt x="90" y="293"/>
                  <a:pt x="90" y="293"/>
                  <a:pt x="90" y="293"/>
                </a:cubicBezTo>
                <a:moveTo>
                  <a:pt x="225" y="293"/>
                </a:moveTo>
                <a:cubicBezTo>
                  <a:pt x="248" y="293"/>
                  <a:pt x="248" y="293"/>
                  <a:pt x="248" y="293"/>
                </a:cubicBezTo>
                <a:moveTo>
                  <a:pt x="56" y="180"/>
                </a:moveTo>
                <a:cubicBezTo>
                  <a:pt x="68" y="180"/>
                  <a:pt x="68" y="180"/>
                  <a:pt x="68" y="180"/>
                </a:cubicBezTo>
                <a:cubicBezTo>
                  <a:pt x="80" y="180"/>
                  <a:pt x="90" y="190"/>
                  <a:pt x="90" y="203"/>
                </a:cubicBezTo>
                <a:cubicBezTo>
                  <a:pt x="90" y="203"/>
                  <a:pt x="90" y="203"/>
                  <a:pt x="90" y="203"/>
                </a:cubicBezTo>
                <a:cubicBezTo>
                  <a:pt x="90" y="215"/>
                  <a:pt x="100" y="225"/>
                  <a:pt x="113" y="225"/>
                </a:cubicBezTo>
                <a:cubicBezTo>
                  <a:pt x="158" y="225"/>
                  <a:pt x="158" y="225"/>
                  <a:pt x="158" y="225"/>
                </a:cubicBezTo>
                <a:cubicBezTo>
                  <a:pt x="203" y="225"/>
                  <a:pt x="203" y="225"/>
                  <a:pt x="203" y="225"/>
                </a:cubicBezTo>
                <a:cubicBezTo>
                  <a:pt x="215" y="225"/>
                  <a:pt x="225" y="215"/>
                  <a:pt x="225" y="203"/>
                </a:cubicBezTo>
                <a:cubicBezTo>
                  <a:pt x="225" y="203"/>
                  <a:pt x="225" y="203"/>
                  <a:pt x="225" y="203"/>
                </a:cubicBezTo>
                <a:cubicBezTo>
                  <a:pt x="225" y="190"/>
                  <a:pt x="235" y="180"/>
                  <a:pt x="248" y="180"/>
                </a:cubicBezTo>
                <a:cubicBezTo>
                  <a:pt x="259" y="180"/>
                  <a:pt x="259" y="180"/>
                  <a:pt x="259" y="180"/>
                </a:cubicBezTo>
                <a:moveTo>
                  <a:pt x="79" y="90"/>
                </a:moveTo>
                <a:cubicBezTo>
                  <a:pt x="90" y="90"/>
                  <a:pt x="90" y="90"/>
                  <a:pt x="90" y="90"/>
                </a:cubicBezTo>
                <a:cubicBezTo>
                  <a:pt x="103" y="90"/>
                  <a:pt x="113" y="100"/>
                  <a:pt x="113" y="113"/>
                </a:cubicBezTo>
                <a:cubicBezTo>
                  <a:pt x="113" y="113"/>
                  <a:pt x="113" y="113"/>
                  <a:pt x="113" y="113"/>
                </a:cubicBezTo>
                <a:cubicBezTo>
                  <a:pt x="113" y="125"/>
                  <a:pt x="123" y="135"/>
                  <a:pt x="135" y="135"/>
                </a:cubicBezTo>
                <a:cubicBezTo>
                  <a:pt x="180" y="135"/>
                  <a:pt x="180" y="135"/>
                  <a:pt x="180" y="135"/>
                </a:cubicBezTo>
                <a:cubicBezTo>
                  <a:pt x="193" y="135"/>
                  <a:pt x="203" y="125"/>
                  <a:pt x="203" y="113"/>
                </a:cubicBezTo>
                <a:cubicBezTo>
                  <a:pt x="203" y="113"/>
                  <a:pt x="203" y="113"/>
                  <a:pt x="203" y="113"/>
                </a:cubicBezTo>
                <a:cubicBezTo>
                  <a:pt x="203" y="100"/>
                  <a:pt x="213" y="90"/>
                  <a:pt x="225" y="90"/>
                </a:cubicBezTo>
                <a:cubicBezTo>
                  <a:pt x="236" y="90"/>
                  <a:pt x="236" y="90"/>
                  <a:pt x="236" y="90"/>
                </a:cubicBezTo>
                <a:moveTo>
                  <a:pt x="24" y="231"/>
                </a:moveTo>
                <a:cubicBezTo>
                  <a:pt x="36" y="242"/>
                  <a:pt x="51" y="248"/>
                  <a:pt x="68" y="248"/>
                </a:cubicBezTo>
                <a:moveTo>
                  <a:pt x="248" y="248"/>
                </a:moveTo>
                <a:cubicBezTo>
                  <a:pt x="265" y="248"/>
                  <a:pt x="280" y="242"/>
                  <a:pt x="292" y="231"/>
                </a:cubicBezTo>
                <a:moveTo>
                  <a:pt x="28" y="126"/>
                </a:moveTo>
                <a:cubicBezTo>
                  <a:pt x="73" y="126"/>
                  <a:pt x="73" y="126"/>
                  <a:pt x="73" y="126"/>
                </a:cubicBezTo>
                <a:moveTo>
                  <a:pt x="243" y="126"/>
                </a:moveTo>
                <a:cubicBezTo>
                  <a:pt x="288" y="126"/>
                  <a:pt x="288" y="126"/>
                  <a:pt x="288" y="126"/>
                </a:cubicBezTo>
                <a:moveTo>
                  <a:pt x="68" y="45"/>
                </a:moveTo>
                <a:cubicBezTo>
                  <a:pt x="101" y="45"/>
                  <a:pt x="101" y="45"/>
                  <a:pt x="101" y="45"/>
                </a:cubicBezTo>
                <a:moveTo>
                  <a:pt x="248" y="45"/>
                </a:moveTo>
                <a:cubicBezTo>
                  <a:pt x="214" y="45"/>
                  <a:pt x="214" y="45"/>
                  <a:pt x="214" y="45"/>
                </a:cubicBezTo>
                <a:moveTo>
                  <a:pt x="135" y="293"/>
                </a:moveTo>
                <a:cubicBezTo>
                  <a:pt x="180" y="293"/>
                  <a:pt x="180" y="293"/>
                  <a:pt x="180" y="293"/>
                </a:cubicBezTo>
                <a:moveTo>
                  <a:pt x="68" y="293"/>
                </a:moveTo>
                <a:cubicBezTo>
                  <a:pt x="68" y="304"/>
                  <a:pt x="68" y="304"/>
                  <a:pt x="68" y="304"/>
                </a:cubicBezTo>
                <a:cubicBezTo>
                  <a:pt x="68" y="323"/>
                  <a:pt x="83" y="338"/>
                  <a:pt x="101" y="338"/>
                </a:cubicBezTo>
                <a:cubicBezTo>
                  <a:pt x="135" y="338"/>
                  <a:pt x="135" y="338"/>
                  <a:pt x="135" y="338"/>
                </a:cubicBezTo>
                <a:cubicBezTo>
                  <a:pt x="148" y="338"/>
                  <a:pt x="158" y="328"/>
                  <a:pt x="158" y="315"/>
                </a:cubicBezTo>
                <a:cubicBezTo>
                  <a:pt x="158" y="293"/>
                  <a:pt x="158" y="293"/>
                  <a:pt x="158" y="293"/>
                </a:cubicBezTo>
                <a:moveTo>
                  <a:pt x="158" y="293"/>
                </a:moveTo>
                <a:cubicBezTo>
                  <a:pt x="158" y="315"/>
                  <a:pt x="158" y="315"/>
                  <a:pt x="158" y="315"/>
                </a:cubicBezTo>
                <a:cubicBezTo>
                  <a:pt x="158" y="328"/>
                  <a:pt x="168" y="338"/>
                  <a:pt x="180" y="338"/>
                </a:cubicBezTo>
                <a:cubicBezTo>
                  <a:pt x="214" y="338"/>
                  <a:pt x="214" y="338"/>
                  <a:pt x="214" y="338"/>
                </a:cubicBezTo>
                <a:cubicBezTo>
                  <a:pt x="233" y="338"/>
                  <a:pt x="248" y="323"/>
                  <a:pt x="248" y="304"/>
                </a:cubicBezTo>
                <a:cubicBezTo>
                  <a:pt x="248" y="293"/>
                  <a:pt x="248" y="293"/>
                  <a:pt x="248" y="293"/>
                </a:cubicBezTo>
              </a:path>
            </a:pathLst>
          </a:custGeom>
          <a:noFill/>
          <a:ln w="3810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638597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69" name="Education" title="Icon of a rolled paper with a ribbon stamped on it">
            <a:extLst>
              <a:ext uri="{FF2B5EF4-FFF2-40B4-BE49-F238E27FC236}">
                <a16:creationId xmlns:a16="http://schemas.microsoft.com/office/drawing/2014/main" id="{CB8D5674-6258-4B23-8EED-93EE879768C8}"/>
              </a:ext>
            </a:extLst>
          </p:cNvPr>
          <p:cNvSpPr>
            <a:spLocks noChangeAspect="1" noEditPoints="1"/>
          </p:cNvSpPr>
          <p:nvPr userDrawn="1"/>
        </p:nvSpPr>
        <p:spPr bwMode="auto">
          <a:xfrm>
            <a:off x="7462171" y="1032089"/>
            <a:ext cx="4755059" cy="4755059"/>
          </a:xfrm>
          <a:custGeom>
            <a:avLst/>
            <a:gdLst>
              <a:gd name="T0" fmla="*/ 35 w 350"/>
              <a:gd name="T1" fmla="*/ 350 h 350"/>
              <a:gd name="T2" fmla="*/ 10 w 350"/>
              <a:gd name="T3" fmla="*/ 340 h 350"/>
              <a:gd name="T4" fmla="*/ 0 w 350"/>
              <a:gd name="T5" fmla="*/ 315 h 350"/>
              <a:gd name="T6" fmla="*/ 10 w 350"/>
              <a:gd name="T7" fmla="*/ 290 h 350"/>
              <a:gd name="T8" fmla="*/ 35 w 350"/>
              <a:gd name="T9" fmla="*/ 280 h 350"/>
              <a:gd name="T10" fmla="*/ 175 w 350"/>
              <a:gd name="T11" fmla="*/ 280 h 350"/>
              <a:gd name="T12" fmla="*/ 245 w 350"/>
              <a:gd name="T13" fmla="*/ 280 h 350"/>
              <a:gd name="T14" fmla="*/ 220 w 350"/>
              <a:gd name="T15" fmla="*/ 290 h 350"/>
              <a:gd name="T16" fmla="*/ 210 w 350"/>
              <a:gd name="T17" fmla="*/ 315 h 350"/>
              <a:gd name="T18" fmla="*/ 220 w 350"/>
              <a:gd name="T19" fmla="*/ 340 h 350"/>
              <a:gd name="T20" fmla="*/ 245 w 350"/>
              <a:gd name="T21" fmla="*/ 350 h 350"/>
              <a:gd name="T22" fmla="*/ 280 w 350"/>
              <a:gd name="T23" fmla="*/ 70 h 350"/>
              <a:gd name="T24" fmla="*/ 315 w 350"/>
              <a:gd name="T25" fmla="*/ 70 h 350"/>
              <a:gd name="T26" fmla="*/ 350 w 350"/>
              <a:gd name="T27" fmla="*/ 35 h 350"/>
              <a:gd name="T28" fmla="*/ 315 w 350"/>
              <a:gd name="T29" fmla="*/ 0 h 350"/>
              <a:gd name="T30" fmla="*/ 280 w 350"/>
              <a:gd name="T31" fmla="*/ 35 h 350"/>
              <a:gd name="T32" fmla="*/ 280 w 350"/>
              <a:gd name="T33" fmla="*/ 222 h 350"/>
              <a:gd name="T34" fmla="*/ 314 w 350"/>
              <a:gd name="T35" fmla="*/ 0 h 350"/>
              <a:gd name="T36" fmla="*/ 82 w 350"/>
              <a:gd name="T37" fmla="*/ 0 h 350"/>
              <a:gd name="T38" fmla="*/ 47 w 350"/>
              <a:gd name="T39" fmla="*/ 35 h 350"/>
              <a:gd name="T40" fmla="*/ 47 w 350"/>
              <a:gd name="T41" fmla="*/ 268 h 350"/>
              <a:gd name="T42" fmla="*/ 280 w 350"/>
              <a:gd name="T43" fmla="*/ 222 h 350"/>
              <a:gd name="T44" fmla="*/ 280 w 350"/>
              <a:gd name="T45" fmla="*/ 315 h 350"/>
              <a:gd name="T46" fmla="*/ 35 w 350"/>
              <a:gd name="T47" fmla="*/ 350 h 350"/>
              <a:gd name="T48" fmla="*/ 245 w 350"/>
              <a:gd name="T49" fmla="*/ 350 h 350"/>
              <a:gd name="T50" fmla="*/ 280 w 350"/>
              <a:gd name="T51" fmla="*/ 315 h 350"/>
              <a:gd name="T52" fmla="*/ 82 w 350"/>
              <a:gd name="T53" fmla="*/ 70 h 350"/>
              <a:gd name="T54" fmla="*/ 245 w 350"/>
              <a:gd name="T55" fmla="*/ 70 h 350"/>
              <a:gd name="T56" fmla="*/ 82 w 350"/>
              <a:gd name="T57" fmla="*/ 117 h 350"/>
              <a:gd name="T58" fmla="*/ 128 w 350"/>
              <a:gd name="T59" fmla="*/ 117 h 350"/>
              <a:gd name="T60" fmla="*/ 82 w 350"/>
              <a:gd name="T61" fmla="*/ 163 h 350"/>
              <a:gd name="T62" fmla="*/ 128 w 350"/>
              <a:gd name="T63" fmla="*/ 163 h 350"/>
              <a:gd name="T64" fmla="*/ 82 w 350"/>
              <a:gd name="T65" fmla="*/ 210 h 350"/>
              <a:gd name="T66" fmla="*/ 128 w 350"/>
              <a:gd name="T67" fmla="*/ 210 h 350"/>
              <a:gd name="T68" fmla="*/ 163 w 350"/>
              <a:gd name="T69" fmla="*/ 152 h 350"/>
              <a:gd name="T70" fmla="*/ 163 w 350"/>
              <a:gd name="T71" fmla="*/ 245 h 350"/>
              <a:gd name="T72" fmla="*/ 198 w 350"/>
              <a:gd name="T73" fmla="*/ 228 h 350"/>
              <a:gd name="T74" fmla="*/ 233 w 350"/>
              <a:gd name="T75" fmla="*/ 245 h 350"/>
              <a:gd name="T76" fmla="*/ 233 w 350"/>
              <a:gd name="T77" fmla="*/ 152 h 350"/>
              <a:gd name="T78" fmla="*/ 198 w 350"/>
              <a:gd name="T79" fmla="*/ 117 h 350"/>
              <a:gd name="T80" fmla="*/ 163 w 350"/>
              <a:gd name="T81" fmla="*/ 152 h 350"/>
              <a:gd name="T82" fmla="*/ 198 w 350"/>
              <a:gd name="T83" fmla="*/ 187 h 350"/>
              <a:gd name="T84" fmla="*/ 233 w 350"/>
              <a:gd name="T85" fmla="*/ 152 h 350"/>
              <a:gd name="T86" fmla="*/ 198 w 350"/>
              <a:gd name="T87" fmla="*/ 117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0" h="350">
                <a:moveTo>
                  <a:pt x="35" y="350"/>
                </a:moveTo>
                <a:cubicBezTo>
                  <a:pt x="25" y="350"/>
                  <a:pt x="17" y="346"/>
                  <a:pt x="10" y="340"/>
                </a:cubicBezTo>
                <a:cubicBezTo>
                  <a:pt x="4" y="333"/>
                  <a:pt x="0" y="325"/>
                  <a:pt x="0" y="315"/>
                </a:cubicBezTo>
                <a:cubicBezTo>
                  <a:pt x="0" y="305"/>
                  <a:pt x="4" y="297"/>
                  <a:pt x="10" y="290"/>
                </a:cubicBezTo>
                <a:cubicBezTo>
                  <a:pt x="17" y="284"/>
                  <a:pt x="25" y="280"/>
                  <a:pt x="35" y="280"/>
                </a:cubicBezTo>
                <a:cubicBezTo>
                  <a:pt x="175" y="280"/>
                  <a:pt x="175" y="280"/>
                  <a:pt x="175" y="280"/>
                </a:cubicBezTo>
                <a:cubicBezTo>
                  <a:pt x="245" y="280"/>
                  <a:pt x="245" y="280"/>
                  <a:pt x="245" y="280"/>
                </a:cubicBezTo>
                <a:cubicBezTo>
                  <a:pt x="235" y="280"/>
                  <a:pt x="227" y="284"/>
                  <a:pt x="220" y="290"/>
                </a:cubicBezTo>
                <a:cubicBezTo>
                  <a:pt x="214" y="297"/>
                  <a:pt x="210" y="305"/>
                  <a:pt x="210" y="315"/>
                </a:cubicBezTo>
                <a:cubicBezTo>
                  <a:pt x="210" y="325"/>
                  <a:pt x="214" y="333"/>
                  <a:pt x="220" y="340"/>
                </a:cubicBezTo>
                <a:cubicBezTo>
                  <a:pt x="227" y="346"/>
                  <a:pt x="235" y="350"/>
                  <a:pt x="245" y="350"/>
                </a:cubicBezTo>
                <a:moveTo>
                  <a:pt x="280" y="70"/>
                </a:moveTo>
                <a:cubicBezTo>
                  <a:pt x="315" y="70"/>
                  <a:pt x="315" y="70"/>
                  <a:pt x="315" y="70"/>
                </a:cubicBezTo>
                <a:cubicBezTo>
                  <a:pt x="334" y="70"/>
                  <a:pt x="350" y="54"/>
                  <a:pt x="350" y="35"/>
                </a:cubicBezTo>
                <a:cubicBezTo>
                  <a:pt x="350" y="16"/>
                  <a:pt x="334" y="0"/>
                  <a:pt x="315" y="0"/>
                </a:cubicBezTo>
                <a:cubicBezTo>
                  <a:pt x="296" y="0"/>
                  <a:pt x="280" y="16"/>
                  <a:pt x="280" y="35"/>
                </a:cubicBezTo>
                <a:cubicBezTo>
                  <a:pt x="280" y="222"/>
                  <a:pt x="280" y="222"/>
                  <a:pt x="280" y="222"/>
                </a:cubicBezTo>
                <a:moveTo>
                  <a:pt x="314" y="0"/>
                </a:moveTo>
                <a:cubicBezTo>
                  <a:pt x="82" y="0"/>
                  <a:pt x="82" y="0"/>
                  <a:pt x="82" y="0"/>
                </a:cubicBezTo>
                <a:cubicBezTo>
                  <a:pt x="62" y="0"/>
                  <a:pt x="47" y="16"/>
                  <a:pt x="47" y="35"/>
                </a:cubicBezTo>
                <a:cubicBezTo>
                  <a:pt x="47" y="268"/>
                  <a:pt x="47" y="268"/>
                  <a:pt x="47" y="268"/>
                </a:cubicBezTo>
                <a:moveTo>
                  <a:pt x="280" y="222"/>
                </a:moveTo>
                <a:cubicBezTo>
                  <a:pt x="280" y="315"/>
                  <a:pt x="280" y="315"/>
                  <a:pt x="280" y="315"/>
                </a:cubicBezTo>
                <a:moveTo>
                  <a:pt x="35" y="350"/>
                </a:moveTo>
                <a:cubicBezTo>
                  <a:pt x="245" y="350"/>
                  <a:pt x="245" y="350"/>
                  <a:pt x="245" y="350"/>
                </a:cubicBezTo>
                <a:cubicBezTo>
                  <a:pt x="264" y="350"/>
                  <a:pt x="280" y="334"/>
                  <a:pt x="280" y="315"/>
                </a:cubicBezTo>
                <a:moveTo>
                  <a:pt x="82" y="70"/>
                </a:moveTo>
                <a:cubicBezTo>
                  <a:pt x="245" y="70"/>
                  <a:pt x="245" y="70"/>
                  <a:pt x="245" y="70"/>
                </a:cubicBezTo>
                <a:moveTo>
                  <a:pt x="82" y="117"/>
                </a:moveTo>
                <a:cubicBezTo>
                  <a:pt x="128" y="117"/>
                  <a:pt x="128" y="117"/>
                  <a:pt x="128" y="117"/>
                </a:cubicBezTo>
                <a:moveTo>
                  <a:pt x="82" y="163"/>
                </a:moveTo>
                <a:cubicBezTo>
                  <a:pt x="128" y="163"/>
                  <a:pt x="128" y="163"/>
                  <a:pt x="128" y="163"/>
                </a:cubicBezTo>
                <a:moveTo>
                  <a:pt x="82" y="210"/>
                </a:moveTo>
                <a:cubicBezTo>
                  <a:pt x="128" y="210"/>
                  <a:pt x="128" y="210"/>
                  <a:pt x="128" y="210"/>
                </a:cubicBezTo>
                <a:moveTo>
                  <a:pt x="163" y="152"/>
                </a:moveTo>
                <a:cubicBezTo>
                  <a:pt x="163" y="245"/>
                  <a:pt x="163" y="245"/>
                  <a:pt x="163" y="245"/>
                </a:cubicBezTo>
                <a:cubicBezTo>
                  <a:pt x="198" y="228"/>
                  <a:pt x="198" y="228"/>
                  <a:pt x="198" y="228"/>
                </a:cubicBezTo>
                <a:cubicBezTo>
                  <a:pt x="233" y="245"/>
                  <a:pt x="233" y="245"/>
                  <a:pt x="233" y="245"/>
                </a:cubicBezTo>
                <a:cubicBezTo>
                  <a:pt x="233" y="152"/>
                  <a:pt x="233" y="152"/>
                  <a:pt x="233" y="152"/>
                </a:cubicBezTo>
                <a:moveTo>
                  <a:pt x="198" y="117"/>
                </a:moveTo>
                <a:cubicBezTo>
                  <a:pt x="179" y="117"/>
                  <a:pt x="163" y="132"/>
                  <a:pt x="163" y="152"/>
                </a:cubicBezTo>
                <a:cubicBezTo>
                  <a:pt x="163" y="171"/>
                  <a:pt x="179" y="187"/>
                  <a:pt x="198" y="187"/>
                </a:cubicBezTo>
                <a:cubicBezTo>
                  <a:pt x="218" y="187"/>
                  <a:pt x="233" y="171"/>
                  <a:pt x="233" y="152"/>
                </a:cubicBezTo>
                <a:cubicBezTo>
                  <a:pt x="233" y="132"/>
                  <a:pt x="218" y="117"/>
                  <a:pt x="198" y="117"/>
                </a:cubicBezTo>
                <a:close/>
              </a:path>
            </a:pathLst>
          </a:custGeom>
          <a:noFill/>
          <a:ln w="38100" cap="sq">
            <a:solidFill>
              <a:srgbClr val="80BCEB"/>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732277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69" name="rocket" title="Icon of a rocket">
            <a:extLst>
              <a:ext uri="{FF2B5EF4-FFF2-40B4-BE49-F238E27FC236}">
                <a16:creationId xmlns:a16="http://schemas.microsoft.com/office/drawing/2014/main" id="{EF868EE5-4AA3-4983-A348-47E2FBAEF0AF}"/>
              </a:ext>
            </a:extLst>
          </p:cNvPr>
          <p:cNvSpPr>
            <a:spLocks noChangeAspect="1" noEditPoints="1"/>
          </p:cNvSpPr>
          <p:nvPr userDrawn="1"/>
        </p:nvSpPr>
        <p:spPr bwMode="auto">
          <a:xfrm>
            <a:off x="7664471" y="1208898"/>
            <a:ext cx="4490543" cy="4402507"/>
          </a:xfrm>
          <a:custGeom>
            <a:avLst/>
            <a:gdLst>
              <a:gd name="T0" fmla="*/ 352 w 352"/>
              <a:gd name="T1" fmla="*/ 3 h 346"/>
              <a:gd name="T2" fmla="*/ 305 w 352"/>
              <a:gd name="T3" fmla="*/ 142 h 346"/>
              <a:gd name="T4" fmla="*/ 118 w 352"/>
              <a:gd name="T5" fmla="*/ 326 h 346"/>
              <a:gd name="T6" fmla="*/ 50 w 352"/>
              <a:gd name="T7" fmla="*/ 346 h 346"/>
              <a:gd name="T8" fmla="*/ 0 w 352"/>
              <a:gd name="T9" fmla="*/ 295 h 346"/>
              <a:gd name="T10" fmla="*/ 30 w 352"/>
              <a:gd name="T11" fmla="*/ 227 h 346"/>
              <a:gd name="T12" fmla="*/ 203 w 352"/>
              <a:gd name="T13" fmla="*/ 54 h 346"/>
              <a:gd name="T14" fmla="*/ 352 w 352"/>
              <a:gd name="T15" fmla="*/ 3 h 346"/>
              <a:gd name="T16" fmla="*/ 203 w 352"/>
              <a:gd name="T17" fmla="*/ 55 h 346"/>
              <a:gd name="T18" fmla="*/ 301 w 352"/>
              <a:gd name="T19" fmla="*/ 146 h 346"/>
              <a:gd name="T20" fmla="*/ 144 w 352"/>
              <a:gd name="T21" fmla="*/ 113 h 346"/>
              <a:gd name="T22" fmla="*/ 0 w 352"/>
              <a:gd name="T23" fmla="*/ 113 h 346"/>
              <a:gd name="T24" fmla="*/ 0 w 352"/>
              <a:gd name="T25" fmla="*/ 197 h 346"/>
              <a:gd name="T26" fmla="*/ 30 w 352"/>
              <a:gd name="T27" fmla="*/ 227 h 346"/>
              <a:gd name="T28" fmla="*/ 30 w 352"/>
              <a:gd name="T29" fmla="*/ 227 h 346"/>
              <a:gd name="T30" fmla="*/ 120 w 352"/>
              <a:gd name="T31" fmla="*/ 324 h 346"/>
              <a:gd name="T32" fmla="*/ 141 w 352"/>
              <a:gd name="T33" fmla="*/ 346 h 346"/>
              <a:gd name="T34" fmla="*/ 232 w 352"/>
              <a:gd name="T35" fmla="*/ 346 h 346"/>
              <a:gd name="T36" fmla="*/ 232 w 352"/>
              <a:gd name="T37" fmla="*/ 214 h 346"/>
              <a:gd name="T38" fmla="*/ 176 w 352"/>
              <a:gd name="T39" fmla="*/ 159 h 346"/>
              <a:gd name="T40" fmla="*/ 194 w 352"/>
              <a:gd name="T41" fmla="*/ 177 h 346"/>
              <a:gd name="T42" fmla="*/ 211 w 352"/>
              <a:gd name="T43" fmla="*/ 159 h 346"/>
              <a:gd name="T44" fmla="*/ 194 w 352"/>
              <a:gd name="T45" fmla="*/ 141 h 346"/>
              <a:gd name="T46" fmla="*/ 176 w 352"/>
              <a:gd name="T47" fmla="*/ 159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2" h="346">
                <a:moveTo>
                  <a:pt x="352" y="3"/>
                </a:moveTo>
                <a:cubicBezTo>
                  <a:pt x="346" y="85"/>
                  <a:pt x="305" y="142"/>
                  <a:pt x="305" y="142"/>
                </a:cubicBezTo>
                <a:cubicBezTo>
                  <a:pt x="305" y="142"/>
                  <a:pt x="305" y="142"/>
                  <a:pt x="118" y="326"/>
                </a:cubicBezTo>
                <a:cubicBezTo>
                  <a:pt x="118" y="326"/>
                  <a:pt x="118" y="326"/>
                  <a:pt x="50" y="346"/>
                </a:cubicBezTo>
                <a:cubicBezTo>
                  <a:pt x="50" y="346"/>
                  <a:pt x="50" y="346"/>
                  <a:pt x="0" y="295"/>
                </a:cubicBezTo>
                <a:cubicBezTo>
                  <a:pt x="0" y="295"/>
                  <a:pt x="0" y="295"/>
                  <a:pt x="30" y="227"/>
                </a:cubicBezTo>
                <a:cubicBezTo>
                  <a:pt x="30" y="227"/>
                  <a:pt x="149" y="109"/>
                  <a:pt x="203" y="54"/>
                </a:cubicBezTo>
                <a:cubicBezTo>
                  <a:pt x="257" y="0"/>
                  <a:pt x="352" y="3"/>
                  <a:pt x="352" y="3"/>
                </a:cubicBezTo>
                <a:close/>
                <a:moveTo>
                  <a:pt x="203" y="55"/>
                </a:moveTo>
                <a:cubicBezTo>
                  <a:pt x="301" y="146"/>
                  <a:pt x="301" y="146"/>
                  <a:pt x="301" y="146"/>
                </a:cubicBezTo>
                <a:moveTo>
                  <a:pt x="144" y="113"/>
                </a:moveTo>
                <a:cubicBezTo>
                  <a:pt x="0" y="113"/>
                  <a:pt x="0" y="113"/>
                  <a:pt x="0" y="113"/>
                </a:cubicBezTo>
                <a:cubicBezTo>
                  <a:pt x="0" y="197"/>
                  <a:pt x="0" y="197"/>
                  <a:pt x="0" y="197"/>
                </a:cubicBezTo>
                <a:cubicBezTo>
                  <a:pt x="30" y="227"/>
                  <a:pt x="30" y="227"/>
                  <a:pt x="30" y="227"/>
                </a:cubicBezTo>
                <a:moveTo>
                  <a:pt x="30" y="227"/>
                </a:moveTo>
                <a:cubicBezTo>
                  <a:pt x="120" y="324"/>
                  <a:pt x="120" y="324"/>
                  <a:pt x="120" y="324"/>
                </a:cubicBezTo>
                <a:cubicBezTo>
                  <a:pt x="141" y="346"/>
                  <a:pt x="141" y="346"/>
                  <a:pt x="141" y="346"/>
                </a:cubicBezTo>
                <a:cubicBezTo>
                  <a:pt x="232" y="346"/>
                  <a:pt x="232" y="346"/>
                  <a:pt x="232" y="346"/>
                </a:cubicBezTo>
                <a:cubicBezTo>
                  <a:pt x="232" y="214"/>
                  <a:pt x="232" y="214"/>
                  <a:pt x="232" y="214"/>
                </a:cubicBezTo>
                <a:moveTo>
                  <a:pt x="176" y="159"/>
                </a:moveTo>
                <a:cubicBezTo>
                  <a:pt x="176" y="169"/>
                  <a:pt x="184" y="177"/>
                  <a:pt x="194" y="177"/>
                </a:cubicBezTo>
                <a:cubicBezTo>
                  <a:pt x="203" y="177"/>
                  <a:pt x="211" y="169"/>
                  <a:pt x="211" y="159"/>
                </a:cubicBezTo>
                <a:cubicBezTo>
                  <a:pt x="211" y="149"/>
                  <a:pt x="203" y="141"/>
                  <a:pt x="194" y="141"/>
                </a:cubicBezTo>
                <a:cubicBezTo>
                  <a:pt x="184" y="141"/>
                  <a:pt x="176" y="149"/>
                  <a:pt x="176" y="159"/>
                </a:cubicBezTo>
                <a:close/>
              </a:path>
            </a:pathLst>
          </a:custGeom>
          <a:noFill/>
          <a:ln w="3810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Tree>
    <p:extLst>
      <p:ext uri="{BB962C8B-B14F-4D97-AF65-F5344CB8AC3E}">
        <p14:creationId xmlns:p14="http://schemas.microsoft.com/office/powerpoint/2010/main" val="19602814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69" name="building_8" title="Icon of tall buildings">
            <a:extLst>
              <a:ext uri="{FF2B5EF4-FFF2-40B4-BE49-F238E27FC236}">
                <a16:creationId xmlns:a16="http://schemas.microsoft.com/office/drawing/2014/main" id="{289689EA-6824-4638-B9A6-B3A158653EEF}"/>
              </a:ext>
            </a:extLst>
          </p:cNvPr>
          <p:cNvSpPr>
            <a:spLocks noChangeAspect="1" noEditPoints="1"/>
          </p:cNvSpPr>
          <p:nvPr userDrawn="1"/>
        </p:nvSpPr>
        <p:spPr bwMode="auto">
          <a:xfrm>
            <a:off x="8601519" y="3188633"/>
            <a:ext cx="3529494" cy="3833299"/>
          </a:xfrm>
          <a:custGeom>
            <a:avLst/>
            <a:gdLst>
              <a:gd name="T0" fmla="*/ 299 w 395"/>
              <a:gd name="T1" fmla="*/ 151 h 429"/>
              <a:gd name="T2" fmla="*/ 299 w 395"/>
              <a:gd name="T3" fmla="*/ 429 h 429"/>
              <a:gd name="T4" fmla="*/ 242 w 395"/>
              <a:gd name="T5" fmla="*/ 429 h 429"/>
              <a:gd name="T6" fmla="*/ 242 w 395"/>
              <a:gd name="T7" fmla="*/ 333 h 429"/>
              <a:gd name="T8" fmla="*/ 181 w 395"/>
              <a:gd name="T9" fmla="*/ 333 h 429"/>
              <a:gd name="T10" fmla="*/ 181 w 395"/>
              <a:gd name="T11" fmla="*/ 429 h 429"/>
              <a:gd name="T12" fmla="*/ 121 w 395"/>
              <a:gd name="T13" fmla="*/ 429 h 429"/>
              <a:gd name="T14" fmla="*/ 121 w 395"/>
              <a:gd name="T15" fmla="*/ 151 h 429"/>
              <a:gd name="T16" fmla="*/ 211 w 395"/>
              <a:gd name="T17" fmla="*/ 151 h 429"/>
              <a:gd name="T18" fmla="*/ 299 w 395"/>
              <a:gd name="T19" fmla="*/ 151 h 429"/>
              <a:gd name="T20" fmla="*/ 211 w 395"/>
              <a:gd name="T21" fmla="*/ 151 h 429"/>
              <a:gd name="T22" fmla="*/ 211 w 395"/>
              <a:gd name="T23" fmla="*/ 92 h 429"/>
              <a:gd name="T24" fmla="*/ 0 w 395"/>
              <a:gd name="T25" fmla="*/ 92 h 429"/>
              <a:gd name="T26" fmla="*/ 0 w 395"/>
              <a:gd name="T27" fmla="*/ 429 h 429"/>
              <a:gd name="T28" fmla="*/ 395 w 395"/>
              <a:gd name="T29" fmla="*/ 429 h 429"/>
              <a:gd name="T30" fmla="*/ 395 w 395"/>
              <a:gd name="T31" fmla="*/ 123 h 429"/>
              <a:gd name="T32" fmla="*/ 268 w 395"/>
              <a:gd name="T33" fmla="*/ 0 h 429"/>
              <a:gd name="T34" fmla="*/ 268 w 395"/>
              <a:gd name="T35" fmla="*/ 151 h 429"/>
              <a:gd name="T36" fmla="*/ 62 w 395"/>
              <a:gd name="T37" fmla="*/ 151 h 429"/>
              <a:gd name="T38" fmla="*/ 56 w 395"/>
              <a:gd name="T39" fmla="*/ 151 h 429"/>
              <a:gd name="T40" fmla="*/ 56 w 395"/>
              <a:gd name="T41" fmla="*/ 155 h 429"/>
              <a:gd name="T42" fmla="*/ 62 w 395"/>
              <a:gd name="T43" fmla="*/ 155 h 429"/>
              <a:gd name="T44" fmla="*/ 62 w 395"/>
              <a:gd name="T45" fmla="*/ 151 h 429"/>
              <a:gd name="T46" fmla="*/ 62 w 395"/>
              <a:gd name="T47" fmla="*/ 211 h 429"/>
              <a:gd name="T48" fmla="*/ 56 w 395"/>
              <a:gd name="T49" fmla="*/ 211 h 429"/>
              <a:gd name="T50" fmla="*/ 56 w 395"/>
              <a:gd name="T51" fmla="*/ 217 h 429"/>
              <a:gd name="T52" fmla="*/ 62 w 395"/>
              <a:gd name="T53" fmla="*/ 217 h 429"/>
              <a:gd name="T54" fmla="*/ 62 w 395"/>
              <a:gd name="T55" fmla="*/ 211 h 429"/>
              <a:gd name="T56" fmla="*/ 62 w 395"/>
              <a:gd name="T57" fmla="*/ 271 h 429"/>
              <a:gd name="T58" fmla="*/ 56 w 395"/>
              <a:gd name="T59" fmla="*/ 271 h 429"/>
              <a:gd name="T60" fmla="*/ 56 w 395"/>
              <a:gd name="T61" fmla="*/ 277 h 429"/>
              <a:gd name="T62" fmla="*/ 62 w 395"/>
              <a:gd name="T63" fmla="*/ 277 h 429"/>
              <a:gd name="T64" fmla="*/ 62 w 395"/>
              <a:gd name="T65" fmla="*/ 271 h 429"/>
              <a:gd name="T66" fmla="*/ 62 w 395"/>
              <a:gd name="T67" fmla="*/ 332 h 429"/>
              <a:gd name="T68" fmla="*/ 56 w 395"/>
              <a:gd name="T69" fmla="*/ 332 h 429"/>
              <a:gd name="T70" fmla="*/ 56 w 395"/>
              <a:gd name="T71" fmla="*/ 337 h 429"/>
              <a:gd name="T72" fmla="*/ 62 w 395"/>
              <a:gd name="T73" fmla="*/ 337 h 429"/>
              <a:gd name="T74" fmla="*/ 62 w 395"/>
              <a:gd name="T75" fmla="*/ 332 h 429"/>
              <a:gd name="T76" fmla="*/ 62 w 395"/>
              <a:gd name="T77" fmla="*/ 392 h 429"/>
              <a:gd name="T78" fmla="*/ 56 w 395"/>
              <a:gd name="T79" fmla="*/ 392 h 429"/>
              <a:gd name="T80" fmla="*/ 56 w 395"/>
              <a:gd name="T81" fmla="*/ 397 h 429"/>
              <a:gd name="T82" fmla="*/ 62 w 395"/>
              <a:gd name="T83" fmla="*/ 397 h 429"/>
              <a:gd name="T84" fmla="*/ 62 w 395"/>
              <a:gd name="T85" fmla="*/ 392 h 429"/>
              <a:gd name="T86" fmla="*/ 182 w 395"/>
              <a:gd name="T87" fmla="*/ 211 h 429"/>
              <a:gd name="T88" fmla="*/ 177 w 395"/>
              <a:gd name="T89" fmla="*/ 211 h 429"/>
              <a:gd name="T90" fmla="*/ 177 w 395"/>
              <a:gd name="T91" fmla="*/ 217 h 429"/>
              <a:gd name="T92" fmla="*/ 182 w 395"/>
              <a:gd name="T93" fmla="*/ 217 h 429"/>
              <a:gd name="T94" fmla="*/ 182 w 395"/>
              <a:gd name="T95" fmla="*/ 211 h 429"/>
              <a:gd name="T96" fmla="*/ 182 w 395"/>
              <a:gd name="T97" fmla="*/ 273 h 429"/>
              <a:gd name="T98" fmla="*/ 177 w 395"/>
              <a:gd name="T99" fmla="*/ 273 h 429"/>
              <a:gd name="T100" fmla="*/ 177 w 395"/>
              <a:gd name="T101" fmla="*/ 277 h 429"/>
              <a:gd name="T102" fmla="*/ 182 w 395"/>
              <a:gd name="T103" fmla="*/ 277 h 429"/>
              <a:gd name="T104" fmla="*/ 182 w 395"/>
              <a:gd name="T105" fmla="*/ 273 h 429"/>
              <a:gd name="T106" fmla="*/ 243 w 395"/>
              <a:gd name="T107" fmla="*/ 211 h 429"/>
              <a:gd name="T108" fmla="*/ 237 w 395"/>
              <a:gd name="T109" fmla="*/ 211 h 429"/>
              <a:gd name="T110" fmla="*/ 237 w 395"/>
              <a:gd name="T111" fmla="*/ 217 h 429"/>
              <a:gd name="T112" fmla="*/ 243 w 395"/>
              <a:gd name="T113" fmla="*/ 217 h 429"/>
              <a:gd name="T114" fmla="*/ 243 w 395"/>
              <a:gd name="T115" fmla="*/ 211 h 429"/>
              <a:gd name="T116" fmla="*/ 243 w 395"/>
              <a:gd name="T117" fmla="*/ 273 h 429"/>
              <a:gd name="T118" fmla="*/ 237 w 395"/>
              <a:gd name="T119" fmla="*/ 273 h 429"/>
              <a:gd name="T120" fmla="*/ 237 w 395"/>
              <a:gd name="T121" fmla="*/ 277 h 429"/>
              <a:gd name="T122" fmla="*/ 243 w 395"/>
              <a:gd name="T123" fmla="*/ 277 h 429"/>
              <a:gd name="T124" fmla="*/ 243 w 395"/>
              <a:gd name="T125" fmla="*/ 273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5" h="429">
                <a:moveTo>
                  <a:pt x="299" y="151"/>
                </a:moveTo>
                <a:lnTo>
                  <a:pt x="299" y="429"/>
                </a:lnTo>
                <a:lnTo>
                  <a:pt x="242" y="429"/>
                </a:lnTo>
                <a:lnTo>
                  <a:pt x="242" y="333"/>
                </a:lnTo>
                <a:lnTo>
                  <a:pt x="181" y="333"/>
                </a:lnTo>
                <a:lnTo>
                  <a:pt x="181" y="429"/>
                </a:lnTo>
                <a:lnTo>
                  <a:pt x="121" y="429"/>
                </a:lnTo>
                <a:lnTo>
                  <a:pt x="121" y="151"/>
                </a:lnTo>
                <a:lnTo>
                  <a:pt x="211" y="151"/>
                </a:lnTo>
                <a:lnTo>
                  <a:pt x="299" y="151"/>
                </a:lnTo>
                <a:moveTo>
                  <a:pt x="211" y="151"/>
                </a:moveTo>
                <a:lnTo>
                  <a:pt x="211" y="92"/>
                </a:lnTo>
                <a:lnTo>
                  <a:pt x="0" y="92"/>
                </a:lnTo>
                <a:lnTo>
                  <a:pt x="0" y="429"/>
                </a:lnTo>
                <a:moveTo>
                  <a:pt x="395" y="429"/>
                </a:moveTo>
                <a:lnTo>
                  <a:pt x="395" y="123"/>
                </a:lnTo>
                <a:lnTo>
                  <a:pt x="268" y="0"/>
                </a:lnTo>
                <a:lnTo>
                  <a:pt x="268" y="151"/>
                </a:lnTo>
                <a:moveTo>
                  <a:pt x="62" y="151"/>
                </a:moveTo>
                <a:lnTo>
                  <a:pt x="56" y="151"/>
                </a:lnTo>
                <a:lnTo>
                  <a:pt x="56" y="155"/>
                </a:lnTo>
                <a:lnTo>
                  <a:pt x="62" y="155"/>
                </a:lnTo>
                <a:lnTo>
                  <a:pt x="62" y="151"/>
                </a:lnTo>
                <a:moveTo>
                  <a:pt x="62" y="211"/>
                </a:moveTo>
                <a:lnTo>
                  <a:pt x="56" y="211"/>
                </a:lnTo>
                <a:lnTo>
                  <a:pt x="56" y="217"/>
                </a:lnTo>
                <a:lnTo>
                  <a:pt x="62" y="217"/>
                </a:lnTo>
                <a:lnTo>
                  <a:pt x="62" y="211"/>
                </a:lnTo>
                <a:moveTo>
                  <a:pt x="62" y="271"/>
                </a:moveTo>
                <a:lnTo>
                  <a:pt x="56" y="271"/>
                </a:lnTo>
                <a:lnTo>
                  <a:pt x="56" y="277"/>
                </a:lnTo>
                <a:lnTo>
                  <a:pt x="62" y="277"/>
                </a:lnTo>
                <a:lnTo>
                  <a:pt x="62" y="271"/>
                </a:lnTo>
                <a:moveTo>
                  <a:pt x="62" y="332"/>
                </a:moveTo>
                <a:lnTo>
                  <a:pt x="56" y="332"/>
                </a:lnTo>
                <a:lnTo>
                  <a:pt x="56" y="337"/>
                </a:lnTo>
                <a:lnTo>
                  <a:pt x="62" y="337"/>
                </a:lnTo>
                <a:lnTo>
                  <a:pt x="62" y="332"/>
                </a:lnTo>
                <a:moveTo>
                  <a:pt x="62" y="392"/>
                </a:moveTo>
                <a:lnTo>
                  <a:pt x="56" y="392"/>
                </a:lnTo>
                <a:lnTo>
                  <a:pt x="56" y="397"/>
                </a:lnTo>
                <a:lnTo>
                  <a:pt x="62" y="397"/>
                </a:lnTo>
                <a:lnTo>
                  <a:pt x="62" y="392"/>
                </a:lnTo>
                <a:moveTo>
                  <a:pt x="182" y="211"/>
                </a:moveTo>
                <a:lnTo>
                  <a:pt x="177" y="211"/>
                </a:lnTo>
                <a:lnTo>
                  <a:pt x="177" y="217"/>
                </a:lnTo>
                <a:lnTo>
                  <a:pt x="182" y="217"/>
                </a:lnTo>
                <a:lnTo>
                  <a:pt x="182" y="211"/>
                </a:lnTo>
                <a:moveTo>
                  <a:pt x="182" y="273"/>
                </a:moveTo>
                <a:lnTo>
                  <a:pt x="177" y="273"/>
                </a:lnTo>
                <a:lnTo>
                  <a:pt x="177" y="277"/>
                </a:lnTo>
                <a:lnTo>
                  <a:pt x="182" y="277"/>
                </a:lnTo>
                <a:lnTo>
                  <a:pt x="182" y="273"/>
                </a:lnTo>
                <a:moveTo>
                  <a:pt x="243" y="211"/>
                </a:moveTo>
                <a:lnTo>
                  <a:pt x="237" y="211"/>
                </a:lnTo>
                <a:lnTo>
                  <a:pt x="237" y="217"/>
                </a:lnTo>
                <a:lnTo>
                  <a:pt x="243" y="217"/>
                </a:lnTo>
                <a:lnTo>
                  <a:pt x="243" y="211"/>
                </a:lnTo>
                <a:moveTo>
                  <a:pt x="243" y="273"/>
                </a:moveTo>
                <a:lnTo>
                  <a:pt x="237" y="273"/>
                </a:lnTo>
                <a:lnTo>
                  <a:pt x="237" y="277"/>
                </a:lnTo>
                <a:lnTo>
                  <a:pt x="243" y="277"/>
                </a:lnTo>
                <a:lnTo>
                  <a:pt x="243" y="273"/>
                </a:lnTo>
              </a:path>
            </a:pathLst>
          </a:custGeom>
          <a:noFill/>
          <a:ln w="38100" cap="sq">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277217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Tree>
    <p:extLst>
      <p:ext uri="{BB962C8B-B14F-4D97-AF65-F5344CB8AC3E}">
        <p14:creationId xmlns:p14="http://schemas.microsoft.com/office/powerpoint/2010/main" val="25072636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0"/>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79" name="Brain_3" title="Icon of a brain">
            <a:extLst>
              <a:ext uri="{FF2B5EF4-FFF2-40B4-BE49-F238E27FC236}">
                <a16:creationId xmlns:a16="http://schemas.microsoft.com/office/drawing/2014/main" id="{A0FE4D49-A531-4C5A-AFE3-BF8AA4FFFB87}"/>
              </a:ext>
            </a:extLst>
          </p:cNvPr>
          <p:cNvSpPr>
            <a:spLocks noChangeAspect="1" noEditPoints="1"/>
          </p:cNvSpPr>
          <p:nvPr userDrawn="1"/>
        </p:nvSpPr>
        <p:spPr bwMode="auto">
          <a:xfrm>
            <a:off x="7846836" y="1320440"/>
            <a:ext cx="4336988" cy="4663425"/>
          </a:xfrm>
          <a:custGeom>
            <a:avLst/>
            <a:gdLst>
              <a:gd name="T0" fmla="*/ 68 w 315"/>
              <a:gd name="T1" fmla="*/ 292 h 338"/>
              <a:gd name="T2" fmla="*/ 24 w 315"/>
              <a:gd name="T3" fmla="*/ 231 h 338"/>
              <a:gd name="T4" fmla="*/ 28 w 315"/>
              <a:gd name="T5" fmla="*/ 126 h 338"/>
              <a:gd name="T6" fmla="*/ 68 w 315"/>
              <a:gd name="T7" fmla="*/ 46 h 338"/>
              <a:gd name="T8" fmla="*/ 113 w 315"/>
              <a:gd name="T9" fmla="*/ 0 h 338"/>
              <a:gd name="T10" fmla="*/ 158 w 315"/>
              <a:gd name="T11" fmla="*/ 293 h 338"/>
              <a:gd name="T12" fmla="*/ 248 w 315"/>
              <a:gd name="T13" fmla="*/ 292 h 338"/>
              <a:gd name="T14" fmla="*/ 292 w 315"/>
              <a:gd name="T15" fmla="*/ 231 h 338"/>
              <a:gd name="T16" fmla="*/ 287 w 315"/>
              <a:gd name="T17" fmla="*/ 126 h 338"/>
              <a:gd name="T18" fmla="*/ 248 w 315"/>
              <a:gd name="T19" fmla="*/ 46 h 338"/>
              <a:gd name="T20" fmla="*/ 203 w 315"/>
              <a:gd name="T21" fmla="*/ 0 h 338"/>
              <a:gd name="T22" fmla="*/ 158 w 315"/>
              <a:gd name="T23" fmla="*/ 293 h 338"/>
              <a:gd name="T24" fmla="*/ 90 w 315"/>
              <a:gd name="T25" fmla="*/ 293 h 338"/>
              <a:gd name="T26" fmla="*/ 248 w 315"/>
              <a:gd name="T27" fmla="*/ 293 h 338"/>
              <a:gd name="T28" fmla="*/ 68 w 315"/>
              <a:gd name="T29" fmla="*/ 180 h 338"/>
              <a:gd name="T30" fmla="*/ 90 w 315"/>
              <a:gd name="T31" fmla="*/ 203 h 338"/>
              <a:gd name="T32" fmla="*/ 158 w 315"/>
              <a:gd name="T33" fmla="*/ 225 h 338"/>
              <a:gd name="T34" fmla="*/ 225 w 315"/>
              <a:gd name="T35" fmla="*/ 203 h 338"/>
              <a:gd name="T36" fmla="*/ 248 w 315"/>
              <a:gd name="T37" fmla="*/ 180 h 338"/>
              <a:gd name="T38" fmla="*/ 79 w 315"/>
              <a:gd name="T39" fmla="*/ 90 h 338"/>
              <a:gd name="T40" fmla="*/ 113 w 315"/>
              <a:gd name="T41" fmla="*/ 113 h 338"/>
              <a:gd name="T42" fmla="*/ 135 w 315"/>
              <a:gd name="T43" fmla="*/ 135 h 338"/>
              <a:gd name="T44" fmla="*/ 203 w 315"/>
              <a:gd name="T45" fmla="*/ 113 h 338"/>
              <a:gd name="T46" fmla="*/ 225 w 315"/>
              <a:gd name="T47" fmla="*/ 90 h 338"/>
              <a:gd name="T48" fmla="*/ 24 w 315"/>
              <a:gd name="T49" fmla="*/ 231 h 338"/>
              <a:gd name="T50" fmla="*/ 248 w 315"/>
              <a:gd name="T51" fmla="*/ 248 h 338"/>
              <a:gd name="T52" fmla="*/ 28 w 315"/>
              <a:gd name="T53" fmla="*/ 126 h 338"/>
              <a:gd name="T54" fmla="*/ 243 w 315"/>
              <a:gd name="T55" fmla="*/ 126 h 338"/>
              <a:gd name="T56" fmla="*/ 68 w 315"/>
              <a:gd name="T57" fmla="*/ 45 h 338"/>
              <a:gd name="T58" fmla="*/ 248 w 315"/>
              <a:gd name="T59" fmla="*/ 45 h 338"/>
              <a:gd name="T60" fmla="*/ 135 w 315"/>
              <a:gd name="T61" fmla="*/ 293 h 338"/>
              <a:gd name="T62" fmla="*/ 68 w 315"/>
              <a:gd name="T63" fmla="*/ 293 h 338"/>
              <a:gd name="T64" fmla="*/ 101 w 315"/>
              <a:gd name="T65" fmla="*/ 338 h 338"/>
              <a:gd name="T66" fmla="*/ 158 w 315"/>
              <a:gd name="T67" fmla="*/ 315 h 338"/>
              <a:gd name="T68" fmla="*/ 158 w 315"/>
              <a:gd name="T69" fmla="*/ 293 h 338"/>
              <a:gd name="T70" fmla="*/ 180 w 315"/>
              <a:gd name="T71" fmla="*/ 338 h 338"/>
              <a:gd name="T72" fmla="*/ 248 w 315"/>
              <a:gd name="T73" fmla="*/ 30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5" h="338">
                <a:moveTo>
                  <a:pt x="68" y="293"/>
                </a:moveTo>
                <a:cubicBezTo>
                  <a:pt x="68" y="293"/>
                  <a:pt x="68" y="292"/>
                  <a:pt x="68" y="292"/>
                </a:cubicBezTo>
                <a:cubicBezTo>
                  <a:pt x="42" y="289"/>
                  <a:pt x="23" y="268"/>
                  <a:pt x="23" y="242"/>
                </a:cubicBezTo>
                <a:cubicBezTo>
                  <a:pt x="23" y="238"/>
                  <a:pt x="23" y="235"/>
                  <a:pt x="24" y="231"/>
                </a:cubicBezTo>
                <a:cubicBezTo>
                  <a:pt x="10" y="219"/>
                  <a:pt x="0" y="201"/>
                  <a:pt x="0" y="180"/>
                </a:cubicBezTo>
                <a:cubicBezTo>
                  <a:pt x="0" y="158"/>
                  <a:pt x="11" y="138"/>
                  <a:pt x="28" y="126"/>
                </a:cubicBezTo>
                <a:cubicBezTo>
                  <a:pt x="25" y="118"/>
                  <a:pt x="23" y="110"/>
                  <a:pt x="23" y="102"/>
                </a:cubicBezTo>
                <a:cubicBezTo>
                  <a:pt x="23" y="74"/>
                  <a:pt x="42" y="52"/>
                  <a:pt x="68" y="46"/>
                </a:cubicBezTo>
                <a:cubicBezTo>
                  <a:pt x="68" y="46"/>
                  <a:pt x="68" y="46"/>
                  <a:pt x="68" y="45"/>
                </a:cubicBezTo>
                <a:cubicBezTo>
                  <a:pt x="68" y="20"/>
                  <a:pt x="88" y="0"/>
                  <a:pt x="113" y="0"/>
                </a:cubicBezTo>
                <a:cubicBezTo>
                  <a:pt x="138" y="0"/>
                  <a:pt x="158" y="20"/>
                  <a:pt x="158" y="45"/>
                </a:cubicBezTo>
                <a:cubicBezTo>
                  <a:pt x="158" y="293"/>
                  <a:pt x="158" y="293"/>
                  <a:pt x="158" y="293"/>
                </a:cubicBezTo>
                <a:moveTo>
                  <a:pt x="248" y="293"/>
                </a:moveTo>
                <a:cubicBezTo>
                  <a:pt x="248" y="293"/>
                  <a:pt x="248" y="292"/>
                  <a:pt x="248" y="292"/>
                </a:cubicBezTo>
                <a:cubicBezTo>
                  <a:pt x="273" y="289"/>
                  <a:pt x="293" y="268"/>
                  <a:pt x="293" y="242"/>
                </a:cubicBezTo>
                <a:cubicBezTo>
                  <a:pt x="293" y="238"/>
                  <a:pt x="292" y="235"/>
                  <a:pt x="292" y="231"/>
                </a:cubicBezTo>
                <a:cubicBezTo>
                  <a:pt x="306" y="219"/>
                  <a:pt x="315" y="201"/>
                  <a:pt x="315" y="180"/>
                </a:cubicBezTo>
                <a:cubicBezTo>
                  <a:pt x="315" y="158"/>
                  <a:pt x="304" y="138"/>
                  <a:pt x="287" y="126"/>
                </a:cubicBezTo>
                <a:cubicBezTo>
                  <a:pt x="291" y="118"/>
                  <a:pt x="293" y="110"/>
                  <a:pt x="293" y="102"/>
                </a:cubicBezTo>
                <a:cubicBezTo>
                  <a:pt x="293" y="74"/>
                  <a:pt x="273" y="52"/>
                  <a:pt x="248" y="46"/>
                </a:cubicBezTo>
                <a:cubicBezTo>
                  <a:pt x="248" y="46"/>
                  <a:pt x="248" y="46"/>
                  <a:pt x="248" y="45"/>
                </a:cubicBezTo>
                <a:cubicBezTo>
                  <a:pt x="248" y="20"/>
                  <a:pt x="228" y="0"/>
                  <a:pt x="203" y="0"/>
                </a:cubicBezTo>
                <a:cubicBezTo>
                  <a:pt x="178" y="0"/>
                  <a:pt x="158" y="20"/>
                  <a:pt x="158" y="45"/>
                </a:cubicBezTo>
                <a:cubicBezTo>
                  <a:pt x="158" y="293"/>
                  <a:pt x="158" y="293"/>
                  <a:pt x="158" y="293"/>
                </a:cubicBezTo>
                <a:moveTo>
                  <a:pt x="68" y="293"/>
                </a:moveTo>
                <a:cubicBezTo>
                  <a:pt x="90" y="293"/>
                  <a:pt x="90" y="293"/>
                  <a:pt x="90" y="293"/>
                </a:cubicBezTo>
                <a:moveTo>
                  <a:pt x="225" y="293"/>
                </a:moveTo>
                <a:cubicBezTo>
                  <a:pt x="248" y="293"/>
                  <a:pt x="248" y="293"/>
                  <a:pt x="248" y="293"/>
                </a:cubicBezTo>
                <a:moveTo>
                  <a:pt x="56" y="180"/>
                </a:moveTo>
                <a:cubicBezTo>
                  <a:pt x="68" y="180"/>
                  <a:pt x="68" y="180"/>
                  <a:pt x="68" y="180"/>
                </a:cubicBezTo>
                <a:cubicBezTo>
                  <a:pt x="80" y="180"/>
                  <a:pt x="90" y="190"/>
                  <a:pt x="90" y="203"/>
                </a:cubicBezTo>
                <a:cubicBezTo>
                  <a:pt x="90" y="203"/>
                  <a:pt x="90" y="203"/>
                  <a:pt x="90" y="203"/>
                </a:cubicBezTo>
                <a:cubicBezTo>
                  <a:pt x="90" y="215"/>
                  <a:pt x="100" y="225"/>
                  <a:pt x="113" y="225"/>
                </a:cubicBezTo>
                <a:cubicBezTo>
                  <a:pt x="158" y="225"/>
                  <a:pt x="158" y="225"/>
                  <a:pt x="158" y="225"/>
                </a:cubicBezTo>
                <a:cubicBezTo>
                  <a:pt x="203" y="225"/>
                  <a:pt x="203" y="225"/>
                  <a:pt x="203" y="225"/>
                </a:cubicBezTo>
                <a:cubicBezTo>
                  <a:pt x="215" y="225"/>
                  <a:pt x="225" y="215"/>
                  <a:pt x="225" y="203"/>
                </a:cubicBezTo>
                <a:cubicBezTo>
                  <a:pt x="225" y="203"/>
                  <a:pt x="225" y="203"/>
                  <a:pt x="225" y="203"/>
                </a:cubicBezTo>
                <a:cubicBezTo>
                  <a:pt x="225" y="190"/>
                  <a:pt x="235" y="180"/>
                  <a:pt x="248" y="180"/>
                </a:cubicBezTo>
                <a:cubicBezTo>
                  <a:pt x="259" y="180"/>
                  <a:pt x="259" y="180"/>
                  <a:pt x="259" y="180"/>
                </a:cubicBezTo>
                <a:moveTo>
                  <a:pt x="79" y="90"/>
                </a:moveTo>
                <a:cubicBezTo>
                  <a:pt x="90" y="90"/>
                  <a:pt x="90" y="90"/>
                  <a:pt x="90" y="90"/>
                </a:cubicBezTo>
                <a:cubicBezTo>
                  <a:pt x="103" y="90"/>
                  <a:pt x="113" y="100"/>
                  <a:pt x="113" y="113"/>
                </a:cubicBezTo>
                <a:cubicBezTo>
                  <a:pt x="113" y="113"/>
                  <a:pt x="113" y="113"/>
                  <a:pt x="113" y="113"/>
                </a:cubicBezTo>
                <a:cubicBezTo>
                  <a:pt x="113" y="125"/>
                  <a:pt x="123" y="135"/>
                  <a:pt x="135" y="135"/>
                </a:cubicBezTo>
                <a:cubicBezTo>
                  <a:pt x="180" y="135"/>
                  <a:pt x="180" y="135"/>
                  <a:pt x="180" y="135"/>
                </a:cubicBezTo>
                <a:cubicBezTo>
                  <a:pt x="193" y="135"/>
                  <a:pt x="203" y="125"/>
                  <a:pt x="203" y="113"/>
                </a:cubicBezTo>
                <a:cubicBezTo>
                  <a:pt x="203" y="113"/>
                  <a:pt x="203" y="113"/>
                  <a:pt x="203" y="113"/>
                </a:cubicBezTo>
                <a:cubicBezTo>
                  <a:pt x="203" y="100"/>
                  <a:pt x="213" y="90"/>
                  <a:pt x="225" y="90"/>
                </a:cubicBezTo>
                <a:cubicBezTo>
                  <a:pt x="236" y="90"/>
                  <a:pt x="236" y="90"/>
                  <a:pt x="236" y="90"/>
                </a:cubicBezTo>
                <a:moveTo>
                  <a:pt x="24" y="231"/>
                </a:moveTo>
                <a:cubicBezTo>
                  <a:pt x="36" y="242"/>
                  <a:pt x="51" y="248"/>
                  <a:pt x="68" y="248"/>
                </a:cubicBezTo>
                <a:moveTo>
                  <a:pt x="248" y="248"/>
                </a:moveTo>
                <a:cubicBezTo>
                  <a:pt x="265" y="248"/>
                  <a:pt x="280" y="242"/>
                  <a:pt x="292" y="231"/>
                </a:cubicBezTo>
                <a:moveTo>
                  <a:pt x="28" y="126"/>
                </a:moveTo>
                <a:cubicBezTo>
                  <a:pt x="73" y="126"/>
                  <a:pt x="73" y="126"/>
                  <a:pt x="73" y="126"/>
                </a:cubicBezTo>
                <a:moveTo>
                  <a:pt x="243" y="126"/>
                </a:moveTo>
                <a:cubicBezTo>
                  <a:pt x="288" y="126"/>
                  <a:pt x="288" y="126"/>
                  <a:pt x="288" y="126"/>
                </a:cubicBezTo>
                <a:moveTo>
                  <a:pt x="68" y="45"/>
                </a:moveTo>
                <a:cubicBezTo>
                  <a:pt x="101" y="45"/>
                  <a:pt x="101" y="45"/>
                  <a:pt x="101" y="45"/>
                </a:cubicBezTo>
                <a:moveTo>
                  <a:pt x="248" y="45"/>
                </a:moveTo>
                <a:cubicBezTo>
                  <a:pt x="214" y="45"/>
                  <a:pt x="214" y="45"/>
                  <a:pt x="214" y="45"/>
                </a:cubicBezTo>
                <a:moveTo>
                  <a:pt x="135" y="293"/>
                </a:moveTo>
                <a:cubicBezTo>
                  <a:pt x="180" y="293"/>
                  <a:pt x="180" y="293"/>
                  <a:pt x="180" y="293"/>
                </a:cubicBezTo>
                <a:moveTo>
                  <a:pt x="68" y="293"/>
                </a:moveTo>
                <a:cubicBezTo>
                  <a:pt x="68" y="304"/>
                  <a:pt x="68" y="304"/>
                  <a:pt x="68" y="304"/>
                </a:cubicBezTo>
                <a:cubicBezTo>
                  <a:pt x="68" y="323"/>
                  <a:pt x="83" y="338"/>
                  <a:pt x="101" y="338"/>
                </a:cubicBezTo>
                <a:cubicBezTo>
                  <a:pt x="135" y="338"/>
                  <a:pt x="135" y="338"/>
                  <a:pt x="135" y="338"/>
                </a:cubicBezTo>
                <a:cubicBezTo>
                  <a:pt x="148" y="338"/>
                  <a:pt x="158" y="328"/>
                  <a:pt x="158" y="315"/>
                </a:cubicBezTo>
                <a:cubicBezTo>
                  <a:pt x="158" y="293"/>
                  <a:pt x="158" y="293"/>
                  <a:pt x="158" y="293"/>
                </a:cubicBezTo>
                <a:moveTo>
                  <a:pt x="158" y="293"/>
                </a:moveTo>
                <a:cubicBezTo>
                  <a:pt x="158" y="315"/>
                  <a:pt x="158" y="315"/>
                  <a:pt x="158" y="315"/>
                </a:cubicBezTo>
                <a:cubicBezTo>
                  <a:pt x="158" y="328"/>
                  <a:pt x="168" y="338"/>
                  <a:pt x="180" y="338"/>
                </a:cubicBezTo>
                <a:cubicBezTo>
                  <a:pt x="214" y="338"/>
                  <a:pt x="214" y="338"/>
                  <a:pt x="214" y="338"/>
                </a:cubicBezTo>
                <a:cubicBezTo>
                  <a:pt x="233" y="338"/>
                  <a:pt x="248" y="323"/>
                  <a:pt x="248" y="304"/>
                </a:cubicBezTo>
                <a:cubicBezTo>
                  <a:pt x="248" y="293"/>
                  <a:pt x="248" y="293"/>
                  <a:pt x="248" y="293"/>
                </a:cubicBezTo>
              </a:path>
            </a:pathLst>
          </a:custGeom>
          <a:noFill/>
          <a:ln w="3810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249556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420762"/>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cxnSp>
        <p:nvCxnSpPr>
          <p:cNvPr id="12" name="Straight Connector 11"/>
          <p:cNvCxnSpPr/>
          <p:nvPr userDrawn="1"/>
        </p:nvCxnSpPr>
        <p:spPr>
          <a:xfrm>
            <a:off x="457200" y="1538943"/>
            <a:ext cx="27432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3336925" y="1538943"/>
            <a:ext cx="8645525"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48442BE4-CFAB-4485-9466-19374D12861C}"/>
              </a:ext>
            </a:extLst>
          </p:cNvPr>
          <p:cNvSpPr>
            <a:spLocks noGrp="1"/>
          </p:cNvSpPr>
          <p:nvPr>
            <p:ph type="body" sz="quarter" idx="13" hasCustomPrompt="1"/>
          </p:nvPr>
        </p:nvSpPr>
        <p:spPr>
          <a:xfrm>
            <a:off x="274702" y="736407"/>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a:t>Slide title</a:t>
            </a:r>
          </a:p>
        </p:txBody>
      </p:sp>
    </p:spTree>
    <p:extLst>
      <p:ext uri="{BB962C8B-B14F-4D97-AF65-F5344CB8AC3E}">
        <p14:creationId xmlns:p14="http://schemas.microsoft.com/office/powerpoint/2010/main" val="405132978"/>
      </p:ext>
    </p:extLst>
  </p:cSld>
  <p:clrMapOvr>
    <a:masterClrMapping/>
  </p:clrMapOvr>
  <p:transition>
    <p:fade/>
  </p:transition>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6635704"/>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0241553" y="6658519"/>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cxnSp>
        <p:nvCxnSpPr>
          <p:cNvPr id="12" name="Straight Connector 11"/>
          <p:cNvCxnSpPr>
            <a:cxnSpLocks/>
          </p:cNvCxnSpPr>
          <p:nvPr userDrawn="1"/>
        </p:nvCxnSpPr>
        <p:spPr>
          <a:xfrm>
            <a:off x="457200" y="981170"/>
            <a:ext cx="27432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3336925" y="981170"/>
            <a:ext cx="8645525"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48442BE4-CFAB-4485-9466-19374D12861C}"/>
              </a:ext>
            </a:extLst>
          </p:cNvPr>
          <p:cNvSpPr>
            <a:spLocks noGrp="1"/>
          </p:cNvSpPr>
          <p:nvPr>
            <p:ph type="body" sz="quarter" idx="13" hasCustomPrompt="1"/>
          </p:nvPr>
        </p:nvSpPr>
        <p:spPr>
          <a:xfrm>
            <a:off x="274702" y="178634"/>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a:t>Slide title</a:t>
            </a:r>
          </a:p>
        </p:txBody>
      </p:sp>
    </p:spTree>
    <p:extLst>
      <p:ext uri="{BB962C8B-B14F-4D97-AF65-F5344CB8AC3E}">
        <p14:creationId xmlns:p14="http://schemas.microsoft.com/office/powerpoint/2010/main" val="23178907"/>
      </p:ext>
    </p:extLst>
  </p:cSld>
  <p:clrMapOvr>
    <a:masterClrMapping/>
  </p:clrMapOvr>
  <p:transition>
    <p:fade/>
  </p:transition>
  <p:extLst mod="1">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con librar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420762"/>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 name="Slide Number Placeholder 2">
            <a:extLst>
              <a:ext uri="{FF2B5EF4-FFF2-40B4-BE49-F238E27FC236}">
                <a16:creationId xmlns:a16="http://schemas.microsoft.com/office/drawing/2014/main" id="{57D64E18-5215-478C-9622-2D24D9EAFF34}"/>
              </a:ext>
            </a:extLst>
          </p:cNvPr>
          <p:cNvSpPr>
            <a:spLocks noGrp="1"/>
          </p:cNvSpPr>
          <p:nvPr>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
        <p:nvSpPr>
          <p:cNvPr id="13" name="Text Placeholder 4">
            <a:extLst>
              <a:ext uri="{FF2B5EF4-FFF2-40B4-BE49-F238E27FC236}">
                <a16:creationId xmlns:a16="http://schemas.microsoft.com/office/drawing/2014/main" id="{189F16C3-50AD-4199-A732-8C7863CA4DBC}"/>
              </a:ext>
            </a:extLst>
          </p:cNvPr>
          <p:cNvSpPr>
            <a:spLocks noGrp="1"/>
          </p:cNvSpPr>
          <p:nvPr>
            <p:ph type="body" sz="quarter" idx="13" hasCustomPrompt="1"/>
          </p:nvPr>
        </p:nvSpPr>
        <p:spPr>
          <a:xfrm>
            <a:off x="274702" y="736407"/>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noProof="0"/>
              <a:t>Slide title</a:t>
            </a:r>
          </a:p>
        </p:txBody>
      </p:sp>
    </p:spTree>
    <p:extLst>
      <p:ext uri="{BB962C8B-B14F-4D97-AF65-F5344CB8AC3E}">
        <p14:creationId xmlns:p14="http://schemas.microsoft.com/office/powerpoint/2010/main" val="553680595"/>
      </p:ext>
    </p:extLst>
  </p:cSld>
  <p:clrMapOvr>
    <a:masterClrMapping/>
  </p:clrMapOvr>
  <p:transition>
    <p:fade/>
  </p:transition>
  <p:extLst mod="1">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6635704"/>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0241553" y="6658519"/>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
        <p:nvSpPr>
          <p:cNvPr id="15" name="Text Placeholder 4">
            <a:extLst>
              <a:ext uri="{FF2B5EF4-FFF2-40B4-BE49-F238E27FC236}">
                <a16:creationId xmlns:a16="http://schemas.microsoft.com/office/drawing/2014/main" id="{48442BE4-CFAB-4485-9466-19374D12861C}"/>
              </a:ext>
            </a:extLst>
          </p:cNvPr>
          <p:cNvSpPr>
            <a:spLocks noGrp="1"/>
          </p:cNvSpPr>
          <p:nvPr>
            <p:ph type="body" sz="quarter" idx="13" hasCustomPrompt="1"/>
          </p:nvPr>
        </p:nvSpPr>
        <p:spPr>
          <a:xfrm>
            <a:off x="274702" y="178634"/>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a:t>Slide title</a:t>
            </a:r>
          </a:p>
        </p:txBody>
      </p:sp>
    </p:spTree>
    <p:extLst>
      <p:ext uri="{BB962C8B-B14F-4D97-AF65-F5344CB8AC3E}">
        <p14:creationId xmlns:p14="http://schemas.microsoft.com/office/powerpoint/2010/main" val="1653754404"/>
      </p:ext>
    </p:extLst>
  </p:cSld>
  <p:clrMapOvr>
    <a:masterClrMapping/>
  </p:clrMapOvr>
  <p:transition>
    <p:fade/>
  </p:transition>
  <p:extLst mod="1">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56B12297-504F-4E17-9151-A88E2C6F1DD9}"/>
              </a:ext>
            </a:extLst>
          </p:cNvPr>
          <p:cNvSpPr>
            <a:spLocks noGrp="1"/>
          </p:cNvSpPr>
          <p:nvPr>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Tree>
    <p:extLst>
      <p:ext uri="{BB962C8B-B14F-4D97-AF65-F5344CB8AC3E}">
        <p14:creationId xmlns:p14="http://schemas.microsoft.com/office/powerpoint/2010/main" val="375543500"/>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grpSp>
        <p:nvGrpSpPr>
          <p:cNvPr id="74" name="Group 73"/>
          <p:cNvGrpSpPr>
            <a:grpSpLocks noChangeAspect="1"/>
          </p:cNvGrpSpPr>
          <p:nvPr userDrawn="1"/>
        </p:nvGrpSpPr>
        <p:grpSpPr bwMode="black">
          <a:xfrm>
            <a:off x="458611" y="455244"/>
            <a:ext cx="1472583" cy="316146"/>
            <a:chOff x="457200" y="1643393"/>
            <a:chExt cx="4492753" cy="964540"/>
          </a:xfrm>
        </p:grpSpPr>
        <p:pic>
          <p:nvPicPr>
            <p:cNvPr id="143" name="Picture 14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45"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211" name="Picture 210">
            <a:extLst>
              <a:ext uri="{FF2B5EF4-FFF2-40B4-BE49-F238E27FC236}">
                <a16:creationId xmlns:a16="http://schemas.microsoft.com/office/drawing/2014/main" id="{8CDE9B8E-C211-4D33-88E2-4BFA1531D9E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r="29035" b="2195"/>
          <a:stretch/>
        </p:blipFill>
        <p:spPr>
          <a:xfrm>
            <a:off x="9036845" y="1757363"/>
            <a:ext cx="3399630" cy="5237162"/>
          </a:xfrm>
          <a:prstGeom prst="rect">
            <a:avLst/>
          </a:prstGeom>
        </p:spPr>
      </p:pic>
      <p:grpSp>
        <p:nvGrpSpPr>
          <p:cNvPr id="212" name="Group 211">
            <a:extLst>
              <a:ext uri="{FF2B5EF4-FFF2-40B4-BE49-F238E27FC236}">
                <a16:creationId xmlns:a16="http://schemas.microsoft.com/office/drawing/2014/main" id="{BA542D9B-65FE-4D7B-8D6E-CCD0B33EBCF3}"/>
              </a:ext>
            </a:extLst>
          </p:cNvPr>
          <p:cNvGrpSpPr/>
          <p:nvPr userDrawn="1"/>
        </p:nvGrpSpPr>
        <p:grpSpPr>
          <a:xfrm>
            <a:off x="5669440" y="0"/>
            <a:ext cx="6764644" cy="6994525"/>
            <a:chOff x="5669440" y="0"/>
            <a:chExt cx="6764644" cy="6994525"/>
          </a:xfrm>
        </p:grpSpPr>
        <p:cxnSp>
          <p:nvCxnSpPr>
            <p:cNvPr id="213" name="Straight Connector 212">
              <a:extLst>
                <a:ext uri="{FF2B5EF4-FFF2-40B4-BE49-F238E27FC236}">
                  <a16:creationId xmlns:a16="http://schemas.microsoft.com/office/drawing/2014/main" id="{22D5821E-DF6E-44C7-A5BB-2A9663C9298B}"/>
                </a:ext>
              </a:extLst>
            </p:cNvPr>
            <p:cNvCxnSpPr/>
            <p:nvPr/>
          </p:nvCxnSpPr>
          <p:spPr>
            <a:xfrm>
              <a:off x="12200827" y="0"/>
              <a:ext cx="0" cy="6994525"/>
            </a:xfrm>
            <a:prstGeom prst="line">
              <a:avLst/>
            </a:prstGeom>
            <a:noFill/>
            <a:ln w="9525" cap="flat" cmpd="sng" algn="ctr">
              <a:solidFill>
                <a:srgbClr val="80BCEB"/>
              </a:solidFill>
              <a:prstDash val="sysDot"/>
              <a:headEnd type="none"/>
              <a:tailEnd type="none"/>
            </a:ln>
            <a:effectLst/>
          </p:spPr>
        </p:cxnSp>
        <p:cxnSp>
          <p:nvCxnSpPr>
            <p:cNvPr id="214" name="Straight Connector 213">
              <a:extLst>
                <a:ext uri="{FF2B5EF4-FFF2-40B4-BE49-F238E27FC236}">
                  <a16:creationId xmlns:a16="http://schemas.microsoft.com/office/drawing/2014/main" id="{8CA8E7BB-61A3-4E71-AF6D-57755298D8CB}"/>
                </a:ext>
              </a:extLst>
            </p:cNvPr>
            <p:cNvCxnSpPr/>
            <p:nvPr/>
          </p:nvCxnSpPr>
          <p:spPr>
            <a:xfrm>
              <a:off x="11967563" y="0"/>
              <a:ext cx="0" cy="6994525"/>
            </a:xfrm>
            <a:prstGeom prst="line">
              <a:avLst/>
            </a:prstGeom>
            <a:noFill/>
            <a:ln w="9525" cap="flat" cmpd="sng" algn="ctr">
              <a:solidFill>
                <a:srgbClr val="80BCEB"/>
              </a:solidFill>
              <a:prstDash val="sysDot"/>
              <a:headEnd type="none"/>
              <a:tailEnd type="none"/>
            </a:ln>
            <a:effectLst/>
          </p:spPr>
        </p:cxnSp>
        <p:cxnSp>
          <p:nvCxnSpPr>
            <p:cNvPr id="215" name="Straight Connector 214">
              <a:extLst>
                <a:ext uri="{FF2B5EF4-FFF2-40B4-BE49-F238E27FC236}">
                  <a16:creationId xmlns:a16="http://schemas.microsoft.com/office/drawing/2014/main" id="{0F8DA0E9-554A-40A7-83E5-4FA47833B24F}"/>
                </a:ext>
              </a:extLst>
            </p:cNvPr>
            <p:cNvCxnSpPr/>
            <p:nvPr/>
          </p:nvCxnSpPr>
          <p:spPr>
            <a:xfrm>
              <a:off x="11501035" y="0"/>
              <a:ext cx="0" cy="6994525"/>
            </a:xfrm>
            <a:prstGeom prst="line">
              <a:avLst/>
            </a:prstGeom>
            <a:noFill/>
            <a:ln w="9525" cap="flat" cmpd="sng" algn="ctr">
              <a:solidFill>
                <a:srgbClr val="80BCEB"/>
              </a:solidFill>
              <a:prstDash val="sysDot"/>
              <a:headEnd type="none"/>
              <a:tailEnd type="none"/>
            </a:ln>
            <a:effectLst/>
          </p:spPr>
        </p:cxnSp>
        <p:cxnSp>
          <p:nvCxnSpPr>
            <p:cNvPr id="216" name="Straight Connector 215">
              <a:extLst>
                <a:ext uri="{FF2B5EF4-FFF2-40B4-BE49-F238E27FC236}">
                  <a16:creationId xmlns:a16="http://schemas.microsoft.com/office/drawing/2014/main" id="{C52D298D-9F66-4CD4-9DED-FD04AE99129A}"/>
                </a:ext>
              </a:extLst>
            </p:cNvPr>
            <p:cNvCxnSpPr/>
            <p:nvPr/>
          </p:nvCxnSpPr>
          <p:spPr>
            <a:xfrm>
              <a:off x="11267771" y="0"/>
              <a:ext cx="0" cy="6994525"/>
            </a:xfrm>
            <a:prstGeom prst="line">
              <a:avLst/>
            </a:prstGeom>
            <a:noFill/>
            <a:ln w="9525" cap="flat" cmpd="sng" algn="ctr">
              <a:solidFill>
                <a:srgbClr val="80BCEB"/>
              </a:solidFill>
              <a:prstDash val="sysDot"/>
              <a:headEnd type="none"/>
              <a:tailEnd type="none"/>
            </a:ln>
            <a:effectLst/>
          </p:spPr>
        </p:cxnSp>
        <p:cxnSp>
          <p:nvCxnSpPr>
            <p:cNvPr id="217" name="Straight Connector 216">
              <a:extLst>
                <a:ext uri="{FF2B5EF4-FFF2-40B4-BE49-F238E27FC236}">
                  <a16:creationId xmlns:a16="http://schemas.microsoft.com/office/drawing/2014/main" id="{7CC4BB02-3024-4078-AFD1-4F8FF4328CBC}"/>
                </a:ext>
              </a:extLst>
            </p:cNvPr>
            <p:cNvCxnSpPr/>
            <p:nvPr/>
          </p:nvCxnSpPr>
          <p:spPr>
            <a:xfrm>
              <a:off x="11734299" y="0"/>
              <a:ext cx="0" cy="6994525"/>
            </a:xfrm>
            <a:prstGeom prst="line">
              <a:avLst/>
            </a:prstGeom>
            <a:noFill/>
            <a:ln w="9525" cap="flat" cmpd="sng" algn="ctr">
              <a:solidFill>
                <a:srgbClr val="80BCEB"/>
              </a:solidFill>
              <a:prstDash val="sysDot"/>
              <a:headEnd type="none"/>
              <a:tailEnd type="none"/>
            </a:ln>
            <a:effectLst/>
          </p:spPr>
        </p:cxnSp>
        <p:cxnSp>
          <p:nvCxnSpPr>
            <p:cNvPr id="218" name="Straight Connector 217">
              <a:extLst>
                <a:ext uri="{FF2B5EF4-FFF2-40B4-BE49-F238E27FC236}">
                  <a16:creationId xmlns:a16="http://schemas.microsoft.com/office/drawing/2014/main" id="{886C3638-1C51-4839-859E-8DFC48DF0B92}"/>
                </a:ext>
              </a:extLst>
            </p:cNvPr>
            <p:cNvCxnSpPr/>
            <p:nvPr/>
          </p:nvCxnSpPr>
          <p:spPr>
            <a:xfrm>
              <a:off x="10801242" y="0"/>
              <a:ext cx="0" cy="6994525"/>
            </a:xfrm>
            <a:prstGeom prst="line">
              <a:avLst/>
            </a:prstGeom>
            <a:noFill/>
            <a:ln w="9525" cap="flat" cmpd="sng" algn="ctr">
              <a:solidFill>
                <a:srgbClr val="80BCEB"/>
              </a:solidFill>
              <a:prstDash val="sysDot"/>
              <a:headEnd type="none"/>
              <a:tailEnd type="none"/>
            </a:ln>
            <a:effectLst/>
          </p:spPr>
        </p:cxnSp>
        <p:cxnSp>
          <p:nvCxnSpPr>
            <p:cNvPr id="219" name="Straight Connector 218">
              <a:extLst>
                <a:ext uri="{FF2B5EF4-FFF2-40B4-BE49-F238E27FC236}">
                  <a16:creationId xmlns:a16="http://schemas.microsoft.com/office/drawing/2014/main" id="{84844DAD-F16C-4EFF-90A2-4801E112B12B}"/>
                </a:ext>
              </a:extLst>
            </p:cNvPr>
            <p:cNvCxnSpPr/>
            <p:nvPr/>
          </p:nvCxnSpPr>
          <p:spPr>
            <a:xfrm>
              <a:off x="10567978" y="0"/>
              <a:ext cx="0" cy="6994525"/>
            </a:xfrm>
            <a:prstGeom prst="line">
              <a:avLst/>
            </a:prstGeom>
            <a:noFill/>
            <a:ln w="9525" cap="flat" cmpd="sng" algn="ctr">
              <a:solidFill>
                <a:srgbClr val="80BCEB"/>
              </a:solidFill>
              <a:prstDash val="sysDot"/>
              <a:headEnd type="none"/>
              <a:tailEnd type="none"/>
            </a:ln>
            <a:effectLst/>
          </p:spPr>
        </p:cxnSp>
        <p:cxnSp>
          <p:nvCxnSpPr>
            <p:cNvPr id="220" name="Straight Connector 219">
              <a:extLst>
                <a:ext uri="{FF2B5EF4-FFF2-40B4-BE49-F238E27FC236}">
                  <a16:creationId xmlns:a16="http://schemas.microsoft.com/office/drawing/2014/main" id="{3BE4D35B-14CC-471D-91BA-0F8016597D44}"/>
                </a:ext>
              </a:extLst>
            </p:cNvPr>
            <p:cNvCxnSpPr/>
            <p:nvPr/>
          </p:nvCxnSpPr>
          <p:spPr>
            <a:xfrm>
              <a:off x="11023600" y="101600"/>
              <a:ext cx="10907" cy="6892925"/>
            </a:xfrm>
            <a:prstGeom prst="line">
              <a:avLst/>
            </a:prstGeom>
            <a:noFill/>
            <a:ln w="9525" cap="flat" cmpd="sng" algn="ctr">
              <a:solidFill>
                <a:srgbClr val="80BCEB"/>
              </a:solidFill>
              <a:prstDash val="sysDot"/>
              <a:headEnd type="none"/>
              <a:tailEnd type="none"/>
            </a:ln>
            <a:effectLst/>
          </p:spPr>
        </p:cxnSp>
        <p:cxnSp>
          <p:nvCxnSpPr>
            <p:cNvPr id="221" name="Straight Connector 220">
              <a:extLst>
                <a:ext uri="{FF2B5EF4-FFF2-40B4-BE49-F238E27FC236}">
                  <a16:creationId xmlns:a16="http://schemas.microsoft.com/office/drawing/2014/main" id="{DE510C11-9D19-401A-A9C6-1B1A3F4E85D2}"/>
                </a:ext>
              </a:extLst>
            </p:cNvPr>
            <p:cNvCxnSpPr/>
            <p:nvPr/>
          </p:nvCxnSpPr>
          <p:spPr>
            <a:xfrm>
              <a:off x="10101450" y="0"/>
              <a:ext cx="0" cy="6994525"/>
            </a:xfrm>
            <a:prstGeom prst="line">
              <a:avLst/>
            </a:prstGeom>
            <a:noFill/>
            <a:ln w="9525" cap="flat" cmpd="sng" algn="ctr">
              <a:solidFill>
                <a:srgbClr val="80BCEB"/>
              </a:solidFill>
              <a:prstDash val="sysDot"/>
              <a:headEnd type="none"/>
              <a:tailEnd type="none"/>
            </a:ln>
            <a:effectLst/>
          </p:spPr>
        </p:cxnSp>
        <p:cxnSp>
          <p:nvCxnSpPr>
            <p:cNvPr id="222" name="Straight Connector 221">
              <a:extLst>
                <a:ext uri="{FF2B5EF4-FFF2-40B4-BE49-F238E27FC236}">
                  <a16:creationId xmlns:a16="http://schemas.microsoft.com/office/drawing/2014/main" id="{6000224A-2ED6-4912-BFB4-2255BAE44EF7}"/>
                </a:ext>
              </a:extLst>
            </p:cNvPr>
            <p:cNvCxnSpPr/>
            <p:nvPr/>
          </p:nvCxnSpPr>
          <p:spPr>
            <a:xfrm>
              <a:off x="9868186" y="0"/>
              <a:ext cx="0" cy="6994525"/>
            </a:xfrm>
            <a:prstGeom prst="line">
              <a:avLst/>
            </a:prstGeom>
            <a:noFill/>
            <a:ln w="9525" cap="flat" cmpd="sng" algn="ctr">
              <a:solidFill>
                <a:srgbClr val="80BCEB"/>
              </a:solidFill>
              <a:prstDash val="sysDot"/>
              <a:headEnd type="none"/>
              <a:tailEnd type="none"/>
            </a:ln>
            <a:effectLst/>
          </p:spPr>
        </p:cxnSp>
        <p:cxnSp>
          <p:nvCxnSpPr>
            <p:cNvPr id="223" name="Straight Connector 222">
              <a:extLst>
                <a:ext uri="{FF2B5EF4-FFF2-40B4-BE49-F238E27FC236}">
                  <a16:creationId xmlns:a16="http://schemas.microsoft.com/office/drawing/2014/main" id="{E0025775-A48F-422F-9790-A805ACA4368F}"/>
                </a:ext>
              </a:extLst>
            </p:cNvPr>
            <p:cNvCxnSpPr/>
            <p:nvPr/>
          </p:nvCxnSpPr>
          <p:spPr>
            <a:xfrm>
              <a:off x="10334714" y="0"/>
              <a:ext cx="0" cy="6994525"/>
            </a:xfrm>
            <a:prstGeom prst="line">
              <a:avLst/>
            </a:prstGeom>
            <a:noFill/>
            <a:ln w="9525" cap="flat" cmpd="sng" algn="ctr">
              <a:solidFill>
                <a:srgbClr val="80BCEB"/>
              </a:solidFill>
              <a:prstDash val="sysDot"/>
              <a:headEnd type="none"/>
              <a:tailEnd type="none"/>
            </a:ln>
            <a:effectLst/>
          </p:spPr>
        </p:cxnSp>
        <p:cxnSp>
          <p:nvCxnSpPr>
            <p:cNvPr id="224" name="Straight Connector 223">
              <a:extLst>
                <a:ext uri="{FF2B5EF4-FFF2-40B4-BE49-F238E27FC236}">
                  <a16:creationId xmlns:a16="http://schemas.microsoft.com/office/drawing/2014/main" id="{175570C4-46A5-4CEB-90C3-D13A93C51D0A}"/>
                </a:ext>
              </a:extLst>
            </p:cNvPr>
            <p:cNvCxnSpPr/>
            <p:nvPr/>
          </p:nvCxnSpPr>
          <p:spPr>
            <a:xfrm>
              <a:off x="8701866" y="0"/>
              <a:ext cx="0" cy="6994525"/>
            </a:xfrm>
            <a:prstGeom prst="line">
              <a:avLst/>
            </a:prstGeom>
            <a:noFill/>
            <a:ln w="9525" cap="flat" cmpd="sng" algn="ctr">
              <a:solidFill>
                <a:srgbClr val="80BCEB"/>
              </a:solidFill>
              <a:prstDash val="sysDot"/>
              <a:headEnd type="none"/>
              <a:tailEnd type="none"/>
            </a:ln>
            <a:effectLst/>
          </p:spPr>
        </p:cxnSp>
        <p:cxnSp>
          <p:nvCxnSpPr>
            <p:cNvPr id="225" name="Straight Connector 224">
              <a:extLst>
                <a:ext uri="{FF2B5EF4-FFF2-40B4-BE49-F238E27FC236}">
                  <a16:creationId xmlns:a16="http://schemas.microsoft.com/office/drawing/2014/main" id="{B16CE761-0AFB-48AF-955D-B3C2577D768B}"/>
                </a:ext>
              </a:extLst>
            </p:cNvPr>
            <p:cNvCxnSpPr/>
            <p:nvPr/>
          </p:nvCxnSpPr>
          <p:spPr>
            <a:xfrm>
              <a:off x="8468601" y="0"/>
              <a:ext cx="0" cy="6994525"/>
            </a:xfrm>
            <a:prstGeom prst="line">
              <a:avLst/>
            </a:prstGeom>
            <a:noFill/>
            <a:ln w="9525" cap="flat" cmpd="sng" algn="ctr">
              <a:solidFill>
                <a:srgbClr val="80BCEB"/>
              </a:solidFill>
              <a:prstDash val="sysDot"/>
              <a:headEnd type="none"/>
              <a:tailEnd type="none"/>
            </a:ln>
            <a:effectLst/>
          </p:spPr>
        </p:cxnSp>
        <p:cxnSp>
          <p:nvCxnSpPr>
            <p:cNvPr id="226" name="Straight Connector 225">
              <a:extLst>
                <a:ext uri="{FF2B5EF4-FFF2-40B4-BE49-F238E27FC236}">
                  <a16:creationId xmlns:a16="http://schemas.microsoft.com/office/drawing/2014/main" id="{EBC3717E-4C10-42E9-9FB4-3BFA0DBB54F6}"/>
                </a:ext>
              </a:extLst>
            </p:cNvPr>
            <p:cNvCxnSpPr/>
            <p:nvPr/>
          </p:nvCxnSpPr>
          <p:spPr>
            <a:xfrm>
              <a:off x="8935130" y="0"/>
              <a:ext cx="0" cy="6994525"/>
            </a:xfrm>
            <a:prstGeom prst="line">
              <a:avLst/>
            </a:prstGeom>
            <a:noFill/>
            <a:ln w="9525" cap="flat" cmpd="sng" algn="ctr">
              <a:solidFill>
                <a:srgbClr val="80BCEB"/>
              </a:solidFill>
              <a:prstDash val="sysDot"/>
              <a:headEnd type="none"/>
              <a:tailEnd type="none"/>
            </a:ln>
            <a:effectLst/>
          </p:spPr>
        </p:cxnSp>
        <p:cxnSp>
          <p:nvCxnSpPr>
            <p:cNvPr id="227" name="Straight Connector 226">
              <a:extLst>
                <a:ext uri="{FF2B5EF4-FFF2-40B4-BE49-F238E27FC236}">
                  <a16:creationId xmlns:a16="http://schemas.microsoft.com/office/drawing/2014/main" id="{9DA5B8F6-31A7-429F-A8E5-CA919E7B7F62}"/>
                </a:ext>
              </a:extLst>
            </p:cNvPr>
            <p:cNvCxnSpPr/>
            <p:nvPr/>
          </p:nvCxnSpPr>
          <p:spPr>
            <a:xfrm>
              <a:off x="9401658" y="0"/>
              <a:ext cx="0" cy="6994525"/>
            </a:xfrm>
            <a:prstGeom prst="line">
              <a:avLst/>
            </a:prstGeom>
            <a:noFill/>
            <a:ln w="9525" cap="flat" cmpd="sng" algn="ctr">
              <a:solidFill>
                <a:srgbClr val="80BCEB"/>
              </a:solidFill>
              <a:prstDash val="sysDot"/>
              <a:headEnd type="none"/>
              <a:tailEnd type="none"/>
            </a:ln>
            <a:effectLst/>
          </p:spPr>
        </p:cxnSp>
        <p:cxnSp>
          <p:nvCxnSpPr>
            <p:cNvPr id="228" name="Straight Connector 227">
              <a:extLst>
                <a:ext uri="{FF2B5EF4-FFF2-40B4-BE49-F238E27FC236}">
                  <a16:creationId xmlns:a16="http://schemas.microsoft.com/office/drawing/2014/main" id="{865621E2-8AE4-4CA0-AA5C-C585E580AB86}"/>
                </a:ext>
              </a:extLst>
            </p:cNvPr>
            <p:cNvCxnSpPr/>
            <p:nvPr/>
          </p:nvCxnSpPr>
          <p:spPr>
            <a:xfrm>
              <a:off x="9168394" y="0"/>
              <a:ext cx="0" cy="6994525"/>
            </a:xfrm>
            <a:prstGeom prst="line">
              <a:avLst/>
            </a:prstGeom>
            <a:noFill/>
            <a:ln w="9525" cap="flat" cmpd="sng" algn="ctr">
              <a:solidFill>
                <a:srgbClr val="80BCEB"/>
              </a:solidFill>
              <a:prstDash val="sysDot"/>
              <a:headEnd type="none"/>
              <a:tailEnd type="none"/>
            </a:ln>
            <a:effectLst/>
          </p:spPr>
        </p:cxnSp>
        <p:cxnSp>
          <p:nvCxnSpPr>
            <p:cNvPr id="229" name="Straight Connector 228">
              <a:extLst>
                <a:ext uri="{FF2B5EF4-FFF2-40B4-BE49-F238E27FC236}">
                  <a16:creationId xmlns:a16="http://schemas.microsoft.com/office/drawing/2014/main" id="{F6512727-8E05-413A-981A-932DD5CBF829}"/>
                </a:ext>
              </a:extLst>
            </p:cNvPr>
            <p:cNvCxnSpPr/>
            <p:nvPr/>
          </p:nvCxnSpPr>
          <p:spPr>
            <a:xfrm>
              <a:off x="9634922" y="0"/>
              <a:ext cx="0" cy="6994525"/>
            </a:xfrm>
            <a:prstGeom prst="line">
              <a:avLst/>
            </a:prstGeom>
            <a:noFill/>
            <a:ln w="9525" cap="flat" cmpd="sng" algn="ctr">
              <a:solidFill>
                <a:srgbClr val="80BCEB"/>
              </a:solidFill>
              <a:prstDash val="sysDot"/>
              <a:headEnd type="none"/>
              <a:tailEnd type="none"/>
            </a:ln>
            <a:effectLst/>
          </p:spPr>
        </p:cxnSp>
        <p:cxnSp>
          <p:nvCxnSpPr>
            <p:cNvPr id="230" name="Straight Connector 229">
              <a:extLst>
                <a:ext uri="{FF2B5EF4-FFF2-40B4-BE49-F238E27FC236}">
                  <a16:creationId xmlns:a16="http://schemas.microsoft.com/office/drawing/2014/main" id="{61FC09FE-4DFC-4861-B567-ED7EE533130B}"/>
                </a:ext>
              </a:extLst>
            </p:cNvPr>
            <p:cNvCxnSpPr/>
            <p:nvPr/>
          </p:nvCxnSpPr>
          <p:spPr>
            <a:xfrm>
              <a:off x="8002073" y="0"/>
              <a:ext cx="0" cy="6994525"/>
            </a:xfrm>
            <a:prstGeom prst="line">
              <a:avLst/>
            </a:prstGeom>
            <a:noFill/>
            <a:ln w="9525" cap="flat" cmpd="sng" algn="ctr">
              <a:solidFill>
                <a:srgbClr val="80BCEB"/>
              </a:solidFill>
              <a:prstDash val="sysDot"/>
              <a:headEnd type="none"/>
              <a:tailEnd type="none"/>
            </a:ln>
            <a:effectLst/>
          </p:spPr>
        </p:cxnSp>
        <p:cxnSp>
          <p:nvCxnSpPr>
            <p:cNvPr id="231" name="Straight Connector 230">
              <a:extLst>
                <a:ext uri="{FF2B5EF4-FFF2-40B4-BE49-F238E27FC236}">
                  <a16:creationId xmlns:a16="http://schemas.microsoft.com/office/drawing/2014/main" id="{ADB0E63E-82C7-482D-9392-F9EA11B00459}"/>
                </a:ext>
              </a:extLst>
            </p:cNvPr>
            <p:cNvCxnSpPr/>
            <p:nvPr/>
          </p:nvCxnSpPr>
          <p:spPr>
            <a:xfrm>
              <a:off x="7768809" y="0"/>
              <a:ext cx="0" cy="6994525"/>
            </a:xfrm>
            <a:prstGeom prst="line">
              <a:avLst/>
            </a:prstGeom>
            <a:noFill/>
            <a:ln w="9525" cap="flat" cmpd="sng" algn="ctr">
              <a:solidFill>
                <a:srgbClr val="80BCEB"/>
              </a:solidFill>
              <a:prstDash val="sysDot"/>
              <a:headEnd type="none"/>
              <a:tailEnd type="none"/>
            </a:ln>
            <a:effectLst/>
          </p:spPr>
        </p:cxnSp>
        <p:cxnSp>
          <p:nvCxnSpPr>
            <p:cNvPr id="232" name="Straight Connector 231">
              <a:extLst>
                <a:ext uri="{FF2B5EF4-FFF2-40B4-BE49-F238E27FC236}">
                  <a16:creationId xmlns:a16="http://schemas.microsoft.com/office/drawing/2014/main" id="{B0C96966-B793-484F-94FA-16CE8EA04245}"/>
                </a:ext>
              </a:extLst>
            </p:cNvPr>
            <p:cNvCxnSpPr/>
            <p:nvPr/>
          </p:nvCxnSpPr>
          <p:spPr>
            <a:xfrm>
              <a:off x="8235337" y="0"/>
              <a:ext cx="0" cy="6994525"/>
            </a:xfrm>
            <a:prstGeom prst="line">
              <a:avLst/>
            </a:prstGeom>
            <a:noFill/>
            <a:ln w="9525" cap="flat" cmpd="sng" algn="ctr">
              <a:solidFill>
                <a:srgbClr val="80BCEB"/>
              </a:solidFill>
              <a:prstDash val="sysDot"/>
              <a:headEnd type="none"/>
              <a:tailEnd type="none"/>
            </a:ln>
            <a:effectLst/>
          </p:spPr>
        </p:cxnSp>
        <p:cxnSp>
          <p:nvCxnSpPr>
            <p:cNvPr id="233" name="Straight Connector 232">
              <a:extLst>
                <a:ext uri="{FF2B5EF4-FFF2-40B4-BE49-F238E27FC236}">
                  <a16:creationId xmlns:a16="http://schemas.microsoft.com/office/drawing/2014/main" id="{D69CC312-B0F1-4A58-A727-1A261FC787F6}"/>
                </a:ext>
              </a:extLst>
            </p:cNvPr>
            <p:cNvCxnSpPr/>
            <p:nvPr/>
          </p:nvCxnSpPr>
          <p:spPr>
            <a:xfrm>
              <a:off x="7535545" y="0"/>
              <a:ext cx="0" cy="6994525"/>
            </a:xfrm>
            <a:prstGeom prst="line">
              <a:avLst/>
            </a:prstGeom>
            <a:noFill/>
            <a:ln w="9525" cap="flat" cmpd="sng" algn="ctr">
              <a:solidFill>
                <a:srgbClr val="80BCEB"/>
              </a:solidFill>
              <a:prstDash val="sysDot"/>
              <a:headEnd type="none"/>
              <a:tailEnd type="none"/>
            </a:ln>
            <a:effectLst/>
          </p:spPr>
        </p:cxnSp>
        <p:cxnSp>
          <p:nvCxnSpPr>
            <p:cNvPr id="234" name="Straight Connector 233">
              <a:extLst>
                <a:ext uri="{FF2B5EF4-FFF2-40B4-BE49-F238E27FC236}">
                  <a16:creationId xmlns:a16="http://schemas.microsoft.com/office/drawing/2014/main" id="{A49B11FE-B21A-48C9-8B58-9FE8929653FF}"/>
                </a:ext>
              </a:extLst>
            </p:cNvPr>
            <p:cNvCxnSpPr/>
            <p:nvPr/>
          </p:nvCxnSpPr>
          <p:spPr>
            <a:xfrm flipH="1">
              <a:off x="5669440" y="4665283"/>
              <a:ext cx="6764642" cy="0"/>
            </a:xfrm>
            <a:prstGeom prst="line">
              <a:avLst/>
            </a:prstGeom>
            <a:noFill/>
            <a:ln w="9525" cap="flat" cmpd="sng" algn="ctr">
              <a:solidFill>
                <a:srgbClr val="80BCEB"/>
              </a:solidFill>
              <a:prstDash val="sysDot"/>
              <a:headEnd type="none"/>
              <a:tailEnd type="none"/>
            </a:ln>
            <a:effectLst/>
          </p:spPr>
        </p:cxnSp>
        <p:cxnSp>
          <p:nvCxnSpPr>
            <p:cNvPr id="235" name="Straight Connector 234">
              <a:extLst>
                <a:ext uri="{FF2B5EF4-FFF2-40B4-BE49-F238E27FC236}">
                  <a16:creationId xmlns:a16="http://schemas.microsoft.com/office/drawing/2014/main" id="{F5387198-76F6-42A2-8A44-15ADD35591A8}"/>
                </a:ext>
              </a:extLst>
            </p:cNvPr>
            <p:cNvCxnSpPr/>
            <p:nvPr/>
          </p:nvCxnSpPr>
          <p:spPr>
            <a:xfrm flipH="1">
              <a:off x="5669440" y="4432019"/>
              <a:ext cx="6764642" cy="0"/>
            </a:xfrm>
            <a:prstGeom prst="line">
              <a:avLst/>
            </a:prstGeom>
            <a:noFill/>
            <a:ln w="9525" cap="flat" cmpd="sng" algn="ctr">
              <a:solidFill>
                <a:srgbClr val="80BCEB"/>
              </a:solidFill>
              <a:prstDash val="sysDot"/>
              <a:headEnd type="none"/>
              <a:tailEnd type="none"/>
            </a:ln>
            <a:effectLst/>
          </p:spPr>
        </p:cxnSp>
        <p:cxnSp>
          <p:nvCxnSpPr>
            <p:cNvPr id="236" name="Straight Connector 235">
              <a:extLst>
                <a:ext uri="{FF2B5EF4-FFF2-40B4-BE49-F238E27FC236}">
                  <a16:creationId xmlns:a16="http://schemas.microsoft.com/office/drawing/2014/main" id="{2CE1F685-D6DC-4245-981F-76C7C4135596}"/>
                </a:ext>
              </a:extLst>
            </p:cNvPr>
            <p:cNvCxnSpPr/>
            <p:nvPr/>
          </p:nvCxnSpPr>
          <p:spPr>
            <a:xfrm flipH="1">
              <a:off x="5669440" y="4898539"/>
              <a:ext cx="6764642" cy="0"/>
            </a:xfrm>
            <a:prstGeom prst="line">
              <a:avLst/>
            </a:prstGeom>
            <a:noFill/>
            <a:ln w="9525" cap="flat" cmpd="sng" algn="ctr">
              <a:solidFill>
                <a:srgbClr val="80BCEB"/>
              </a:solidFill>
              <a:prstDash val="sysDot"/>
              <a:headEnd type="none"/>
              <a:tailEnd type="none"/>
            </a:ln>
            <a:effectLst/>
          </p:spPr>
        </p:cxnSp>
        <p:cxnSp>
          <p:nvCxnSpPr>
            <p:cNvPr id="237" name="Straight Connector 236">
              <a:extLst>
                <a:ext uri="{FF2B5EF4-FFF2-40B4-BE49-F238E27FC236}">
                  <a16:creationId xmlns:a16="http://schemas.microsoft.com/office/drawing/2014/main" id="{61CC4520-9B65-4D2C-823D-5651BE82B52D}"/>
                </a:ext>
              </a:extLst>
            </p:cNvPr>
            <p:cNvCxnSpPr/>
            <p:nvPr/>
          </p:nvCxnSpPr>
          <p:spPr>
            <a:xfrm flipH="1">
              <a:off x="5669440" y="3965491"/>
              <a:ext cx="6764642" cy="0"/>
            </a:xfrm>
            <a:prstGeom prst="line">
              <a:avLst/>
            </a:prstGeom>
            <a:noFill/>
            <a:ln w="9525" cap="flat" cmpd="sng" algn="ctr">
              <a:solidFill>
                <a:srgbClr val="80BCEB"/>
              </a:solidFill>
              <a:prstDash val="sysDot"/>
              <a:headEnd type="none"/>
              <a:tailEnd type="none"/>
            </a:ln>
            <a:effectLst/>
          </p:spPr>
        </p:cxnSp>
        <p:cxnSp>
          <p:nvCxnSpPr>
            <p:cNvPr id="238" name="Straight Connector 237">
              <a:extLst>
                <a:ext uri="{FF2B5EF4-FFF2-40B4-BE49-F238E27FC236}">
                  <a16:creationId xmlns:a16="http://schemas.microsoft.com/office/drawing/2014/main" id="{7C231859-C979-4573-9E51-3E39F76CB905}"/>
                </a:ext>
              </a:extLst>
            </p:cNvPr>
            <p:cNvCxnSpPr/>
            <p:nvPr/>
          </p:nvCxnSpPr>
          <p:spPr>
            <a:xfrm flipH="1">
              <a:off x="5669440" y="3732227"/>
              <a:ext cx="6764642" cy="0"/>
            </a:xfrm>
            <a:prstGeom prst="line">
              <a:avLst/>
            </a:prstGeom>
            <a:noFill/>
            <a:ln w="9525" cap="flat" cmpd="sng" algn="ctr">
              <a:solidFill>
                <a:srgbClr val="80BCEB"/>
              </a:solidFill>
              <a:prstDash val="sysDot"/>
              <a:headEnd type="none"/>
              <a:tailEnd type="none"/>
            </a:ln>
            <a:effectLst/>
          </p:spPr>
        </p:cxnSp>
        <p:cxnSp>
          <p:nvCxnSpPr>
            <p:cNvPr id="239" name="Straight Connector 238">
              <a:extLst>
                <a:ext uri="{FF2B5EF4-FFF2-40B4-BE49-F238E27FC236}">
                  <a16:creationId xmlns:a16="http://schemas.microsoft.com/office/drawing/2014/main" id="{20426A5B-691F-4D84-ADD1-D07DCBF00FDA}"/>
                </a:ext>
              </a:extLst>
            </p:cNvPr>
            <p:cNvCxnSpPr/>
            <p:nvPr/>
          </p:nvCxnSpPr>
          <p:spPr>
            <a:xfrm flipH="1">
              <a:off x="5669440" y="4198755"/>
              <a:ext cx="6764642" cy="0"/>
            </a:xfrm>
            <a:prstGeom prst="line">
              <a:avLst/>
            </a:prstGeom>
            <a:noFill/>
            <a:ln w="9525" cap="flat" cmpd="sng" algn="ctr">
              <a:solidFill>
                <a:srgbClr val="80BCEB"/>
              </a:solidFill>
              <a:prstDash val="sysDot"/>
              <a:headEnd type="none"/>
              <a:tailEnd type="none"/>
            </a:ln>
            <a:effectLst/>
          </p:spPr>
        </p:cxnSp>
        <p:cxnSp>
          <p:nvCxnSpPr>
            <p:cNvPr id="240" name="Straight Connector 239">
              <a:extLst>
                <a:ext uri="{FF2B5EF4-FFF2-40B4-BE49-F238E27FC236}">
                  <a16:creationId xmlns:a16="http://schemas.microsoft.com/office/drawing/2014/main" id="{4C81B6B6-7E3C-49DB-B1E2-581EA7D37D23}"/>
                </a:ext>
              </a:extLst>
            </p:cNvPr>
            <p:cNvCxnSpPr/>
            <p:nvPr/>
          </p:nvCxnSpPr>
          <p:spPr>
            <a:xfrm flipH="1">
              <a:off x="5669440" y="3265698"/>
              <a:ext cx="6764642" cy="0"/>
            </a:xfrm>
            <a:prstGeom prst="line">
              <a:avLst/>
            </a:prstGeom>
            <a:noFill/>
            <a:ln w="9525" cap="flat" cmpd="sng" algn="ctr">
              <a:solidFill>
                <a:srgbClr val="80BCEB"/>
              </a:solidFill>
              <a:prstDash val="sysDot"/>
              <a:headEnd type="none"/>
              <a:tailEnd type="none"/>
            </a:ln>
            <a:effectLst/>
          </p:spPr>
        </p:cxnSp>
        <p:cxnSp>
          <p:nvCxnSpPr>
            <p:cNvPr id="241" name="Straight Connector 240">
              <a:extLst>
                <a:ext uri="{FF2B5EF4-FFF2-40B4-BE49-F238E27FC236}">
                  <a16:creationId xmlns:a16="http://schemas.microsoft.com/office/drawing/2014/main" id="{C71112FF-9F6E-4A98-B196-E802CB9F0F06}"/>
                </a:ext>
              </a:extLst>
            </p:cNvPr>
            <p:cNvCxnSpPr/>
            <p:nvPr/>
          </p:nvCxnSpPr>
          <p:spPr>
            <a:xfrm flipH="1">
              <a:off x="5669440" y="3032434"/>
              <a:ext cx="6764642" cy="0"/>
            </a:xfrm>
            <a:prstGeom prst="line">
              <a:avLst/>
            </a:prstGeom>
            <a:noFill/>
            <a:ln w="9525" cap="flat" cmpd="sng" algn="ctr">
              <a:solidFill>
                <a:srgbClr val="80BCEB"/>
              </a:solidFill>
              <a:prstDash val="sysDot"/>
              <a:headEnd type="none"/>
              <a:tailEnd type="none"/>
            </a:ln>
            <a:effectLst/>
          </p:spPr>
        </p:cxnSp>
        <p:cxnSp>
          <p:nvCxnSpPr>
            <p:cNvPr id="242" name="Straight Connector 241">
              <a:extLst>
                <a:ext uri="{FF2B5EF4-FFF2-40B4-BE49-F238E27FC236}">
                  <a16:creationId xmlns:a16="http://schemas.microsoft.com/office/drawing/2014/main" id="{7C79CF7F-7B43-45C9-AFEC-9236E4C8B3F2}"/>
                </a:ext>
              </a:extLst>
            </p:cNvPr>
            <p:cNvCxnSpPr/>
            <p:nvPr/>
          </p:nvCxnSpPr>
          <p:spPr>
            <a:xfrm flipH="1">
              <a:off x="5669440" y="3498963"/>
              <a:ext cx="6764642" cy="0"/>
            </a:xfrm>
            <a:prstGeom prst="line">
              <a:avLst/>
            </a:prstGeom>
            <a:noFill/>
            <a:ln w="9525" cap="flat" cmpd="sng" algn="ctr">
              <a:solidFill>
                <a:srgbClr val="80BCEB"/>
              </a:solidFill>
              <a:prstDash val="sysDot"/>
              <a:headEnd type="none"/>
              <a:tailEnd type="none"/>
            </a:ln>
            <a:effectLst/>
          </p:spPr>
        </p:cxnSp>
        <p:cxnSp>
          <p:nvCxnSpPr>
            <p:cNvPr id="243" name="Straight Connector 242">
              <a:extLst>
                <a:ext uri="{FF2B5EF4-FFF2-40B4-BE49-F238E27FC236}">
                  <a16:creationId xmlns:a16="http://schemas.microsoft.com/office/drawing/2014/main" id="{FEFDD273-3401-4E3D-9E2E-178839ECFA7D}"/>
                </a:ext>
              </a:extLst>
            </p:cNvPr>
            <p:cNvCxnSpPr/>
            <p:nvPr/>
          </p:nvCxnSpPr>
          <p:spPr>
            <a:xfrm flipH="1">
              <a:off x="5669440" y="2565906"/>
              <a:ext cx="6764642" cy="0"/>
            </a:xfrm>
            <a:prstGeom prst="line">
              <a:avLst/>
            </a:prstGeom>
            <a:noFill/>
            <a:ln w="9525" cap="flat" cmpd="sng" algn="ctr">
              <a:solidFill>
                <a:srgbClr val="80BCEB"/>
              </a:solidFill>
              <a:prstDash val="sysDot"/>
              <a:headEnd type="none"/>
              <a:tailEnd type="none"/>
            </a:ln>
            <a:effectLst/>
          </p:spPr>
        </p:cxnSp>
        <p:cxnSp>
          <p:nvCxnSpPr>
            <p:cNvPr id="244" name="Straight Connector 243">
              <a:extLst>
                <a:ext uri="{FF2B5EF4-FFF2-40B4-BE49-F238E27FC236}">
                  <a16:creationId xmlns:a16="http://schemas.microsoft.com/office/drawing/2014/main" id="{152DB73A-8689-4C09-8EC7-65D6D5E4704F}"/>
                </a:ext>
              </a:extLst>
            </p:cNvPr>
            <p:cNvCxnSpPr/>
            <p:nvPr/>
          </p:nvCxnSpPr>
          <p:spPr>
            <a:xfrm flipH="1">
              <a:off x="5669440" y="2332642"/>
              <a:ext cx="6764642" cy="0"/>
            </a:xfrm>
            <a:prstGeom prst="line">
              <a:avLst/>
            </a:prstGeom>
            <a:noFill/>
            <a:ln w="9525" cap="flat" cmpd="sng" algn="ctr">
              <a:solidFill>
                <a:srgbClr val="80BCEB"/>
              </a:solidFill>
              <a:prstDash val="sysDot"/>
              <a:headEnd type="none"/>
              <a:tailEnd type="none"/>
            </a:ln>
            <a:effectLst/>
          </p:spPr>
        </p:cxnSp>
        <p:cxnSp>
          <p:nvCxnSpPr>
            <p:cNvPr id="245" name="Straight Connector 244">
              <a:extLst>
                <a:ext uri="{FF2B5EF4-FFF2-40B4-BE49-F238E27FC236}">
                  <a16:creationId xmlns:a16="http://schemas.microsoft.com/office/drawing/2014/main" id="{695E8082-82D7-49C9-AEE5-C1DE6BAE3AE6}"/>
                </a:ext>
              </a:extLst>
            </p:cNvPr>
            <p:cNvCxnSpPr/>
            <p:nvPr/>
          </p:nvCxnSpPr>
          <p:spPr>
            <a:xfrm flipH="1">
              <a:off x="5669440" y="2799170"/>
              <a:ext cx="6764642" cy="0"/>
            </a:xfrm>
            <a:prstGeom prst="line">
              <a:avLst/>
            </a:prstGeom>
            <a:noFill/>
            <a:ln w="9525" cap="flat" cmpd="sng" algn="ctr">
              <a:solidFill>
                <a:srgbClr val="80BCEB"/>
              </a:solidFill>
              <a:prstDash val="sysDot"/>
              <a:headEnd type="none"/>
              <a:tailEnd type="none"/>
            </a:ln>
            <a:effectLst/>
          </p:spPr>
        </p:cxnSp>
        <p:cxnSp>
          <p:nvCxnSpPr>
            <p:cNvPr id="246" name="Straight Connector 245">
              <a:extLst>
                <a:ext uri="{FF2B5EF4-FFF2-40B4-BE49-F238E27FC236}">
                  <a16:creationId xmlns:a16="http://schemas.microsoft.com/office/drawing/2014/main" id="{19F6C3DB-0A62-4BB5-9367-7888C4E19028}"/>
                </a:ext>
              </a:extLst>
            </p:cNvPr>
            <p:cNvCxnSpPr/>
            <p:nvPr/>
          </p:nvCxnSpPr>
          <p:spPr>
            <a:xfrm flipH="1">
              <a:off x="5669440" y="1166321"/>
              <a:ext cx="6764642" cy="0"/>
            </a:xfrm>
            <a:prstGeom prst="line">
              <a:avLst/>
            </a:prstGeom>
            <a:noFill/>
            <a:ln w="9525" cap="flat" cmpd="sng" algn="ctr">
              <a:solidFill>
                <a:srgbClr val="80BCEB"/>
              </a:solidFill>
              <a:prstDash val="sysDot"/>
              <a:headEnd type="none"/>
              <a:tailEnd type="none"/>
            </a:ln>
            <a:effectLst/>
          </p:spPr>
        </p:cxnSp>
        <p:cxnSp>
          <p:nvCxnSpPr>
            <p:cNvPr id="247" name="Straight Connector 246">
              <a:extLst>
                <a:ext uri="{FF2B5EF4-FFF2-40B4-BE49-F238E27FC236}">
                  <a16:creationId xmlns:a16="http://schemas.microsoft.com/office/drawing/2014/main" id="{E9E5666E-FB63-43ED-A54B-FD7FD8A72E2D}"/>
                </a:ext>
              </a:extLst>
            </p:cNvPr>
            <p:cNvCxnSpPr/>
            <p:nvPr/>
          </p:nvCxnSpPr>
          <p:spPr>
            <a:xfrm flipH="1">
              <a:off x="5669440" y="933057"/>
              <a:ext cx="6764642" cy="0"/>
            </a:xfrm>
            <a:prstGeom prst="line">
              <a:avLst/>
            </a:prstGeom>
            <a:noFill/>
            <a:ln w="9525" cap="flat" cmpd="sng" algn="ctr">
              <a:solidFill>
                <a:srgbClr val="80BCEB"/>
              </a:solidFill>
              <a:prstDash val="sysDot"/>
              <a:headEnd type="none"/>
              <a:tailEnd type="none"/>
            </a:ln>
            <a:effectLst/>
          </p:spPr>
        </p:cxnSp>
        <p:cxnSp>
          <p:nvCxnSpPr>
            <p:cNvPr id="248" name="Straight Connector 247">
              <a:extLst>
                <a:ext uri="{FF2B5EF4-FFF2-40B4-BE49-F238E27FC236}">
                  <a16:creationId xmlns:a16="http://schemas.microsoft.com/office/drawing/2014/main" id="{EB4DA7B9-DBBD-4330-8AAD-181D2CAF2671}"/>
                </a:ext>
              </a:extLst>
            </p:cNvPr>
            <p:cNvCxnSpPr/>
            <p:nvPr/>
          </p:nvCxnSpPr>
          <p:spPr>
            <a:xfrm flipH="1">
              <a:off x="5669440" y="1399586"/>
              <a:ext cx="6764642" cy="0"/>
            </a:xfrm>
            <a:prstGeom prst="line">
              <a:avLst/>
            </a:prstGeom>
            <a:noFill/>
            <a:ln w="9525" cap="flat" cmpd="sng" algn="ctr">
              <a:solidFill>
                <a:srgbClr val="80BCEB"/>
              </a:solidFill>
              <a:prstDash val="sysDot"/>
              <a:headEnd type="none"/>
              <a:tailEnd type="none"/>
            </a:ln>
            <a:effectLst/>
          </p:spPr>
        </p:cxnSp>
        <p:cxnSp>
          <p:nvCxnSpPr>
            <p:cNvPr id="249" name="Straight Connector 248">
              <a:extLst>
                <a:ext uri="{FF2B5EF4-FFF2-40B4-BE49-F238E27FC236}">
                  <a16:creationId xmlns:a16="http://schemas.microsoft.com/office/drawing/2014/main" id="{DDBF8370-4C6A-4BBF-9275-59A62FB5FA9E}"/>
                </a:ext>
              </a:extLst>
            </p:cNvPr>
            <p:cNvCxnSpPr/>
            <p:nvPr/>
          </p:nvCxnSpPr>
          <p:spPr>
            <a:xfrm flipH="1">
              <a:off x="5669440" y="1866114"/>
              <a:ext cx="6764642" cy="0"/>
            </a:xfrm>
            <a:prstGeom prst="line">
              <a:avLst/>
            </a:prstGeom>
            <a:noFill/>
            <a:ln w="9525" cap="flat" cmpd="sng" algn="ctr">
              <a:solidFill>
                <a:srgbClr val="80BCEB"/>
              </a:solidFill>
              <a:prstDash val="sysDot"/>
              <a:headEnd type="none"/>
              <a:tailEnd type="none"/>
            </a:ln>
            <a:effectLst/>
          </p:spPr>
        </p:cxnSp>
        <p:cxnSp>
          <p:nvCxnSpPr>
            <p:cNvPr id="250" name="Straight Connector 249">
              <a:extLst>
                <a:ext uri="{FF2B5EF4-FFF2-40B4-BE49-F238E27FC236}">
                  <a16:creationId xmlns:a16="http://schemas.microsoft.com/office/drawing/2014/main" id="{1D973304-473F-4A64-9BD8-AF14E628AF19}"/>
                </a:ext>
              </a:extLst>
            </p:cNvPr>
            <p:cNvCxnSpPr/>
            <p:nvPr/>
          </p:nvCxnSpPr>
          <p:spPr>
            <a:xfrm flipH="1">
              <a:off x="5669440" y="1632850"/>
              <a:ext cx="6764642" cy="0"/>
            </a:xfrm>
            <a:prstGeom prst="line">
              <a:avLst/>
            </a:prstGeom>
            <a:noFill/>
            <a:ln w="9525" cap="flat" cmpd="sng" algn="ctr">
              <a:solidFill>
                <a:srgbClr val="80BCEB"/>
              </a:solidFill>
              <a:prstDash val="sysDot"/>
              <a:headEnd type="none"/>
              <a:tailEnd type="none"/>
            </a:ln>
            <a:effectLst/>
          </p:spPr>
        </p:cxnSp>
        <p:cxnSp>
          <p:nvCxnSpPr>
            <p:cNvPr id="251" name="Straight Connector 250">
              <a:extLst>
                <a:ext uri="{FF2B5EF4-FFF2-40B4-BE49-F238E27FC236}">
                  <a16:creationId xmlns:a16="http://schemas.microsoft.com/office/drawing/2014/main" id="{F5F4FDEB-CB37-4D18-BC6C-16913113BB0E}"/>
                </a:ext>
              </a:extLst>
            </p:cNvPr>
            <p:cNvCxnSpPr/>
            <p:nvPr/>
          </p:nvCxnSpPr>
          <p:spPr>
            <a:xfrm flipH="1">
              <a:off x="5669440" y="2099378"/>
              <a:ext cx="6764642" cy="0"/>
            </a:xfrm>
            <a:prstGeom prst="line">
              <a:avLst/>
            </a:prstGeom>
            <a:noFill/>
            <a:ln w="9525" cap="flat" cmpd="sng" algn="ctr">
              <a:solidFill>
                <a:srgbClr val="80BCEB"/>
              </a:solidFill>
              <a:prstDash val="sysDot"/>
              <a:headEnd type="none"/>
              <a:tailEnd type="none"/>
            </a:ln>
            <a:effectLst/>
          </p:spPr>
        </p:cxnSp>
        <p:cxnSp>
          <p:nvCxnSpPr>
            <p:cNvPr id="252" name="Straight Connector 251">
              <a:extLst>
                <a:ext uri="{FF2B5EF4-FFF2-40B4-BE49-F238E27FC236}">
                  <a16:creationId xmlns:a16="http://schemas.microsoft.com/office/drawing/2014/main" id="{B24CDBFD-F9FA-46D7-9112-78B51FC93079}"/>
                </a:ext>
              </a:extLst>
            </p:cNvPr>
            <p:cNvCxnSpPr/>
            <p:nvPr/>
          </p:nvCxnSpPr>
          <p:spPr>
            <a:xfrm flipH="1">
              <a:off x="5669440" y="466529"/>
              <a:ext cx="6764642" cy="0"/>
            </a:xfrm>
            <a:prstGeom prst="line">
              <a:avLst/>
            </a:prstGeom>
            <a:noFill/>
            <a:ln w="9525" cap="flat" cmpd="sng" algn="ctr">
              <a:solidFill>
                <a:srgbClr val="80BCEB"/>
              </a:solidFill>
              <a:prstDash val="sysDot"/>
              <a:headEnd type="none"/>
              <a:tailEnd type="none"/>
            </a:ln>
            <a:effectLst/>
          </p:spPr>
        </p:cxnSp>
        <p:cxnSp>
          <p:nvCxnSpPr>
            <p:cNvPr id="253" name="Straight Connector 252">
              <a:extLst>
                <a:ext uri="{FF2B5EF4-FFF2-40B4-BE49-F238E27FC236}">
                  <a16:creationId xmlns:a16="http://schemas.microsoft.com/office/drawing/2014/main" id="{B94BED2D-2541-4EE8-A435-7C692E7AEFEC}"/>
                </a:ext>
              </a:extLst>
            </p:cNvPr>
            <p:cNvCxnSpPr/>
            <p:nvPr/>
          </p:nvCxnSpPr>
          <p:spPr>
            <a:xfrm flipH="1">
              <a:off x="5669440" y="233265"/>
              <a:ext cx="6764642" cy="0"/>
            </a:xfrm>
            <a:prstGeom prst="line">
              <a:avLst/>
            </a:prstGeom>
            <a:noFill/>
            <a:ln w="9525" cap="flat" cmpd="sng" algn="ctr">
              <a:solidFill>
                <a:srgbClr val="80BCEB"/>
              </a:solidFill>
              <a:prstDash val="sysDot"/>
              <a:headEnd type="none"/>
              <a:tailEnd type="none"/>
            </a:ln>
            <a:effectLst/>
          </p:spPr>
        </p:cxnSp>
        <p:cxnSp>
          <p:nvCxnSpPr>
            <p:cNvPr id="254" name="Straight Connector 253">
              <a:extLst>
                <a:ext uri="{FF2B5EF4-FFF2-40B4-BE49-F238E27FC236}">
                  <a16:creationId xmlns:a16="http://schemas.microsoft.com/office/drawing/2014/main" id="{5F0C7369-88F8-4090-B81E-AD50438EBB30}"/>
                </a:ext>
              </a:extLst>
            </p:cNvPr>
            <p:cNvCxnSpPr/>
            <p:nvPr/>
          </p:nvCxnSpPr>
          <p:spPr>
            <a:xfrm flipH="1">
              <a:off x="5669440" y="699793"/>
              <a:ext cx="6764642" cy="0"/>
            </a:xfrm>
            <a:prstGeom prst="line">
              <a:avLst/>
            </a:prstGeom>
            <a:noFill/>
            <a:ln w="9525" cap="flat" cmpd="sng" algn="ctr">
              <a:solidFill>
                <a:srgbClr val="80BCEB"/>
              </a:solidFill>
              <a:prstDash val="sysDot"/>
              <a:headEnd type="none"/>
              <a:tailEnd type="none"/>
            </a:ln>
            <a:effectLst/>
          </p:spPr>
        </p:cxnSp>
        <p:cxnSp>
          <p:nvCxnSpPr>
            <p:cNvPr id="255" name="Straight Connector 254">
              <a:extLst>
                <a:ext uri="{FF2B5EF4-FFF2-40B4-BE49-F238E27FC236}">
                  <a16:creationId xmlns:a16="http://schemas.microsoft.com/office/drawing/2014/main" id="{257A9F3A-5421-477B-8D9B-6D476150B5DD}"/>
                </a:ext>
              </a:extLst>
            </p:cNvPr>
            <p:cNvCxnSpPr/>
            <p:nvPr/>
          </p:nvCxnSpPr>
          <p:spPr>
            <a:xfrm flipH="1">
              <a:off x="5669442" y="6064859"/>
              <a:ext cx="6764642" cy="0"/>
            </a:xfrm>
            <a:prstGeom prst="line">
              <a:avLst/>
            </a:prstGeom>
            <a:noFill/>
            <a:ln w="9525" cap="flat" cmpd="sng" algn="ctr">
              <a:solidFill>
                <a:srgbClr val="80BCEB"/>
              </a:solidFill>
              <a:prstDash val="sysDot"/>
              <a:headEnd type="none"/>
              <a:tailEnd type="none"/>
            </a:ln>
            <a:effectLst/>
          </p:spPr>
        </p:cxnSp>
        <p:cxnSp>
          <p:nvCxnSpPr>
            <p:cNvPr id="256" name="Straight Connector 255">
              <a:extLst>
                <a:ext uri="{FF2B5EF4-FFF2-40B4-BE49-F238E27FC236}">
                  <a16:creationId xmlns:a16="http://schemas.microsoft.com/office/drawing/2014/main" id="{F59FEDD5-81C7-4B9C-9CC4-3123C88E825D}"/>
                </a:ext>
              </a:extLst>
            </p:cNvPr>
            <p:cNvCxnSpPr/>
            <p:nvPr/>
          </p:nvCxnSpPr>
          <p:spPr>
            <a:xfrm flipH="1">
              <a:off x="5669442" y="5831595"/>
              <a:ext cx="6764642" cy="0"/>
            </a:xfrm>
            <a:prstGeom prst="line">
              <a:avLst/>
            </a:prstGeom>
            <a:noFill/>
            <a:ln w="9525" cap="flat" cmpd="sng" algn="ctr">
              <a:solidFill>
                <a:srgbClr val="80BCEB"/>
              </a:solidFill>
              <a:prstDash val="sysDot"/>
              <a:headEnd type="none"/>
              <a:tailEnd type="none"/>
            </a:ln>
            <a:effectLst/>
          </p:spPr>
        </p:cxnSp>
        <p:cxnSp>
          <p:nvCxnSpPr>
            <p:cNvPr id="257" name="Straight Connector 256">
              <a:extLst>
                <a:ext uri="{FF2B5EF4-FFF2-40B4-BE49-F238E27FC236}">
                  <a16:creationId xmlns:a16="http://schemas.microsoft.com/office/drawing/2014/main" id="{26AB6F54-82E4-4ED2-BC89-6EDBEE1C6F9C}"/>
                </a:ext>
              </a:extLst>
            </p:cNvPr>
            <p:cNvCxnSpPr/>
            <p:nvPr/>
          </p:nvCxnSpPr>
          <p:spPr>
            <a:xfrm flipH="1">
              <a:off x="5669442" y="6298124"/>
              <a:ext cx="6764642" cy="0"/>
            </a:xfrm>
            <a:prstGeom prst="line">
              <a:avLst/>
            </a:prstGeom>
            <a:noFill/>
            <a:ln w="9525" cap="flat" cmpd="sng" algn="ctr">
              <a:solidFill>
                <a:srgbClr val="80BCEB"/>
              </a:solidFill>
              <a:prstDash val="sysDot"/>
              <a:headEnd type="none"/>
              <a:tailEnd type="none"/>
            </a:ln>
            <a:effectLst/>
          </p:spPr>
        </p:cxnSp>
        <p:cxnSp>
          <p:nvCxnSpPr>
            <p:cNvPr id="258" name="Straight Connector 257">
              <a:extLst>
                <a:ext uri="{FF2B5EF4-FFF2-40B4-BE49-F238E27FC236}">
                  <a16:creationId xmlns:a16="http://schemas.microsoft.com/office/drawing/2014/main" id="{AF3868FE-953A-460B-86D3-FB776C7928FA}"/>
                </a:ext>
              </a:extLst>
            </p:cNvPr>
            <p:cNvCxnSpPr/>
            <p:nvPr/>
          </p:nvCxnSpPr>
          <p:spPr>
            <a:xfrm flipH="1">
              <a:off x="5669442" y="6764652"/>
              <a:ext cx="6764642" cy="0"/>
            </a:xfrm>
            <a:prstGeom prst="line">
              <a:avLst/>
            </a:prstGeom>
            <a:noFill/>
            <a:ln w="9525" cap="flat" cmpd="sng" algn="ctr">
              <a:solidFill>
                <a:srgbClr val="80BCEB"/>
              </a:solidFill>
              <a:prstDash val="sysDot"/>
              <a:headEnd type="none"/>
              <a:tailEnd type="none"/>
            </a:ln>
            <a:effectLst/>
          </p:spPr>
        </p:cxnSp>
        <p:cxnSp>
          <p:nvCxnSpPr>
            <p:cNvPr id="259" name="Straight Connector 258">
              <a:extLst>
                <a:ext uri="{FF2B5EF4-FFF2-40B4-BE49-F238E27FC236}">
                  <a16:creationId xmlns:a16="http://schemas.microsoft.com/office/drawing/2014/main" id="{A485E06A-327A-46CC-BBF1-DB69A91A4B62}"/>
                </a:ext>
              </a:extLst>
            </p:cNvPr>
            <p:cNvCxnSpPr/>
            <p:nvPr/>
          </p:nvCxnSpPr>
          <p:spPr>
            <a:xfrm flipH="1">
              <a:off x="5669442" y="6531388"/>
              <a:ext cx="6764642" cy="0"/>
            </a:xfrm>
            <a:prstGeom prst="line">
              <a:avLst/>
            </a:prstGeom>
            <a:noFill/>
            <a:ln w="9525" cap="flat" cmpd="sng" algn="ctr">
              <a:solidFill>
                <a:srgbClr val="80BCEB"/>
              </a:solidFill>
              <a:prstDash val="sysDot"/>
              <a:headEnd type="none"/>
              <a:tailEnd type="none"/>
            </a:ln>
            <a:effectLst/>
          </p:spPr>
        </p:cxnSp>
        <p:cxnSp>
          <p:nvCxnSpPr>
            <p:cNvPr id="260" name="Straight Connector 259">
              <a:extLst>
                <a:ext uri="{FF2B5EF4-FFF2-40B4-BE49-F238E27FC236}">
                  <a16:creationId xmlns:a16="http://schemas.microsoft.com/office/drawing/2014/main" id="{1228D61A-BABD-4072-9D37-78263F26A131}"/>
                </a:ext>
              </a:extLst>
            </p:cNvPr>
            <p:cNvCxnSpPr/>
            <p:nvPr/>
          </p:nvCxnSpPr>
          <p:spPr>
            <a:xfrm flipH="1">
              <a:off x="5669442" y="5365067"/>
              <a:ext cx="6764642" cy="0"/>
            </a:xfrm>
            <a:prstGeom prst="line">
              <a:avLst/>
            </a:prstGeom>
            <a:noFill/>
            <a:ln w="9525" cap="flat" cmpd="sng" algn="ctr">
              <a:solidFill>
                <a:srgbClr val="80BCEB"/>
              </a:solidFill>
              <a:prstDash val="sysDot"/>
              <a:headEnd type="none"/>
              <a:tailEnd type="none"/>
            </a:ln>
            <a:effectLst/>
          </p:spPr>
        </p:cxnSp>
        <p:cxnSp>
          <p:nvCxnSpPr>
            <p:cNvPr id="261" name="Straight Connector 260">
              <a:extLst>
                <a:ext uri="{FF2B5EF4-FFF2-40B4-BE49-F238E27FC236}">
                  <a16:creationId xmlns:a16="http://schemas.microsoft.com/office/drawing/2014/main" id="{E8C32E8B-5AAC-450F-B839-5EDC7BE63D6B}"/>
                </a:ext>
              </a:extLst>
            </p:cNvPr>
            <p:cNvCxnSpPr/>
            <p:nvPr/>
          </p:nvCxnSpPr>
          <p:spPr>
            <a:xfrm flipH="1">
              <a:off x="5669442" y="5131803"/>
              <a:ext cx="6764642" cy="0"/>
            </a:xfrm>
            <a:prstGeom prst="line">
              <a:avLst/>
            </a:prstGeom>
            <a:noFill/>
            <a:ln w="9525" cap="flat" cmpd="sng" algn="ctr">
              <a:solidFill>
                <a:srgbClr val="80BCEB"/>
              </a:solidFill>
              <a:prstDash val="sysDot"/>
              <a:headEnd type="none"/>
              <a:tailEnd type="none"/>
            </a:ln>
            <a:effectLst/>
          </p:spPr>
        </p:cxnSp>
        <p:cxnSp>
          <p:nvCxnSpPr>
            <p:cNvPr id="262" name="Straight Connector 261">
              <a:extLst>
                <a:ext uri="{FF2B5EF4-FFF2-40B4-BE49-F238E27FC236}">
                  <a16:creationId xmlns:a16="http://schemas.microsoft.com/office/drawing/2014/main" id="{3C243ADD-C849-441B-AFCA-5AF06EDAE93C}"/>
                </a:ext>
              </a:extLst>
            </p:cNvPr>
            <p:cNvCxnSpPr/>
            <p:nvPr/>
          </p:nvCxnSpPr>
          <p:spPr>
            <a:xfrm flipH="1">
              <a:off x="5669442" y="5598331"/>
              <a:ext cx="6764642" cy="0"/>
            </a:xfrm>
            <a:prstGeom prst="line">
              <a:avLst/>
            </a:prstGeom>
            <a:noFill/>
            <a:ln w="9525" cap="flat" cmpd="sng" algn="ctr">
              <a:solidFill>
                <a:srgbClr val="80BCEB"/>
              </a:solidFill>
              <a:prstDash val="sysDot"/>
              <a:headEnd type="none"/>
              <a:tailEnd type="none"/>
            </a:ln>
            <a:effectLst/>
          </p:spPr>
        </p:cxnSp>
        <p:cxnSp>
          <p:nvCxnSpPr>
            <p:cNvPr id="263" name="Straight Connector 262">
              <a:extLst>
                <a:ext uri="{FF2B5EF4-FFF2-40B4-BE49-F238E27FC236}">
                  <a16:creationId xmlns:a16="http://schemas.microsoft.com/office/drawing/2014/main" id="{92483CF1-0CD6-4D9D-AEFE-16F3675D4D4D}"/>
                </a:ext>
              </a:extLst>
            </p:cNvPr>
            <p:cNvCxnSpPr/>
            <p:nvPr/>
          </p:nvCxnSpPr>
          <p:spPr>
            <a:xfrm>
              <a:off x="7302288" y="0"/>
              <a:ext cx="0" cy="6994525"/>
            </a:xfrm>
            <a:prstGeom prst="line">
              <a:avLst/>
            </a:prstGeom>
            <a:noFill/>
            <a:ln w="9525" cap="flat" cmpd="sng" algn="ctr">
              <a:solidFill>
                <a:srgbClr val="80BCEB"/>
              </a:solidFill>
              <a:prstDash val="sysDot"/>
              <a:headEnd type="none"/>
              <a:tailEnd type="none"/>
            </a:ln>
            <a:effectLst/>
          </p:spPr>
        </p:cxnSp>
        <p:cxnSp>
          <p:nvCxnSpPr>
            <p:cNvPr id="264" name="Straight Connector 263">
              <a:extLst>
                <a:ext uri="{FF2B5EF4-FFF2-40B4-BE49-F238E27FC236}">
                  <a16:creationId xmlns:a16="http://schemas.microsoft.com/office/drawing/2014/main" id="{86B05B28-E1C7-4C69-9380-A77788D9250C}"/>
                </a:ext>
              </a:extLst>
            </p:cNvPr>
            <p:cNvCxnSpPr/>
            <p:nvPr/>
          </p:nvCxnSpPr>
          <p:spPr>
            <a:xfrm>
              <a:off x="7069024" y="0"/>
              <a:ext cx="0" cy="6994525"/>
            </a:xfrm>
            <a:prstGeom prst="line">
              <a:avLst/>
            </a:prstGeom>
            <a:noFill/>
            <a:ln w="9525" cap="flat" cmpd="sng" algn="ctr">
              <a:solidFill>
                <a:srgbClr val="80BCEB"/>
              </a:solidFill>
              <a:prstDash val="sysDot"/>
              <a:headEnd type="none"/>
              <a:tailEnd type="none"/>
            </a:ln>
            <a:effectLst/>
          </p:spPr>
        </p:cxnSp>
        <p:cxnSp>
          <p:nvCxnSpPr>
            <p:cNvPr id="265" name="Straight Connector 264">
              <a:extLst>
                <a:ext uri="{FF2B5EF4-FFF2-40B4-BE49-F238E27FC236}">
                  <a16:creationId xmlns:a16="http://schemas.microsoft.com/office/drawing/2014/main" id="{F115F1FF-6478-4B54-AED8-CF9CAC5F2121}"/>
                </a:ext>
              </a:extLst>
            </p:cNvPr>
            <p:cNvCxnSpPr/>
            <p:nvPr/>
          </p:nvCxnSpPr>
          <p:spPr>
            <a:xfrm>
              <a:off x="6602496" y="0"/>
              <a:ext cx="0" cy="6994525"/>
            </a:xfrm>
            <a:prstGeom prst="line">
              <a:avLst/>
            </a:prstGeom>
            <a:noFill/>
            <a:ln w="9525" cap="flat" cmpd="sng" algn="ctr">
              <a:solidFill>
                <a:srgbClr val="80BCEB"/>
              </a:solidFill>
              <a:prstDash val="sysDot"/>
              <a:headEnd type="none"/>
              <a:tailEnd type="none"/>
            </a:ln>
            <a:effectLst/>
          </p:spPr>
        </p:cxnSp>
        <p:cxnSp>
          <p:nvCxnSpPr>
            <p:cNvPr id="266" name="Straight Connector 265">
              <a:extLst>
                <a:ext uri="{FF2B5EF4-FFF2-40B4-BE49-F238E27FC236}">
                  <a16:creationId xmlns:a16="http://schemas.microsoft.com/office/drawing/2014/main" id="{D556F888-378B-474C-A6E4-248CF90EB59A}"/>
                </a:ext>
              </a:extLst>
            </p:cNvPr>
            <p:cNvCxnSpPr/>
            <p:nvPr/>
          </p:nvCxnSpPr>
          <p:spPr>
            <a:xfrm>
              <a:off x="6369232" y="0"/>
              <a:ext cx="0" cy="6994525"/>
            </a:xfrm>
            <a:prstGeom prst="line">
              <a:avLst/>
            </a:prstGeom>
            <a:noFill/>
            <a:ln w="9525" cap="flat" cmpd="sng" algn="ctr">
              <a:solidFill>
                <a:srgbClr val="80BCEB"/>
              </a:solidFill>
              <a:prstDash val="sysDot"/>
              <a:headEnd type="none"/>
              <a:tailEnd type="none"/>
            </a:ln>
            <a:effectLst/>
          </p:spPr>
        </p:cxnSp>
        <p:cxnSp>
          <p:nvCxnSpPr>
            <p:cNvPr id="267" name="Straight Connector 266">
              <a:extLst>
                <a:ext uri="{FF2B5EF4-FFF2-40B4-BE49-F238E27FC236}">
                  <a16:creationId xmlns:a16="http://schemas.microsoft.com/office/drawing/2014/main" id="{B7AD5C66-904C-49E9-A5BE-10AA37FFB35D}"/>
                </a:ext>
              </a:extLst>
            </p:cNvPr>
            <p:cNvCxnSpPr/>
            <p:nvPr/>
          </p:nvCxnSpPr>
          <p:spPr>
            <a:xfrm>
              <a:off x="6835760" y="0"/>
              <a:ext cx="0" cy="6994525"/>
            </a:xfrm>
            <a:prstGeom prst="line">
              <a:avLst/>
            </a:prstGeom>
            <a:noFill/>
            <a:ln w="9525" cap="flat" cmpd="sng" algn="ctr">
              <a:solidFill>
                <a:srgbClr val="80BCEB"/>
              </a:solidFill>
              <a:prstDash val="sysDot"/>
              <a:headEnd type="none"/>
              <a:tailEnd type="none"/>
            </a:ln>
            <a:effectLst/>
          </p:spPr>
        </p:cxnSp>
        <p:cxnSp>
          <p:nvCxnSpPr>
            <p:cNvPr id="268" name="Straight Connector 267">
              <a:extLst>
                <a:ext uri="{FF2B5EF4-FFF2-40B4-BE49-F238E27FC236}">
                  <a16:creationId xmlns:a16="http://schemas.microsoft.com/office/drawing/2014/main" id="{B8F6F0BE-16AA-460A-8074-08A3510E0572}"/>
                </a:ext>
              </a:extLst>
            </p:cNvPr>
            <p:cNvCxnSpPr/>
            <p:nvPr/>
          </p:nvCxnSpPr>
          <p:spPr>
            <a:xfrm>
              <a:off x="5902703" y="0"/>
              <a:ext cx="0" cy="6994525"/>
            </a:xfrm>
            <a:prstGeom prst="line">
              <a:avLst/>
            </a:prstGeom>
            <a:noFill/>
            <a:ln w="9525" cap="flat" cmpd="sng" algn="ctr">
              <a:solidFill>
                <a:srgbClr val="80BCEB"/>
              </a:solidFill>
              <a:prstDash val="sysDot"/>
              <a:headEnd type="none"/>
              <a:tailEnd type="none"/>
            </a:ln>
            <a:effectLst/>
          </p:spPr>
        </p:cxnSp>
        <p:cxnSp>
          <p:nvCxnSpPr>
            <p:cNvPr id="269" name="Straight Connector 268">
              <a:extLst>
                <a:ext uri="{FF2B5EF4-FFF2-40B4-BE49-F238E27FC236}">
                  <a16:creationId xmlns:a16="http://schemas.microsoft.com/office/drawing/2014/main" id="{486865A9-A359-426E-81EC-CAD4753B7E88}"/>
                </a:ext>
              </a:extLst>
            </p:cNvPr>
            <p:cNvCxnSpPr/>
            <p:nvPr/>
          </p:nvCxnSpPr>
          <p:spPr>
            <a:xfrm>
              <a:off x="6135968" y="0"/>
              <a:ext cx="0" cy="6994525"/>
            </a:xfrm>
            <a:prstGeom prst="line">
              <a:avLst/>
            </a:prstGeom>
            <a:noFill/>
            <a:ln w="9525" cap="flat" cmpd="sng" algn="ctr">
              <a:solidFill>
                <a:srgbClr val="80BCEB"/>
              </a:solidFill>
              <a:prstDash val="sysDot"/>
              <a:headEnd type="none"/>
              <a:tailEnd type="none"/>
            </a:ln>
            <a:effectLst/>
          </p:spPr>
        </p:cxnSp>
      </p:grpSp>
      <p:sp>
        <p:nvSpPr>
          <p:cNvPr id="270" name="Freeform 9">
            <a:extLst>
              <a:ext uri="{FF2B5EF4-FFF2-40B4-BE49-F238E27FC236}">
                <a16:creationId xmlns:a16="http://schemas.microsoft.com/office/drawing/2014/main" id="{F20E908C-A7C8-46B1-BCFA-7DFD2584C236}"/>
              </a:ext>
            </a:extLst>
          </p:cNvPr>
          <p:cNvSpPr>
            <a:spLocks/>
          </p:cNvSpPr>
          <p:nvPr userDrawn="1"/>
        </p:nvSpPr>
        <p:spPr bwMode="auto">
          <a:xfrm>
            <a:off x="7787093" y="1373981"/>
            <a:ext cx="3061883" cy="1871664"/>
          </a:xfrm>
          <a:custGeom>
            <a:avLst/>
            <a:gdLst>
              <a:gd name="T0" fmla="*/ 0 w 968"/>
              <a:gd name="T1" fmla="*/ 586 h 586"/>
              <a:gd name="T2" fmla="*/ 0 w 968"/>
              <a:gd name="T3" fmla="*/ 0 h 586"/>
              <a:gd name="T4" fmla="*/ 795 w 968"/>
              <a:gd name="T5" fmla="*/ 0 h 586"/>
              <a:gd name="T6" fmla="*/ 795 w 968"/>
              <a:gd name="T7" fmla="*/ 413 h 586"/>
              <a:gd name="T8" fmla="*/ 968 w 968"/>
              <a:gd name="T9" fmla="*/ 586 h 586"/>
              <a:gd name="T10" fmla="*/ 0 w 968"/>
              <a:gd name="T11" fmla="*/ 586 h 586"/>
              <a:gd name="connsiteX0" fmla="*/ 174 w 10174"/>
              <a:gd name="connsiteY0" fmla="*/ 10026 h 10026"/>
              <a:gd name="connsiteX1" fmla="*/ 0 w 10174"/>
              <a:gd name="connsiteY1" fmla="*/ 0 h 10026"/>
              <a:gd name="connsiteX2" fmla="*/ 8387 w 10174"/>
              <a:gd name="connsiteY2" fmla="*/ 26 h 10026"/>
              <a:gd name="connsiteX3" fmla="*/ 8387 w 10174"/>
              <a:gd name="connsiteY3" fmla="*/ 7074 h 10026"/>
              <a:gd name="connsiteX4" fmla="*/ 10174 w 10174"/>
              <a:gd name="connsiteY4" fmla="*/ 10026 h 10026"/>
              <a:gd name="connsiteX5" fmla="*/ 174 w 10174"/>
              <a:gd name="connsiteY5" fmla="*/ 10026 h 10026"/>
              <a:gd name="connsiteX0" fmla="*/ 0 w 10190"/>
              <a:gd name="connsiteY0" fmla="*/ 10039 h 10039"/>
              <a:gd name="connsiteX1" fmla="*/ 16 w 10190"/>
              <a:gd name="connsiteY1" fmla="*/ 0 h 10039"/>
              <a:gd name="connsiteX2" fmla="*/ 8403 w 10190"/>
              <a:gd name="connsiteY2" fmla="*/ 26 h 10039"/>
              <a:gd name="connsiteX3" fmla="*/ 8403 w 10190"/>
              <a:gd name="connsiteY3" fmla="*/ 7074 h 10039"/>
              <a:gd name="connsiteX4" fmla="*/ 10190 w 10190"/>
              <a:gd name="connsiteY4" fmla="*/ 10026 h 10039"/>
              <a:gd name="connsiteX5" fmla="*/ 0 w 10190"/>
              <a:gd name="connsiteY5" fmla="*/ 10039 h 10039"/>
              <a:gd name="connsiteX0" fmla="*/ 0 w 10182"/>
              <a:gd name="connsiteY0" fmla="*/ 10039 h 10039"/>
              <a:gd name="connsiteX1" fmla="*/ 8 w 10182"/>
              <a:gd name="connsiteY1" fmla="*/ 0 h 10039"/>
              <a:gd name="connsiteX2" fmla="*/ 8395 w 10182"/>
              <a:gd name="connsiteY2" fmla="*/ 26 h 10039"/>
              <a:gd name="connsiteX3" fmla="*/ 8395 w 10182"/>
              <a:gd name="connsiteY3" fmla="*/ 7074 h 10039"/>
              <a:gd name="connsiteX4" fmla="*/ 10182 w 10182"/>
              <a:gd name="connsiteY4" fmla="*/ 10026 h 10039"/>
              <a:gd name="connsiteX5" fmla="*/ 0 w 10182"/>
              <a:gd name="connsiteY5" fmla="*/ 10039 h 10039"/>
              <a:gd name="connsiteX0" fmla="*/ 9 w 10175"/>
              <a:gd name="connsiteY0" fmla="*/ 10026 h 10026"/>
              <a:gd name="connsiteX1" fmla="*/ 1 w 10175"/>
              <a:gd name="connsiteY1" fmla="*/ 0 h 10026"/>
              <a:gd name="connsiteX2" fmla="*/ 8388 w 10175"/>
              <a:gd name="connsiteY2" fmla="*/ 26 h 10026"/>
              <a:gd name="connsiteX3" fmla="*/ 8388 w 10175"/>
              <a:gd name="connsiteY3" fmla="*/ 7074 h 10026"/>
              <a:gd name="connsiteX4" fmla="*/ 10175 w 10175"/>
              <a:gd name="connsiteY4" fmla="*/ 10026 h 10026"/>
              <a:gd name="connsiteX5" fmla="*/ 9 w 10175"/>
              <a:gd name="connsiteY5" fmla="*/ 10026 h 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75" h="10026">
                <a:moveTo>
                  <a:pt x="9" y="10026"/>
                </a:moveTo>
                <a:cubicBezTo>
                  <a:pt x="14" y="6680"/>
                  <a:pt x="-4" y="3346"/>
                  <a:pt x="1" y="0"/>
                </a:cubicBezTo>
                <a:lnTo>
                  <a:pt x="8388" y="26"/>
                </a:lnTo>
                <a:lnTo>
                  <a:pt x="8388" y="7074"/>
                </a:lnTo>
                <a:lnTo>
                  <a:pt x="10175" y="10026"/>
                </a:lnTo>
                <a:lnTo>
                  <a:pt x="9" y="10026"/>
                </a:lnTo>
                <a:close/>
              </a:path>
            </a:pathLst>
          </a:cu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nvGrpSpPr>
          <p:cNvPr id="271" name="Group 270">
            <a:extLst>
              <a:ext uri="{FF2B5EF4-FFF2-40B4-BE49-F238E27FC236}">
                <a16:creationId xmlns:a16="http://schemas.microsoft.com/office/drawing/2014/main" id="{38ECB051-C16B-41AE-98F0-6945CC7F47CE}"/>
              </a:ext>
            </a:extLst>
          </p:cNvPr>
          <p:cNvGrpSpPr/>
          <p:nvPr userDrawn="1"/>
        </p:nvGrpSpPr>
        <p:grpSpPr>
          <a:xfrm>
            <a:off x="8239124" y="1841027"/>
            <a:ext cx="1631951" cy="930718"/>
            <a:chOff x="8239124" y="1841027"/>
            <a:chExt cx="1631951" cy="930718"/>
          </a:xfrm>
        </p:grpSpPr>
        <p:cxnSp>
          <p:nvCxnSpPr>
            <p:cNvPr id="272" name="Straight Connector 271">
              <a:extLst>
                <a:ext uri="{FF2B5EF4-FFF2-40B4-BE49-F238E27FC236}">
                  <a16:creationId xmlns:a16="http://schemas.microsoft.com/office/drawing/2014/main" id="{BE1AEC17-D02A-43BC-BDE4-A4F7A5115CCF}"/>
                </a:ext>
              </a:extLst>
            </p:cNvPr>
            <p:cNvCxnSpPr/>
            <p:nvPr/>
          </p:nvCxnSpPr>
          <p:spPr>
            <a:xfrm>
              <a:off x="8239124" y="1841027"/>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73" name="Straight Connector 272">
              <a:extLst>
                <a:ext uri="{FF2B5EF4-FFF2-40B4-BE49-F238E27FC236}">
                  <a16:creationId xmlns:a16="http://schemas.microsoft.com/office/drawing/2014/main" id="{83D3FFFA-1901-4501-8313-78FFEEAD130B}"/>
                </a:ext>
              </a:extLst>
            </p:cNvPr>
            <p:cNvCxnSpPr/>
            <p:nvPr/>
          </p:nvCxnSpPr>
          <p:spPr>
            <a:xfrm>
              <a:off x="8239124" y="2306386"/>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74" name="Straight Connector 273">
              <a:extLst>
                <a:ext uri="{FF2B5EF4-FFF2-40B4-BE49-F238E27FC236}">
                  <a16:creationId xmlns:a16="http://schemas.microsoft.com/office/drawing/2014/main" id="{207B9835-428B-4D63-B944-240145AF482A}"/>
                </a:ext>
              </a:extLst>
            </p:cNvPr>
            <p:cNvCxnSpPr/>
            <p:nvPr/>
          </p:nvCxnSpPr>
          <p:spPr>
            <a:xfrm flipV="1">
              <a:off x="8239124" y="2771745"/>
              <a:ext cx="92710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grpSp>
      <p:sp>
        <p:nvSpPr>
          <p:cNvPr id="275" name="Rectangle 274">
            <a:extLst>
              <a:ext uri="{FF2B5EF4-FFF2-40B4-BE49-F238E27FC236}">
                <a16:creationId xmlns:a16="http://schemas.microsoft.com/office/drawing/2014/main" id="{3FDFBF7C-79FA-4244-A74E-66B0CB4D3478}"/>
              </a:ext>
            </a:extLst>
          </p:cNvPr>
          <p:cNvSpPr/>
          <p:nvPr userDrawn="1"/>
        </p:nvSpPr>
        <p:spPr bwMode="auto">
          <a:xfrm>
            <a:off x="5551611" y="3033770"/>
            <a:ext cx="6767037" cy="6997916"/>
          </a:xfrm>
          <a:prstGeom prst="rect">
            <a:avLst/>
          </a:prstGeom>
          <a:gradFill>
            <a:gsLst>
              <a:gs pos="84000">
                <a:srgbClr val="0078D7">
                  <a:alpha val="0"/>
                </a:srgbClr>
              </a:gs>
              <a:gs pos="14000">
                <a:srgbClr val="0078D7"/>
              </a:gs>
            </a:gsLst>
            <a:lin ang="204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auto"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315374757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solidFill>
                  <a:srgbClr val="175B85"/>
                </a:soli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333476554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69" name="Education" title="Icon of a rolled paper with a ribbon stamped on it">
            <a:extLst>
              <a:ext uri="{FF2B5EF4-FFF2-40B4-BE49-F238E27FC236}">
                <a16:creationId xmlns:a16="http://schemas.microsoft.com/office/drawing/2014/main" id="{CB8D5674-6258-4B23-8EED-93EE879768C8}"/>
              </a:ext>
            </a:extLst>
          </p:cNvPr>
          <p:cNvSpPr>
            <a:spLocks noChangeAspect="1" noEditPoints="1"/>
          </p:cNvSpPr>
          <p:nvPr userDrawn="1"/>
        </p:nvSpPr>
        <p:spPr bwMode="auto">
          <a:xfrm>
            <a:off x="7462171" y="1032089"/>
            <a:ext cx="4755059" cy="4755059"/>
          </a:xfrm>
          <a:custGeom>
            <a:avLst/>
            <a:gdLst>
              <a:gd name="T0" fmla="*/ 35 w 350"/>
              <a:gd name="T1" fmla="*/ 350 h 350"/>
              <a:gd name="T2" fmla="*/ 10 w 350"/>
              <a:gd name="T3" fmla="*/ 340 h 350"/>
              <a:gd name="T4" fmla="*/ 0 w 350"/>
              <a:gd name="T5" fmla="*/ 315 h 350"/>
              <a:gd name="T6" fmla="*/ 10 w 350"/>
              <a:gd name="T7" fmla="*/ 290 h 350"/>
              <a:gd name="T8" fmla="*/ 35 w 350"/>
              <a:gd name="T9" fmla="*/ 280 h 350"/>
              <a:gd name="T10" fmla="*/ 175 w 350"/>
              <a:gd name="T11" fmla="*/ 280 h 350"/>
              <a:gd name="T12" fmla="*/ 245 w 350"/>
              <a:gd name="T13" fmla="*/ 280 h 350"/>
              <a:gd name="T14" fmla="*/ 220 w 350"/>
              <a:gd name="T15" fmla="*/ 290 h 350"/>
              <a:gd name="T16" fmla="*/ 210 w 350"/>
              <a:gd name="T17" fmla="*/ 315 h 350"/>
              <a:gd name="T18" fmla="*/ 220 w 350"/>
              <a:gd name="T19" fmla="*/ 340 h 350"/>
              <a:gd name="T20" fmla="*/ 245 w 350"/>
              <a:gd name="T21" fmla="*/ 350 h 350"/>
              <a:gd name="T22" fmla="*/ 280 w 350"/>
              <a:gd name="T23" fmla="*/ 70 h 350"/>
              <a:gd name="T24" fmla="*/ 315 w 350"/>
              <a:gd name="T25" fmla="*/ 70 h 350"/>
              <a:gd name="T26" fmla="*/ 350 w 350"/>
              <a:gd name="T27" fmla="*/ 35 h 350"/>
              <a:gd name="T28" fmla="*/ 315 w 350"/>
              <a:gd name="T29" fmla="*/ 0 h 350"/>
              <a:gd name="T30" fmla="*/ 280 w 350"/>
              <a:gd name="T31" fmla="*/ 35 h 350"/>
              <a:gd name="T32" fmla="*/ 280 w 350"/>
              <a:gd name="T33" fmla="*/ 222 h 350"/>
              <a:gd name="T34" fmla="*/ 314 w 350"/>
              <a:gd name="T35" fmla="*/ 0 h 350"/>
              <a:gd name="T36" fmla="*/ 82 w 350"/>
              <a:gd name="T37" fmla="*/ 0 h 350"/>
              <a:gd name="T38" fmla="*/ 47 w 350"/>
              <a:gd name="T39" fmla="*/ 35 h 350"/>
              <a:gd name="T40" fmla="*/ 47 w 350"/>
              <a:gd name="T41" fmla="*/ 268 h 350"/>
              <a:gd name="T42" fmla="*/ 280 w 350"/>
              <a:gd name="T43" fmla="*/ 222 h 350"/>
              <a:gd name="T44" fmla="*/ 280 w 350"/>
              <a:gd name="T45" fmla="*/ 315 h 350"/>
              <a:gd name="T46" fmla="*/ 35 w 350"/>
              <a:gd name="T47" fmla="*/ 350 h 350"/>
              <a:gd name="T48" fmla="*/ 245 w 350"/>
              <a:gd name="T49" fmla="*/ 350 h 350"/>
              <a:gd name="T50" fmla="*/ 280 w 350"/>
              <a:gd name="T51" fmla="*/ 315 h 350"/>
              <a:gd name="T52" fmla="*/ 82 w 350"/>
              <a:gd name="T53" fmla="*/ 70 h 350"/>
              <a:gd name="T54" fmla="*/ 245 w 350"/>
              <a:gd name="T55" fmla="*/ 70 h 350"/>
              <a:gd name="T56" fmla="*/ 82 w 350"/>
              <a:gd name="T57" fmla="*/ 117 h 350"/>
              <a:gd name="T58" fmla="*/ 128 w 350"/>
              <a:gd name="T59" fmla="*/ 117 h 350"/>
              <a:gd name="T60" fmla="*/ 82 w 350"/>
              <a:gd name="T61" fmla="*/ 163 h 350"/>
              <a:gd name="T62" fmla="*/ 128 w 350"/>
              <a:gd name="T63" fmla="*/ 163 h 350"/>
              <a:gd name="T64" fmla="*/ 82 w 350"/>
              <a:gd name="T65" fmla="*/ 210 h 350"/>
              <a:gd name="T66" fmla="*/ 128 w 350"/>
              <a:gd name="T67" fmla="*/ 210 h 350"/>
              <a:gd name="T68" fmla="*/ 163 w 350"/>
              <a:gd name="T69" fmla="*/ 152 h 350"/>
              <a:gd name="T70" fmla="*/ 163 w 350"/>
              <a:gd name="T71" fmla="*/ 245 h 350"/>
              <a:gd name="T72" fmla="*/ 198 w 350"/>
              <a:gd name="T73" fmla="*/ 228 h 350"/>
              <a:gd name="T74" fmla="*/ 233 w 350"/>
              <a:gd name="T75" fmla="*/ 245 h 350"/>
              <a:gd name="T76" fmla="*/ 233 w 350"/>
              <a:gd name="T77" fmla="*/ 152 h 350"/>
              <a:gd name="T78" fmla="*/ 198 w 350"/>
              <a:gd name="T79" fmla="*/ 117 h 350"/>
              <a:gd name="T80" fmla="*/ 163 w 350"/>
              <a:gd name="T81" fmla="*/ 152 h 350"/>
              <a:gd name="T82" fmla="*/ 198 w 350"/>
              <a:gd name="T83" fmla="*/ 187 h 350"/>
              <a:gd name="T84" fmla="*/ 233 w 350"/>
              <a:gd name="T85" fmla="*/ 152 h 350"/>
              <a:gd name="T86" fmla="*/ 198 w 350"/>
              <a:gd name="T87" fmla="*/ 117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0" h="350">
                <a:moveTo>
                  <a:pt x="35" y="350"/>
                </a:moveTo>
                <a:cubicBezTo>
                  <a:pt x="25" y="350"/>
                  <a:pt x="17" y="346"/>
                  <a:pt x="10" y="340"/>
                </a:cubicBezTo>
                <a:cubicBezTo>
                  <a:pt x="4" y="333"/>
                  <a:pt x="0" y="325"/>
                  <a:pt x="0" y="315"/>
                </a:cubicBezTo>
                <a:cubicBezTo>
                  <a:pt x="0" y="305"/>
                  <a:pt x="4" y="297"/>
                  <a:pt x="10" y="290"/>
                </a:cubicBezTo>
                <a:cubicBezTo>
                  <a:pt x="17" y="284"/>
                  <a:pt x="25" y="280"/>
                  <a:pt x="35" y="280"/>
                </a:cubicBezTo>
                <a:cubicBezTo>
                  <a:pt x="175" y="280"/>
                  <a:pt x="175" y="280"/>
                  <a:pt x="175" y="280"/>
                </a:cubicBezTo>
                <a:cubicBezTo>
                  <a:pt x="245" y="280"/>
                  <a:pt x="245" y="280"/>
                  <a:pt x="245" y="280"/>
                </a:cubicBezTo>
                <a:cubicBezTo>
                  <a:pt x="235" y="280"/>
                  <a:pt x="227" y="284"/>
                  <a:pt x="220" y="290"/>
                </a:cubicBezTo>
                <a:cubicBezTo>
                  <a:pt x="214" y="297"/>
                  <a:pt x="210" y="305"/>
                  <a:pt x="210" y="315"/>
                </a:cubicBezTo>
                <a:cubicBezTo>
                  <a:pt x="210" y="325"/>
                  <a:pt x="214" y="333"/>
                  <a:pt x="220" y="340"/>
                </a:cubicBezTo>
                <a:cubicBezTo>
                  <a:pt x="227" y="346"/>
                  <a:pt x="235" y="350"/>
                  <a:pt x="245" y="350"/>
                </a:cubicBezTo>
                <a:moveTo>
                  <a:pt x="280" y="70"/>
                </a:moveTo>
                <a:cubicBezTo>
                  <a:pt x="315" y="70"/>
                  <a:pt x="315" y="70"/>
                  <a:pt x="315" y="70"/>
                </a:cubicBezTo>
                <a:cubicBezTo>
                  <a:pt x="334" y="70"/>
                  <a:pt x="350" y="54"/>
                  <a:pt x="350" y="35"/>
                </a:cubicBezTo>
                <a:cubicBezTo>
                  <a:pt x="350" y="16"/>
                  <a:pt x="334" y="0"/>
                  <a:pt x="315" y="0"/>
                </a:cubicBezTo>
                <a:cubicBezTo>
                  <a:pt x="296" y="0"/>
                  <a:pt x="280" y="16"/>
                  <a:pt x="280" y="35"/>
                </a:cubicBezTo>
                <a:cubicBezTo>
                  <a:pt x="280" y="222"/>
                  <a:pt x="280" y="222"/>
                  <a:pt x="280" y="222"/>
                </a:cubicBezTo>
                <a:moveTo>
                  <a:pt x="314" y="0"/>
                </a:moveTo>
                <a:cubicBezTo>
                  <a:pt x="82" y="0"/>
                  <a:pt x="82" y="0"/>
                  <a:pt x="82" y="0"/>
                </a:cubicBezTo>
                <a:cubicBezTo>
                  <a:pt x="62" y="0"/>
                  <a:pt x="47" y="16"/>
                  <a:pt x="47" y="35"/>
                </a:cubicBezTo>
                <a:cubicBezTo>
                  <a:pt x="47" y="268"/>
                  <a:pt x="47" y="268"/>
                  <a:pt x="47" y="268"/>
                </a:cubicBezTo>
                <a:moveTo>
                  <a:pt x="280" y="222"/>
                </a:moveTo>
                <a:cubicBezTo>
                  <a:pt x="280" y="315"/>
                  <a:pt x="280" y="315"/>
                  <a:pt x="280" y="315"/>
                </a:cubicBezTo>
                <a:moveTo>
                  <a:pt x="35" y="350"/>
                </a:moveTo>
                <a:cubicBezTo>
                  <a:pt x="245" y="350"/>
                  <a:pt x="245" y="350"/>
                  <a:pt x="245" y="350"/>
                </a:cubicBezTo>
                <a:cubicBezTo>
                  <a:pt x="264" y="350"/>
                  <a:pt x="280" y="334"/>
                  <a:pt x="280" y="315"/>
                </a:cubicBezTo>
                <a:moveTo>
                  <a:pt x="82" y="70"/>
                </a:moveTo>
                <a:cubicBezTo>
                  <a:pt x="245" y="70"/>
                  <a:pt x="245" y="70"/>
                  <a:pt x="245" y="70"/>
                </a:cubicBezTo>
                <a:moveTo>
                  <a:pt x="82" y="117"/>
                </a:moveTo>
                <a:cubicBezTo>
                  <a:pt x="128" y="117"/>
                  <a:pt x="128" y="117"/>
                  <a:pt x="128" y="117"/>
                </a:cubicBezTo>
                <a:moveTo>
                  <a:pt x="82" y="163"/>
                </a:moveTo>
                <a:cubicBezTo>
                  <a:pt x="128" y="163"/>
                  <a:pt x="128" y="163"/>
                  <a:pt x="128" y="163"/>
                </a:cubicBezTo>
                <a:moveTo>
                  <a:pt x="82" y="210"/>
                </a:moveTo>
                <a:cubicBezTo>
                  <a:pt x="128" y="210"/>
                  <a:pt x="128" y="210"/>
                  <a:pt x="128" y="210"/>
                </a:cubicBezTo>
                <a:moveTo>
                  <a:pt x="163" y="152"/>
                </a:moveTo>
                <a:cubicBezTo>
                  <a:pt x="163" y="245"/>
                  <a:pt x="163" y="245"/>
                  <a:pt x="163" y="245"/>
                </a:cubicBezTo>
                <a:cubicBezTo>
                  <a:pt x="198" y="228"/>
                  <a:pt x="198" y="228"/>
                  <a:pt x="198" y="228"/>
                </a:cubicBezTo>
                <a:cubicBezTo>
                  <a:pt x="233" y="245"/>
                  <a:pt x="233" y="245"/>
                  <a:pt x="233" y="245"/>
                </a:cubicBezTo>
                <a:cubicBezTo>
                  <a:pt x="233" y="152"/>
                  <a:pt x="233" y="152"/>
                  <a:pt x="233" y="152"/>
                </a:cubicBezTo>
                <a:moveTo>
                  <a:pt x="198" y="117"/>
                </a:moveTo>
                <a:cubicBezTo>
                  <a:pt x="179" y="117"/>
                  <a:pt x="163" y="132"/>
                  <a:pt x="163" y="152"/>
                </a:cubicBezTo>
                <a:cubicBezTo>
                  <a:pt x="163" y="171"/>
                  <a:pt x="179" y="187"/>
                  <a:pt x="198" y="187"/>
                </a:cubicBezTo>
                <a:cubicBezTo>
                  <a:pt x="218" y="187"/>
                  <a:pt x="233" y="171"/>
                  <a:pt x="233" y="152"/>
                </a:cubicBezTo>
                <a:cubicBezTo>
                  <a:pt x="233" y="132"/>
                  <a:pt x="218" y="117"/>
                  <a:pt x="198" y="117"/>
                </a:cubicBezTo>
                <a:close/>
              </a:path>
            </a:pathLst>
          </a:custGeom>
          <a:noFill/>
          <a:ln w="38100" cap="sq">
            <a:solidFill>
              <a:srgbClr val="80BCEB"/>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293012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69" name="rocket" title="Icon of a rocket">
            <a:extLst>
              <a:ext uri="{FF2B5EF4-FFF2-40B4-BE49-F238E27FC236}">
                <a16:creationId xmlns:a16="http://schemas.microsoft.com/office/drawing/2014/main" id="{EF868EE5-4AA3-4983-A348-47E2FBAEF0AF}"/>
              </a:ext>
            </a:extLst>
          </p:cNvPr>
          <p:cNvSpPr>
            <a:spLocks noChangeAspect="1" noEditPoints="1"/>
          </p:cNvSpPr>
          <p:nvPr userDrawn="1"/>
        </p:nvSpPr>
        <p:spPr bwMode="auto">
          <a:xfrm>
            <a:off x="7664471" y="1208898"/>
            <a:ext cx="4490543" cy="4402507"/>
          </a:xfrm>
          <a:custGeom>
            <a:avLst/>
            <a:gdLst>
              <a:gd name="T0" fmla="*/ 352 w 352"/>
              <a:gd name="T1" fmla="*/ 3 h 346"/>
              <a:gd name="T2" fmla="*/ 305 w 352"/>
              <a:gd name="T3" fmla="*/ 142 h 346"/>
              <a:gd name="T4" fmla="*/ 118 w 352"/>
              <a:gd name="T5" fmla="*/ 326 h 346"/>
              <a:gd name="T6" fmla="*/ 50 w 352"/>
              <a:gd name="T7" fmla="*/ 346 h 346"/>
              <a:gd name="T8" fmla="*/ 0 w 352"/>
              <a:gd name="T9" fmla="*/ 295 h 346"/>
              <a:gd name="T10" fmla="*/ 30 w 352"/>
              <a:gd name="T11" fmla="*/ 227 h 346"/>
              <a:gd name="T12" fmla="*/ 203 w 352"/>
              <a:gd name="T13" fmla="*/ 54 h 346"/>
              <a:gd name="T14" fmla="*/ 352 w 352"/>
              <a:gd name="T15" fmla="*/ 3 h 346"/>
              <a:gd name="T16" fmla="*/ 203 w 352"/>
              <a:gd name="T17" fmla="*/ 55 h 346"/>
              <a:gd name="T18" fmla="*/ 301 w 352"/>
              <a:gd name="T19" fmla="*/ 146 h 346"/>
              <a:gd name="T20" fmla="*/ 144 w 352"/>
              <a:gd name="T21" fmla="*/ 113 h 346"/>
              <a:gd name="T22" fmla="*/ 0 w 352"/>
              <a:gd name="T23" fmla="*/ 113 h 346"/>
              <a:gd name="T24" fmla="*/ 0 w 352"/>
              <a:gd name="T25" fmla="*/ 197 h 346"/>
              <a:gd name="T26" fmla="*/ 30 w 352"/>
              <a:gd name="T27" fmla="*/ 227 h 346"/>
              <a:gd name="T28" fmla="*/ 30 w 352"/>
              <a:gd name="T29" fmla="*/ 227 h 346"/>
              <a:gd name="T30" fmla="*/ 120 w 352"/>
              <a:gd name="T31" fmla="*/ 324 h 346"/>
              <a:gd name="T32" fmla="*/ 141 w 352"/>
              <a:gd name="T33" fmla="*/ 346 h 346"/>
              <a:gd name="T34" fmla="*/ 232 w 352"/>
              <a:gd name="T35" fmla="*/ 346 h 346"/>
              <a:gd name="T36" fmla="*/ 232 w 352"/>
              <a:gd name="T37" fmla="*/ 214 h 346"/>
              <a:gd name="T38" fmla="*/ 176 w 352"/>
              <a:gd name="T39" fmla="*/ 159 h 346"/>
              <a:gd name="T40" fmla="*/ 194 w 352"/>
              <a:gd name="T41" fmla="*/ 177 h 346"/>
              <a:gd name="T42" fmla="*/ 211 w 352"/>
              <a:gd name="T43" fmla="*/ 159 h 346"/>
              <a:gd name="T44" fmla="*/ 194 w 352"/>
              <a:gd name="T45" fmla="*/ 141 h 346"/>
              <a:gd name="T46" fmla="*/ 176 w 352"/>
              <a:gd name="T47" fmla="*/ 159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2" h="346">
                <a:moveTo>
                  <a:pt x="352" y="3"/>
                </a:moveTo>
                <a:cubicBezTo>
                  <a:pt x="346" y="85"/>
                  <a:pt x="305" y="142"/>
                  <a:pt x="305" y="142"/>
                </a:cubicBezTo>
                <a:cubicBezTo>
                  <a:pt x="305" y="142"/>
                  <a:pt x="305" y="142"/>
                  <a:pt x="118" y="326"/>
                </a:cubicBezTo>
                <a:cubicBezTo>
                  <a:pt x="118" y="326"/>
                  <a:pt x="118" y="326"/>
                  <a:pt x="50" y="346"/>
                </a:cubicBezTo>
                <a:cubicBezTo>
                  <a:pt x="50" y="346"/>
                  <a:pt x="50" y="346"/>
                  <a:pt x="0" y="295"/>
                </a:cubicBezTo>
                <a:cubicBezTo>
                  <a:pt x="0" y="295"/>
                  <a:pt x="0" y="295"/>
                  <a:pt x="30" y="227"/>
                </a:cubicBezTo>
                <a:cubicBezTo>
                  <a:pt x="30" y="227"/>
                  <a:pt x="149" y="109"/>
                  <a:pt x="203" y="54"/>
                </a:cubicBezTo>
                <a:cubicBezTo>
                  <a:pt x="257" y="0"/>
                  <a:pt x="352" y="3"/>
                  <a:pt x="352" y="3"/>
                </a:cubicBezTo>
                <a:close/>
                <a:moveTo>
                  <a:pt x="203" y="55"/>
                </a:moveTo>
                <a:cubicBezTo>
                  <a:pt x="301" y="146"/>
                  <a:pt x="301" y="146"/>
                  <a:pt x="301" y="146"/>
                </a:cubicBezTo>
                <a:moveTo>
                  <a:pt x="144" y="113"/>
                </a:moveTo>
                <a:cubicBezTo>
                  <a:pt x="0" y="113"/>
                  <a:pt x="0" y="113"/>
                  <a:pt x="0" y="113"/>
                </a:cubicBezTo>
                <a:cubicBezTo>
                  <a:pt x="0" y="197"/>
                  <a:pt x="0" y="197"/>
                  <a:pt x="0" y="197"/>
                </a:cubicBezTo>
                <a:cubicBezTo>
                  <a:pt x="30" y="227"/>
                  <a:pt x="30" y="227"/>
                  <a:pt x="30" y="227"/>
                </a:cubicBezTo>
                <a:moveTo>
                  <a:pt x="30" y="227"/>
                </a:moveTo>
                <a:cubicBezTo>
                  <a:pt x="120" y="324"/>
                  <a:pt x="120" y="324"/>
                  <a:pt x="120" y="324"/>
                </a:cubicBezTo>
                <a:cubicBezTo>
                  <a:pt x="141" y="346"/>
                  <a:pt x="141" y="346"/>
                  <a:pt x="141" y="346"/>
                </a:cubicBezTo>
                <a:cubicBezTo>
                  <a:pt x="232" y="346"/>
                  <a:pt x="232" y="346"/>
                  <a:pt x="232" y="346"/>
                </a:cubicBezTo>
                <a:cubicBezTo>
                  <a:pt x="232" y="214"/>
                  <a:pt x="232" y="214"/>
                  <a:pt x="232" y="214"/>
                </a:cubicBezTo>
                <a:moveTo>
                  <a:pt x="176" y="159"/>
                </a:moveTo>
                <a:cubicBezTo>
                  <a:pt x="176" y="169"/>
                  <a:pt x="184" y="177"/>
                  <a:pt x="194" y="177"/>
                </a:cubicBezTo>
                <a:cubicBezTo>
                  <a:pt x="203" y="177"/>
                  <a:pt x="211" y="169"/>
                  <a:pt x="211" y="159"/>
                </a:cubicBezTo>
                <a:cubicBezTo>
                  <a:pt x="211" y="149"/>
                  <a:pt x="203" y="141"/>
                  <a:pt x="194" y="141"/>
                </a:cubicBezTo>
                <a:cubicBezTo>
                  <a:pt x="184" y="141"/>
                  <a:pt x="176" y="149"/>
                  <a:pt x="176" y="159"/>
                </a:cubicBezTo>
                <a:close/>
              </a:path>
            </a:pathLst>
          </a:custGeom>
          <a:noFill/>
          <a:ln w="3810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Tree>
    <p:extLst>
      <p:ext uri="{BB962C8B-B14F-4D97-AF65-F5344CB8AC3E}">
        <p14:creationId xmlns:p14="http://schemas.microsoft.com/office/powerpoint/2010/main" val="15583476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69" name="building_8" title="Icon of tall buildings">
            <a:extLst>
              <a:ext uri="{FF2B5EF4-FFF2-40B4-BE49-F238E27FC236}">
                <a16:creationId xmlns:a16="http://schemas.microsoft.com/office/drawing/2014/main" id="{289689EA-6824-4638-B9A6-B3A158653EEF}"/>
              </a:ext>
            </a:extLst>
          </p:cNvPr>
          <p:cNvSpPr>
            <a:spLocks noChangeAspect="1" noEditPoints="1"/>
          </p:cNvSpPr>
          <p:nvPr userDrawn="1"/>
        </p:nvSpPr>
        <p:spPr bwMode="auto">
          <a:xfrm>
            <a:off x="8601519" y="3188633"/>
            <a:ext cx="3529494" cy="3833299"/>
          </a:xfrm>
          <a:custGeom>
            <a:avLst/>
            <a:gdLst>
              <a:gd name="T0" fmla="*/ 299 w 395"/>
              <a:gd name="T1" fmla="*/ 151 h 429"/>
              <a:gd name="T2" fmla="*/ 299 w 395"/>
              <a:gd name="T3" fmla="*/ 429 h 429"/>
              <a:gd name="T4" fmla="*/ 242 w 395"/>
              <a:gd name="T5" fmla="*/ 429 h 429"/>
              <a:gd name="T6" fmla="*/ 242 w 395"/>
              <a:gd name="T7" fmla="*/ 333 h 429"/>
              <a:gd name="T8" fmla="*/ 181 w 395"/>
              <a:gd name="T9" fmla="*/ 333 h 429"/>
              <a:gd name="T10" fmla="*/ 181 w 395"/>
              <a:gd name="T11" fmla="*/ 429 h 429"/>
              <a:gd name="T12" fmla="*/ 121 w 395"/>
              <a:gd name="T13" fmla="*/ 429 h 429"/>
              <a:gd name="T14" fmla="*/ 121 w 395"/>
              <a:gd name="T15" fmla="*/ 151 h 429"/>
              <a:gd name="T16" fmla="*/ 211 w 395"/>
              <a:gd name="T17" fmla="*/ 151 h 429"/>
              <a:gd name="T18" fmla="*/ 299 w 395"/>
              <a:gd name="T19" fmla="*/ 151 h 429"/>
              <a:gd name="T20" fmla="*/ 211 w 395"/>
              <a:gd name="T21" fmla="*/ 151 h 429"/>
              <a:gd name="T22" fmla="*/ 211 w 395"/>
              <a:gd name="T23" fmla="*/ 92 h 429"/>
              <a:gd name="T24" fmla="*/ 0 w 395"/>
              <a:gd name="T25" fmla="*/ 92 h 429"/>
              <a:gd name="T26" fmla="*/ 0 w 395"/>
              <a:gd name="T27" fmla="*/ 429 h 429"/>
              <a:gd name="T28" fmla="*/ 395 w 395"/>
              <a:gd name="T29" fmla="*/ 429 h 429"/>
              <a:gd name="T30" fmla="*/ 395 w 395"/>
              <a:gd name="T31" fmla="*/ 123 h 429"/>
              <a:gd name="T32" fmla="*/ 268 w 395"/>
              <a:gd name="T33" fmla="*/ 0 h 429"/>
              <a:gd name="T34" fmla="*/ 268 w 395"/>
              <a:gd name="T35" fmla="*/ 151 h 429"/>
              <a:gd name="T36" fmla="*/ 62 w 395"/>
              <a:gd name="T37" fmla="*/ 151 h 429"/>
              <a:gd name="T38" fmla="*/ 56 w 395"/>
              <a:gd name="T39" fmla="*/ 151 h 429"/>
              <a:gd name="T40" fmla="*/ 56 w 395"/>
              <a:gd name="T41" fmla="*/ 155 h 429"/>
              <a:gd name="T42" fmla="*/ 62 w 395"/>
              <a:gd name="T43" fmla="*/ 155 h 429"/>
              <a:gd name="T44" fmla="*/ 62 w 395"/>
              <a:gd name="T45" fmla="*/ 151 h 429"/>
              <a:gd name="T46" fmla="*/ 62 w 395"/>
              <a:gd name="T47" fmla="*/ 211 h 429"/>
              <a:gd name="T48" fmla="*/ 56 w 395"/>
              <a:gd name="T49" fmla="*/ 211 h 429"/>
              <a:gd name="T50" fmla="*/ 56 w 395"/>
              <a:gd name="T51" fmla="*/ 217 h 429"/>
              <a:gd name="T52" fmla="*/ 62 w 395"/>
              <a:gd name="T53" fmla="*/ 217 h 429"/>
              <a:gd name="T54" fmla="*/ 62 w 395"/>
              <a:gd name="T55" fmla="*/ 211 h 429"/>
              <a:gd name="T56" fmla="*/ 62 w 395"/>
              <a:gd name="T57" fmla="*/ 271 h 429"/>
              <a:gd name="T58" fmla="*/ 56 w 395"/>
              <a:gd name="T59" fmla="*/ 271 h 429"/>
              <a:gd name="T60" fmla="*/ 56 w 395"/>
              <a:gd name="T61" fmla="*/ 277 h 429"/>
              <a:gd name="T62" fmla="*/ 62 w 395"/>
              <a:gd name="T63" fmla="*/ 277 h 429"/>
              <a:gd name="T64" fmla="*/ 62 w 395"/>
              <a:gd name="T65" fmla="*/ 271 h 429"/>
              <a:gd name="T66" fmla="*/ 62 w 395"/>
              <a:gd name="T67" fmla="*/ 332 h 429"/>
              <a:gd name="T68" fmla="*/ 56 w 395"/>
              <a:gd name="T69" fmla="*/ 332 h 429"/>
              <a:gd name="T70" fmla="*/ 56 w 395"/>
              <a:gd name="T71" fmla="*/ 337 h 429"/>
              <a:gd name="T72" fmla="*/ 62 w 395"/>
              <a:gd name="T73" fmla="*/ 337 h 429"/>
              <a:gd name="T74" fmla="*/ 62 w 395"/>
              <a:gd name="T75" fmla="*/ 332 h 429"/>
              <a:gd name="T76" fmla="*/ 62 w 395"/>
              <a:gd name="T77" fmla="*/ 392 h 429"/>
              <a:gd name="T78" fmla="*/ 56 w 395"/>
              <a:gd name="T79" fmla="*/ 392 h 429"/>
              <a:gd name="T80" fmla="*/ 56 w 395"/>
              <a:gd name="T81" fmla="*/ 397 h 429"/>
              <a:gd name="T82" fmla="*/ 62 w 395"/>
              <a:gd name="T83" fmla="*/ 397 h 429"/>
              <a:gd name="T84" fmla="*/ 62 w 395"/>
              <a:gd name="T85" fmla="*/ 392 h 429"/>
              <a:gd name="T86" fmla="*/ 182 w 395"/>
              <a:gd name="T87" fmla="*/ 211 h 429"/>
              <a:gd name="T88" fmla="*/ 177 w 395"/>
              <a:gd name="T89" fmla="*/ 211 h 429"/>
              <a:gd name="T90" fmla="*/ 177 w 395"/>
              <a:gd name="T91" fmla="*/ 217 h 429"/>
              <a:gd name="T92" fmla="*/ 182 w 395"/>
              <a:gd name="T93" fmla="*/ 217 h 429"/>
              <a:gd name="T94" fmla="*/ 182 w 395"/>
              <a:gd name="T95" fmla="*/ 211 h 429"/>
              <a:gd name="T96" fmla="*/ 182 w 395"/>
              <a:gd name="T97" fmla="*/ 273 h 429"/>
              <a:gd name="T98" fmla="*/ 177 w 395"/>
              <a:gd name="T99" fmla="*/ 273 h 429"/>
              <a:gd name="T100" fmla="*/ 177 w 395"/>
              <a:gd name="T101" fmla="*/ 277 h 429"/>
              <a:gd name="T102" fmla="*/ 182 w 395"/>
              <a:gd name="T103" fmla="*/ 277 h 429"/>
              <a:gd name="T104" fmla="*/ 182 w 395"/>
              <a:gd name="T105" fmla="*/ 273 h 429"/>
              <a:gd name="T106" fmla="*/ 243 w 395"/>
              <a:gd name="T107" fmla="*/ 211 h 429"/>
              <a:gd name="T108" fmla="*/ 237 w 395"/>
              <a:gd name="T109" fmla="*/ 211 h 429"/>
              <a:gd name="T110" fmla="*/ 237 w 395"/>
              <a:gd name="T111" fmla="*/ 217 h 429"/>
              <a:gd name="T112" fmla="*/ 243 w 395"/>
              <a:gd name="T113" fmla="*/ 217 h 429"/>
              <a:gd name="T114" fmla="*/ 243 w 395"/>
              <a:gd name="T115" fmla="*/ 211 h 429"/>
              <a:gd name="T116" fmla="*/ 243 w 395"/>
              <a:gd name="T117" fmla="*/ 273 h 429"/>
              <a:gd name="T118" fmla="*/ 237 w 395"/>
              <a:gd name="T119" fmla="*/ 273 h 429"/>
              <a:gd name="T120" fmla="*/ 237 w 395"/>
              <a:gd name="T121" fmla="*/ 277 h 429"/>
              <a:gd name="T122" fmla="*/ 243 w 395"/>
              <a:gd name="T123" fmla="*/ 277 h 429"/>
              <a:gd name="T124" fmla="*/ 243 w 395"/>
              <a:gd name="T125" fmla="*/ 273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5" h="429">
                <a:moveTo>
                  <a:pt x="299" y="151"/>
                </a:moveTo>
                <a:lnTo>
                  <a:pt x="299" y="429"/>
                </a:lnTo>
                <a:lnTo>
                  <a:pt x="242" y="429"/>
                </a:lnTo>
                <a:lnTo>
                  <a:pt x="242" y="333"/>
                </a:lnTo>
                <a:lnTo>
                  <a:pt x="181" y="333"/>
                </a:lnTo>
                <a:lnTo>
                  <a:pt x="181" y="429"/>
                </a:lnTo>
                <a:lnTo>
                  <a:pt x="121" y="429"/>
                </a:lnTo>
                <a:lnTo>
                  <a:pt x="121" y="151"/>
                </a:lnTo>
                <a:lnTo>
                  <a:pt x="211" y="151"/>
                </a:lnTo>
                <a:lnTo>
                  <a:pt x="299" y="151"/>
                </a:lnTo>
                <a:moveTo>
                  <a:pt x="211" y="151"/>
                </a:moveTo>
                <a:lnTo>
                  <a:pt x="211" y="92"/>
                </a:lnTo>
                <a:lnTo>
                  <a:pt x="0" y="92"/>
                </a:lnTo>
                <a:lnTo>
                  <a:pt x="0" y="429"/>
                </a:lnTo>
                <a:moveTo>
                  <a:pt x="395" y="429"/>
                </a:moveTo>
                <a:lnTo>
                  <a:pt x="395" y="123"/>
                </a:lnTo>
                <a:lnTo>
                  <a:pt x="268" y="0"/>
                </a:lnTo>
                <a:lnTo>
                  <a:pt x="268" y="151"/>
                </a:lnTo>
                <a:moveTo>
                  <a:pt x="62" y="151"/>
                </a:moveTo>
                <a:lnTo>
                  <a:pt x="56" y="151"/>
                </a:lnTo>
                <a:lnTo>
                  <a:pt x="56" y="155"/>
                </a:lnTo>
                <a:lnTo>
                  <a:pt x="62" y="155"/>
                </a:lnTo>
                <a:lnTo>
                  <a:pt x="62" y="151"/>
                </a:lnTo>
                <a:moveTo>
                  <a:pt x="62" y="211"/>
                </a:moveTo>
                <a:lnTo>
                  <a:pt x="56" y="211"/>
                </a:lnTo>
                <a:lnTo>
                  <a:pt x="56" y="217"/>
                </a:lnTo>
                <a:lnTo>
                  <a:pt x="62" y="217"/>
                </a:lnTo>
                <a:lnTo>
                  <a:pt x="62" y="211"/>
                </a:lnTo>
                <a:moveTo>
                  <a:pt x="62" y="271"/>
                </a:moveTo>
                <a:lnTo>
                  <a:pt x="56" y="271"/>
                </a:lnTo>
                <a:lnTo>
                  <a:pt x="56" y="277"/>
                </a:lnTo>
                <a:lnTo>
                  <a:pt x="62" y="277"/>
                </a:lnTo>
                <a:lnTo>
                  <a:pt x="62" y="271"/>
                </a:lnTo>
                <a:moveTo>
                  <a:pt x="62" y="332"/>
                </a:moveTo>
                <a:lnTo>
                  <a:pt x="56" y="332"/>
                </a:lnTo>
                <a:lnTo>
                  <a:pt x="56" y="337"/>
                </a:lnTo>
                <a:lnTo>
                  <a:pt x="62" y="337"/>
                </a:lnTo>
                <a:lnTo>
                  <a:pt x="62" y="332"/>
                </a:lnTo>
                <a:moveTo>
                  <a:pt x="62" y="392"/>
                </a:moveTo>
                <a:lnTo>
                  <a:pt x="56" y="392"/>
                </a:lnTo>
                <a:lnTo>
                  <a:pt x="56" y="397"/>
                </a:lnTo>
                <a:lnTo>
                  <a:pt x="62" y="397"/>
                </a:lnTo>
                <a:lnTo>
                  <a:pt x="62" y="392"/>
                </a:lnTo>
                <a:moveTo>
                  <a:pt x="182" y="211"/>
                </a:moveTo>
                <a:lnTo>
                  <a:pt x="177" y="211"/>
                </a:lnTo>
                <a:lnTo>
                  <a:pt x="177" y="217"/>
                </a:lnTo>
                <a:lnTo>
                  <a:pt x="182" y="217"/>
                </a:lnTo>
                <a:lnTo>
                  <a:pt x="182" y="211"/>
                </a:lnTo>
                <a:moveTo>
                  <a:pt x="182" y="273"/>
                </a:moveTo>
                <a:lnTo>
                  <a:pt x="177" y="273"/>
                </a:lnTo>
                <a:lnTo>
                  <a:pt x="177" y="277"/>
                </a:lnTo>
                <a:lnTo>
                  <a:pt x="182" y="277"/>
                </a:lnTo>
                <a:lnTo>
                  <a:pt x="182" y="273"/>
                </a:lnTo>
                <a:moveTo>
                  <a:pt x="243" y="211"/>
                </a:moveTo>
                <a:lnTo>
                  <a:pt x="237" y="211"/>
                </a:lnTo>
                <a:lnTo>
                  <a:pt x="237" y="217"/>
                </a:lnTo>
                <a:lnTo>
                  <a:pt x="243" y="217"/>
                </a:lnTo>
                <a:lnTo>
                  <a:pt x="243" y="211"/>
                </a:lnTo>
                <a:moveTo>
                  <a:pt x="243" y="273"/>
                </a:moveTo>
                <a:lnTo>
                  <a:pt x="237" y="273"/>
                </a:lnTo>
                <a:lnTo>
                  <a:pt x="237" y="277"/>
                </a:lnTo>
                <a:lnTo>
                  <a:pt x="243" y="277"/>
                </a:lnTo>
                <a:lnTo>
                  <a:pt x="243" y="273"/>
                </a:lnTo>
              </a:path>
            </a:pathLst>
          </a:custGeom>
          <a:noFill/>
          <a:ln w="38100" cap="sq">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808416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Tree>
    <p:extLst>
      <p:ext uri="{BB962C8B-B14F-4D97-AF65-F5344CB8AC3E}">
        <p14:creationId xmlns:p14="http://schemas.microsoft.com/office/powerpoint/2010/main" val="36947755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420762"/>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cxnSp>
        <p:nvCxnSpPr>
          <p:cNvPr id="12" name="Straight Connector 11"/>
          <p:cNvCxnSpPr/>
          <p:nvPr userDrawn="1"/>
        </p:nvCxnSpPr>
        <p:spPr>
          <a:xfrm>
            <a:off x="457200" y="1538943"/>
            <a:ext cx="27432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3336925" y="1538943"/>
            <a:ext cx="8645525"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48442BE4-CFAB-4485-9466-19374D12861C}"/>
              </a:ext>
            </a:extLst>
          </p:cNvPr>
          <p:cNvSpPr>
            <a:spLocks noGrp="1"/>
          </p:cNvSpPr>
          <p:nvPr>
            <p:ph type="body" sz="quarter" idx="13" hasCustomPrompt="1"/>
          </p:nvPr>
        </p:nvSpPr>
        <p:spPr>
          <a:xfrm>
            <a:off x="274702" y="736407"/>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a:t>Slide title</a:t>
            </a:r>
          </a:p>
        </p:txBody>
      </p:sp>
    </p:spTree>
    <p:extLst>
      <p:ext uri="{BB962C8B-B14F-4D97-AF65-F5344CB8AC3E}">
        <p14:creationId xmlns:p14="http://schemas.microsoft.com/office/powerpoint/2010/main" val="2244433356"/>
      </p:ext>
    </p:extLst>
  </p:cSld>
  <p:clrMapOvr>
    <a:masterClrMapping/>
  </p:clrMapOvr>
  <p:transition>
    <p:fade/>
  </p:transition>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6635704"/>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0241553" y="6658519"/>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cxnSp>
        <p:nvCxnSpPr>
          <p:cNvPr id="12" name="Straight Connector 11"/>
          <p:cNvCxnSpPr>
            <a:cxnSpLocks/>
          </p:cNvCxnSpPr>
          <p:nvPr userDrawn="1"/>
        </p:nvCxnSpPr>
        <p:spPr>
          <a:xfrm>
            <a:off x="457200" y="981170"/>
            <a:ext cx="27432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3336925" y="981170"/>
            <a:ext cx="8645525"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48442BE4-CFAB-4485-9466-19374D12861C}"/>
              </a:ext>
            </a:extLst>
          </p:cNvPr>
          <p:cNvSpPr>
            <a:spLocks noGrp="1"/>
          </p:cNvSpPr>
          <p:nvPr>
            <p:ph type="body" sz="quarter" idx="13" hasCustomPrompt="1"/>
          </p:nvPr>
        </p:nvSpPr>
        <p:spPr>
          <a:xfrm>
            <a:off x="274702" y="178634"/>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a:t>Slide title</a:t>
            </a:r>
          </a:p>
        </p:txBody>
      </p:sp>
    </p:spTree>
    <p:extLst>
      <p:ext uri="{BB962C8B-B14F-4D97-AF65-F5344CB8AC3E}">
        <p14:creationId xmlns:p14="http://schemas.microsoft.com/office/powerpoint/2010/main" val="644973354"/>
      </p:ext>
    </p:extLst>
  </p:cSld>
  <p:clrMapOvr>
    <a:masterClrMapping/>
  </p:clrMapOvr>
  <p:transition>
    <p:fade/>
  </p:transition>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con librar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420762"/>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 name="Slide Number Placeholder 2">
            <a:extLst>
              <a:ext uri="{FF2B5EF4-FFF2-40B4-BE49-F238E27FC236}">
                <a16:creationId xmlns:a16="http://schemas.microsoft.com/office/drawing/2014/main" id="{57D64E18-5215-478C-9622-2D24D9EAFF34}"/>
              </a:ext>
            </a:extLst>
          </p:cNvPr>
          <p:cNvSpPr>
            <a:spLocks noGrp="1"/>
          </p:cNvSpPr>
          <p:nvPr>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
        <p:nvSpPr>
          <p:cNvPr id="13" name="Text Placeholder 4">
            <a:extLst>
              <a:ext uri="{FF2B5EF4-FFF2-40B4-BE49-F238E27FC236}">
                <a16:creationId xmlns:a16="http://schemas.microsoft.com/office/drawing/2014/main" id="{189F16C3-50AD-4199-A732-8C7863CA4DBC}"/>
              </a:ext>
            </a:extLst>
          </p:cNvPr>
          <p:cNvSpPr>
            <a:spLocks noGrp="1"/>
          </p:cNvSpPr>
          <p:nvPr>
            <p:ph type="body" sz="quarter" idx="13" hasCustomPrompt="1"/>
          </p:nvPr>
        </p:nvSpPr>
        <p:spPr>
          <a:xfrm>
            <a:off x="274702" y="736407"/>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noProof="0"/>
              <a:t>Slide title</a:t>
            </a:r>
          </a:p>
        </p:txBody>
      </p:sp>
    </p:spTree>
    <p:extLst>
      <p:ext uri="{BB962C8B-B14F-4D97-AF65-F5344CB8AC3E}">
        <p14:creationId xmlns:p14="http://schemas.microsoft.com/office/powerpoint/2010/main" val="2522471913"/>
      </p:ext>
    </p:extLst>
  </p:cSld>
  <p:clrMapOvr>
    <a:masterClrMapping/>
  </p:clrMapOvr>
  <p:transition>
    <p:fade/>
  </p:transition>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emf"/><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chart" Target="../charts/chart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image" Target="../media/image2.emf"/><Relationship Id="rId2" Type="http://schemas.openxmlformats.org/officeDocument/2006/relationships/slideLayout" Target="../slideLayouts/slideLayout15.xml"/><Relationship Id="rId16" Type="http://schemas.openxmlformats.org/officeDocument/2006/relationships/image" Target="../media/image1.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chart" Target="../charts/chart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p:cNvSpPr>
            <a:spLocks noGrp="1"/>
          </p:cNvSpPr>
          <p:nvPr>
            <p:ph type="sldNum" sz="quarter" idx="4"/>
          </p:nvPr>
        </p:nvSpPr>
        <p:spPr>
          <a:xfrm>
            <a:off x="11524080" y="6523261"/>
            <a:ext cx="463234" cy="110800"/>
          </a:xfrm>
          <a:prstGeom prst="rect">
            <a:avLst/>
          </a:prstGeom>
        </p:spPr>
        <p:txBody>
          <a:bodyPr vert="horz" wrap="square" lIns="0" tIns="0" rIns="0" bIns="0" rtlCol="0" anchor="ctr">
            <a:spAutoFit/>
          </a:bodyPr>
          <a:lstStyle>
            <a:lvl1pP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algn="r" defTabSz="932742">
              <a:lnSpc>
                <a:spcPct val="90000"/>
              </a:lnSpc>
              <a:spcBef>
                <a:spcPct val="0"/>
              </a:spcBef>
            </a:pPr>
            <a:fld id="{ED077441-DF17-4513-BACB-525ED94CFAE4}" type="slidenum">
              <a:rPr lang="en-US" smtClean="0"/>
              <a:pPr algn="r" defTabSz="932742">
                <a:lnSpc>
                  <a:spcPct val="90000"/>
                </a:lnSpc>
                <a:spcBef>
                  <a:spcPct val="0"/>
                </a:spcBef>
              </a:pPr>
              <a:t>‹N°›</a:t>
            </a:fld>
            <a:endParaRPr lang="en-US"/>
          </a:p>
        </p:txBody>
      </p:sp>
      <p:graphicFrame>
        <p:nvGraphicFramePr>
          <p:cNvPr id="7" name="Chart 6">
            <a:extLst>
              <a:ext uri="{FF2B5EF4-FFF2-40B4-BE49-F238E27FC236}">
                <a16:creationId xmlns:a16="http://schemas.microsoft.com/office/drawing/2014/main" id="{A45F33A4-28FE-4DCB-AF31-746E068D1C8A}"/>
              </a:ext>
            </a:extLst>
          </p:cNvPr>
          <p:cNvGraphicFramePr/>
          <p:nvPr userDrawn="1">
            <p:extLst>
              <p:ext uri="{D42A27DB-BD31-4B8C-83A1-F6EECF244321}">
                <p14:modId xmlns:p14="http://schemas.microsoft.com/office/powerpoint/2010/main" val="2874684192"/>
              </p:ext>
            </p:extLst>
          </p:nvPr>
        </p:nvGraphicFramePr>
        <p:xfrm>
          <a:off x="-292276" y="-1419470"/>
          <a:ext cx="6492554" cy="1097269"/>
        </p:xfrm>
        <a:graphic>
          <a:graphicData uri="http://schemas.openxmlformats.org/drawingml/2006/chart">
            <c:chart xmlns:c="http://schemas.openxmlformats.org/drawingml/2006/chart" xmlns:r="http://schemas.openxmlformats.org/officeDocument/2006/relationships" r:id="rId15"/>
          </a:graphicData>
        </a:graphic>
      </p:graphicFrame>
      <p:pic>
        <p:nvPicPr>
          <p:cNvPr id="8" name="Picture 2">
            <a:extLst>
              <a:ext uri="{FF2B5EF4-FFF2-40B4-BE49-F238E27FC236}">
                <a16:creationId xmlns:a16="http://schemas.microsoft.com/office/drawing/2014/main" id="{05FB4EE8-22BA-4319-B9BA-3C4386B3299F}"/>
              </a:ext>
            </a:extLst>
          </p:cNvPr>
          <p:cNvPicPr>
            <a:picLocks noChangeAspect="1"/>
          </p:cNvPicPr>
          <p:nvPr userDrawn="1"/>
        </p:nvPicPr>
        <p:blipFill>
          <a:blip r:embed="rId16"/>
          <a:stretch>
            <a:fillRect/>
          </a:stretch>
        </p:blipFill>
        <p:spPr>
          <a:xfrm rot="5400000">
            <a:off x="9226488" y="3280851"/>
            <a:ext cx="6994525" cy="432822"/>
          </a:xfrm>
          <a:prstGeom prst="rect">
            <a:avLst/>
          </a:prstGeom>
        </p:spPr>
      </p:pic>
      <p:pic>
        <p:nvPicPr>
          <p:cNvPr id="9" name="Picture 4">
            <a:extLst>
              <a:ext uri="{FF2B5EF4-FFF2-40B4-BE49-F238E27FC236}">
                <a16:creationId xmlns:a16="http://schemas.microsoft.com/office/drawing/2014/main" id="{F5DE2223-5E65-4470-AD45-6AC92CF76112}"/>
              </a:ext>
            </a:extLst>
          </p:cNvPr>
          <p:cNvPicPr>
            <a:picLocks noChangeAspect="1"/>
          </p:cNvPicPr>
          <p:nvPr userDrawn="1"/>
        </p:nvPicPr>
        <p:blipFill>
          <a:blip r:embed="rId17" cstate="screen">
            <a:extLst>
              <a:ext uri="{28A0092B-C50C-407E-A947-70E740481C1C}">
                <a14:useLocalDpi xmlns:a14="http://schemas.microsoft.com/office/drawing/2010/main"/>
              </a:ext>
            </a:extLst>
          </a:blip>
          <a:stretch>
            <a:fillRect/>
          </a:stretch>
        </p:blipFill>
        <p:spPr>
          <a:xfrm rot="5400000">
            <a:off x="9951596" y="3071982"/>
            <a:ext cx="6995160" cy="849926"/>
          </a:xfrm>
          <a:prstGeom prst="rect">
            <a:avLst/>
          </a:prstGeom>
        </p:spPr>
      </p:pic>
    </p:spTree>
    <p:extLst>
      <p:ext uri="{BB962C8B-B14F-4D97-AF65-F5344CB8AC3E}">
        <p14:creationId xmlns:p14="http://schemas.microsoft.com/office/powerpoint/2010/main" val="3148027151"/>
      </p:ext>
    </p:extLst>
  </p:cSld>
  <p:clrMap bg1="lt1" tx1="dk1" bg2="lt2" tx2="dk2" accent1="accent1" accent2="accent2" accent3="accent3" accent4="accent4" accent5="accent5" accent6="accent6" hlink="hlink" folHlink="folHlink"/>
  <p:sldLayoutIdLst>
    <p:sldLayoutId id="2147484540" r:id="rId1"/>
    <p:sldLayoutId id="2147484565" r:id="rId2"/>
    <p:sldLayoutId id="2147484568" r:id="rId3"/>
    <p:sldLayoutId id="2147484569" r:id="rId4"/>
    <p:sldLayoutId id="2147484570" r:id="rId5"/>
    <p:sldLayoutId id="2147484571" r:id="rId6"/>
    <p:sldLayoutId id="2147484563" r:id="rId7"/>
    <p:sldLayoutId id="2147484575" r:id="rId8"/>
    <p:sldLayoutId id="2147484564" r:id="rId9"/>
    <p:sldLayoutId id="2147484576" r:id="rId10"/>
    <p:sldLayoutId id="2147484555" r:id="rId11"/>
    <p:sldLayoutId id="2147484560" r:id="rId12"/>
    <p:sldLayoutId id="2147484573" r:id="rId13"/>
  </p:sldLayoutIdLst>
  <p:transition>
    <p:fade/>
  </p:transition>
  <p:hf hdr="0" ftr="0" dt="0"/>
  <p:txStyles>
    <p:titleStyle>
      <a:lvl1pPr algn="l" defTabSz="932742" rtl="0" eaLnBrk="1" latinLnBrk="0" hangingPunct="1">
        <a:lnSpc>
          <a:spcPct val="90000"/>
        </a:lnSpc>
        <a:spcBef>
          <a:spcPct val="0"/>
        </a:spcBef>
        <a:buNone/>
        <a:defRPr lang="en-US" sz="4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5" pos="2102" userDrawn="1">
          <p15:clr>
            <a:srgbClr val="A4A3A4"/>
          </p15:clr>
        </p15:guide>
        <p15:guide id="8" pos="3918" userDrawn="1">
          <p15:clr>
            <a:srgbClr val="A4A3A4"/>
          </p15:clr>
        </p15:guide>
        <p15:guide id="12" pos="5731" userDrawn="1">
          <p15:clr>
            <a:srgbClr val="A4A3A4"/>
          </p15:clr>
        </p15:guide>
        <p15:guide id="16" pos="288" userDrawn="1">
          <p15:clr>
            <a:srgbClr val="A4A3A4"/>
          </p15:clr>
        </p15:guide>
        <p15:guide id="17" pos="7546" userDrawn="1">
          <p15:clr>
            <a:srgbClr val="A4A3A4"/>
          </p15:clr>
        </p15:guide>
        <p15:guide id="25" orient="horz" pos="287" userDrawn="1">
          <p15:clr>
            <a:srgbClr val="A4A3A4"/>
          </p15:clr>
        </p15:guide>
        <p15:guide id="26" orient="horz" pos="4118" userDrawn="1">
          <p15:clr>
            <a:srgbClr val="A4A3A4"/>
          </p15:clr>
        </p15:guide>
        <p15:guide id="27" orient="horz" pos="387" userDrawn="1">
          <p15:clr>
            <a:srgbClr val="A4A3A4"/>
          </p15:clr>
        </p15:guide>
        <p15:guide id="32" orient="horz" pos="675" userDrawn="1">
          <p15:clr>
            <a:srgbClr val="A4A3A4"/>
          </p15:clr>
        </p15:guide>
        <p15:guide id="33" orient="horz" pos="965" userDrawn="1">
          <p15:clr>
            <a:srgbClr val="A4A3A4"/>
          </p15:clr>
        </p15:guide>
        <p15:guide id="34" orient="horz" pos="1253" userDrawn="1">
          <p15:clr>
            <a:srgbClr val="A4A3A4"/>
          </p15:clr>
        </p15:guide>
        <p15:guide id="35" orient="horz" pos="1538" userDrawn="1">
          <p15:clr>
            <a:srgbClr val="A4A3A4"/>
          </p15:clr>
        </p15:guide>
        <p15:guide id="36" orient="horz" pos="1826" userDrawn="1">
          <p15:clr>
            <a:srgbClr val="A4A3A4"/>
          </p15:clr>
        </p15:guide>
        <p15:guide id="37" orient="horz" pos="2115" userDrawn="1">
          <p15:clr>
            <a:srgbClr val="A4A3A4"/>
          </p15:clr>
        </p15:guide>
        <p15:guide id="38" orient="horz" pos="2406" userDrawn="1">
          <p15:clr>
            <a:srgbClr val="A4A3A4"/>
          </p15:clr>
        </p15:guide>
        <p15:guide id="39" orient="horz" pos="2694" userDrawn="1">
          <p15:clr>
            <a:srgbClr val="A4A3A4"/>
          </p15:clr>
        </p15:guide>
        <p15:guide id="40" orient="horz" pos="2981" userDrawn="1">
          <p15:clr>
            <a:srgbClr val="A4A3A4"/>
          </p15:clr>
        </p15:guide>
        <p15:guide id="41" orient="horz" pos="3267" userDrawn="1">
          <p15:clr>
            <a:srgbClr val="A4A3A4"/>
          </p15:clr>
        </p15:guide>
        <p15:guide id="42" orient="horz" pos="3557" userDrawn="1">
          <p15:clr>
            <a:srgbClr val="A4A3A4"/>
          </p15:clr>
        </p15:guide>
        <p15:guide id="43" orient="horz" pos="3842" userDrawn="1">
          <p15:clr>
            <a:srgbClr val="A4A3A4"/>
          </p15:clr>
        </p15:guide>
        <p15:guide id="44" pos="4824" userDrawn="1">
          <p15:clr>
            <a:srgbClr val="FBAE4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p:cNvSpPr>
            <a:spLocks noGrp="1"/>
          </p:cNvSpPr>
          <p:nvPr>
            <p:ph type="sldNum" sz="quarter" idx="4"/>
          </p:nvPr>
        </p:nvSpPr>
        <p:spPr>
          <a:xfrm>
            <a:off x="11524080" y="6523261"/>
            <a:ext cx="463234" cy="110800"/>
          </a:xfrm>
          <a:prstGeom prst="rect">
            <a:avLst/>
          </a:prstGeom>
        </p:spPr>
        <p:txBody>
          <a:bodyPr vert="horz" wrap="square" lIns="0" tIns="0" rIns="0" bIns="0" rtlCol="0" anchor="ctr">
            <a:spAutoFit/>
          </a:bodyPr>
          <a:lstStyle>
            <a:lvl1pP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algn="r" defTabSz="932742">
              <a:lnSpc>
                <a:spcPct val="90000"/>
              </a:lnSpc>
              <a:spcBef>
                <a:spcPct val="0"/>
              </a:spcBef>
            </a:pPr>
            <a:fld id="{ED077441-DF17-4513-BACB-525ED94CFAE4}" type="slidenum">
              <a:rPr lang="en-US" smtClean="0"/>
              <a:pPr algn="r" defTabSz="932742">
                <a:lnSpc>
                  <a:spcPct val="90000"/>
                </a:lnSpc>
                <a:spcBef>
                  <a:spcPct val="0"/>
                </a:spcBef>
              </a:pPr>
              <a:t>‹N°›</a:t>
            </a:fld>
            <a:endParaRPr lang="en-US"/>
          </a:p>
        </p:txBody>
      </p:sp>
      <p:graphicFrame>
        <p:nvGraphicFramePr>
          <p:cNvPr id="7" name="Chart 6">
            <a:extLst>
              <a:ext uri="{FF2B5EF4-FFF2-40B4-BE49-F238E27FC236}">
                <a16:creationId xmlns:a16="http://schemas.microsoft.com/office/drawing/2014/main" id="{A45F33A4-28FE-4DCB-AF31-746E068D1C8A}"/>
              </a:ext>
            </a:extLst>
          </p:cNvPr>
          <p:cNvGraphicFramePr/>
          <p:nvPr userDrawn="1">
            <p:extLst/>
          </p:nvPr>
        </p:nvGraphicFramePr>
        <p:xfrm>
          <a:off x="-292276" y="-1419470"/>
          <a:ext cx="6492554" cy="1097269"/>
        </p:xfrm>
        <a:graphic>
          <a:graphicData uri="http://schemas.openxmlformats.org/drawingml/2006/chart">
            <c:chart xmlns:c="http://schemas.openxmlformats.org/drawingml/2006/chart" xmlns:r="http://schemas.openxmlformats.org/officeDocument/2006/relationships" r:id="rId15"/>
          </a:graphicData>
        </a:graphic>
      </p:graphicFrame>
      <p:pic>
        <p:nvPicPr>
          <p:cNvPr id="8" name="Picture 2">
            <a:extLst>
              <a:ext uri="{FF2B5EF4-FFF2-40B4-BE49-F238E27FC236}">
                <a16:creationId xmlns:a16="http://schemas.microsoft.com/office/drawing/2014/main" id="{05FB4EE8-22BA-4319-B9BA-3C4386B3299F}"/>
              </a:ext>
            </a:extLst>
          </p:cNvPr>
          <p:cNvPicPr>
            <a:picLocks noChangeAspect="1"/>
          </p:cNvPicPr>
          <p:nvPr userDrawn="1"/>
        </p:nvPicPr>
        <p:blipFill>
          <a:blip r:embed="rId16"/>
          <a:stretch>
            <a:fillRect/>
          </a:stretch>
        </p:blipFill>
        <p:spPr>
          <a:xfrm rot="5400000">
            <a:off x="9226488" y="3280851"/>
            <a:ext cx="6994525" cy="432822"/>
          </a:xfrm>
          <a:prstGeom prst="rect">
            <a:avLst/>
          </a:prstGeom>
        </p:spPr>
      </p:pic>
      <p:pic>
        <p:nvPicPr>
          <p:cNvPr id="9" name="Picture 4">
            <a:extLst>
              <a:ext uri="{FF2B5EF4-FFF2-40B4-BE49-F238E27FC236}">
                <a16:creationId xmlns:a16="http://schemas.microsoft.com/office/drawing/2014/main" id="{F5DE2223-5E65-4470-AD45-6AC92CF76112}"/>
              </a:ext>
            </a:extLst>
          </p:cNvPr>
          <p:cNvPicPr>
            <a:picLocks noChangeAspect="1"/>
          </p:cNvPicPr>
          <p:nvPr userDrawn="1"/>
        </p:nvPicPr>
        <p:blipFill>
          <a:blip r:embed="rId17" cstate="screen">
            <a:extLst>
              <a:ext uri="{28A0092B-C50C-407E-A947-70E740481C1C}">
                <a14:useLocalDpi xmlns:a14="http://schemas.microsoft.com/office/drawing/2010/main"/>
              </a:ext>
            </a:extLst>
          </a:blip>
          <a:stretch>
            <a:fillRect/>
          </a:stretch>
        </p:blipFill>
        <p:spPr>
          <a:xfrm rot="5400000">
            <a:off x="9951596" y="3071982"/>
            <a:ext cx="6995160" cy="849926"/>
          </a:xfrm>
          <a:prstGeom prst="rect">
            <a:avLst/>
          </a:prstGeom>
        </p:spPr>
      </p:pic>
    </p:spTree>
    <p:extLst>
      <p:ext uri="{BB962C8B-B14F-4D97-AF65-F5344CB8AC3E}">
        <p14:creationId xmlns:p14="http://schemas.microsoft.com/office/powerpoint/2010/main" val="3859245417"/>
      </p:ext>
    </p:extLst>
  </p:cSld>
  <p:clrMap bg1="lt1" tx1="dk1" bg2="lt2" tx2="dk2" accent1="accent1" accent2="accent2" accent3="accent3" accent4="accent4" accent5="accent5" accent6="accent6" hlink="hlink" folHlink="folHlink"/>
  <p:sldLayoutIdLst>
    <p:sldLayoutId id="2147484578" r:id="rId1"/>
    <p:sldLayoutId id="2147484579" r:id="rId2"/>
    <p:sldLayoutId id="2147484580" r:id="rId3"/>
    <p:sldLayoutId id="2147484581" r:id="rId4"/>
    <p:sldLayoutId id="2147484582" r:id="rId5"/>
    <p:sldLayoutId id="2147484583" r:id="rId6"/>
    <p:sldLayoutId id="2147484584" r:id="rId7"/>
    <p:sldLayoutId id="2147484585" r:id="rId8"/>
    <p:sldLayoutId id="2147484586" r:id="rId9"/>
    <p:sldLayoutId id="2147484587" r:id="rId10"/>
    <p:sldLayoutId id="2147484588" r:id="rId11"/>
    <p:sldLayoutId id="2147484589" r:id="rId12"/>
    <p:sldLayoutId id="2147484590" r:id="rId13"/>
  </p:sldLayoutIdLst>
  <p:transition>
    <p:fade/>
  </p:transition>
  <p:hf hdr="0" ftr="0" dt="0"/>
  <p:txStyles>
    <p:titleStyle>
      <a:lvl1pPr algn="l" defTabSz="932742" rtl="0" eaLnBrk="1" latinLnBrk="0" hangingPunct="1">
        <a:lnSpc>
          <a:spcPct val="90000"/>
        </a:lnSpc>
        <a:spcBef>
          <a:spcPct val="0"/>
        </a:spcBef>
        <a:buNone/>
        <a:defRPr lang="en-US" sz="4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5" pos="2102">
          <p15:clr>
            <a:srgbClr val="A4A3A4"/>
          </p15:clr>
        </p15:guide>
        <p15:guide id="8" pos="3918">
          <p15:clr>
            <a:srgbClr val="A4A3A4"/>
          </p15:clr>
        </p15:guide>
        <p15:guide id="12" pos="5731">
          <p15:clr>
            <a:srgbClr val="A4A3A4"/>
          </p15:clr>
        </p15:guide>
        <p15:guide id="16" pos="288">
          <p15:clr>
            <a:srgbClr val="A4A3A4"/>
          </p15:clr>
        </p15:guide>
        <p15:guide id="17" pos="7546">
          <p15:clr>
            <a:srgbClr val="A4A3A4"/>
          </p15:clr>
        </p15:guide>
        <p15:guide id="25" orient="horz" pos="287">
          <p15:clr>
            <a:srgbClr val="A4A3A4"/>
          </p15:clr>
        </p15:guide>
        <p15:guide id="26" orient="horz" pos="4118">
          <p15:clr>
            <a:srgbClr val="A4A3A4"/>
          </p15:clr>
        </p15:guide>
        <p15:guide id="27" orient="horz" pos="387">
          <p15:clr>
            <a:srgbClr val="A4A3A4"/>
          </p15:clr>
        </p15:guide>
        <p15:guide id="32" orient="horz" pos="675">
          <p15:clr>
            <a:srgbClr val="A4A3A4"/>
          </p15:clr>
        </p15:guide>
        <p15:guide id="33" orient="horz" pos="965">
          <p15:clr>
            <a:srgbClr val="A4A3A4"/>
          </p15:clr>
        </p15:guide>
        <p15:guide id="34" orient="horz" pos="1253">
          <p15:clr>
            <a:srgbClr val="A4A3A4"/>
          </p15:clr>
        </p15:guide>
        <p15:guide id="35" orient="horz" pos="1538">
          <p15:clr>
            <a:srgbClr val="A4A3A4"/>
          </p15:clr>
        </p15:guide>
        <p15:guide id="36" orient="horz" pos="1826">
          <p15:clr>
            <a:srgbClr val="A4A3A4"/>
          </p15:clr>
        </p15:guide>
        <p15:guide id="37" orient="horz" pos="2115">
          <p15:clr>
            <a:srgbClr val="A4A3A4"/>
          </p15:clr>
        </p15:guide>
        <p15:guide id="38" orient="horz" pos="2406">
          <p15:clr>
            <a:srgbClr val="A4A3A4"/>
          </p15:clr>
        </p15:guide>
        <p15:guide id="39" orient="horz" pos="2694">
          <p15:clr>
            <a:srgbClr val="A4A3A4"/>
          </p15:clr>
        </p15:guide>
        <p15:guide id="40" orient="horz" pos="2981">
          <p15:clr>
            <a:srgbClr val="A4A3A4"/>
          </p15:clr>
        </p15:guide>
        <p15:guide id="41" orient="horz" pos="3267">
          <p15:clr>
            <a:srgbClr val="A4A3A4"/>
          </p15:clr>
        </p15:guide>
        <p15:guide id="42" orient="horz" pos="3557">
          <p15:clr>
            <a:srgbClr val="A4A3A4"/>
          </p15:clr>
        </p15:guide>
        <p15:guide id="43" orient="horz" pos="3842">
          <p15:clr>
            <a:srgbClr val="A4A3A4"/>
          </p15:clr>
        </p15:guide>
        <p15:guide id="44" pos="4824">
          <p15:clr>
            <a:srgbClr val="FBAE4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1.emf"/><Relationship Id="rId4" Type="http://schemas.openxmlformats.org/officeDocument/2006/relationships/package" Target="../embeddings/Microsoft_Visio_Drawing.vsdx"/></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782727F-EDEB-4C5F-95C9-FBA4626B3589}"/>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7280598" y="3516261"/>
            <a:ext cx="5660515" cy="2828169"/>
          </a:xfrm>
          <a:prstGeom prst="rect">
            <a:avLst/>
          </a:prstGeom>
        </p:spPr>
      </p:pic>
      <p:sp>
        <p:nvSpPr>
          <p:cNvPr id="10" name="Title 2">
            <a:extLst>
              <a:ext uri="{FF2B5EF4-FFF2-40B4-BE49-F238E27FC236}">
                <a16:creationId xmlns:a16="http://schemas.microsoft.com/office/drawing/2014/main" id="{F06F721E-7CB1-4B6C-9ACA-5C02B216F75A}"/>
              </a:ext>
            </a:extLst>
          </p:cNvPr>
          <p:cNvSpPr>
            <a:spLocks noGrp="1"/>
          </p:cNvSpPr>
          <p:nvPr>
            <p:ph type="title"/>
          </p:nvPr>
        </p:nvSpPr>
        <p:spPr>
          <a:xfrm>
            <a:off x="274701" y="1822976"/>
            <a:ext cx="11887071" cy="1948607"/>
          </a:xfrm>
        </p:spPr>
        <p:txBody>
          <a:bodyPr/>
          <a:lstStyle/>
          <a:p>
            <a:r>
              <a:rPr lang="en-US" sz="4800" spc="-50" dirty="0"/>
              <a:t>Module 3</a:t>
            </a:r>
            <a:br>
              <a:rPr lang="en-US" sz="4800" spc="-50" dirty="0"/>
            </a:br>
            <a:r>
              <a:rPr lang="en-US" sz="4800" spc="-50" dirty="0"/>
              <a:t>Enhanced Security Administrative Forest</a:t>
            </a:r>
          </a:p>
        </p:txBody>
      </p:sp>
      <p:sp>
        <p:nvSpPr>
          <p:cNvPr id="11" name="Espace réservé du texte 3">
            <a:extLst>
              <a:ext uri="{FF2B5EF4-FFF2-40B4-BE49-F238E27FC236}">
                <a16:creationId xmlns:a16="http://schemas.microsoft.com/office/drawing/2014/main" id="{5923037F-4ADB-4980-BB8F-CBDEFCC357A6}"/>
              </a:ext>
            </a:extLst>
          </p:cNvPr>
          <p:cNvSpPr>
            <a:spLocks noGrp="1"/>
          </p:cNvSpPr>
          <p:nvPr>
            <p:ph type="body" sz="quarter" idx="12"/>
          </p:nvPr>
        </p:nvSpPr>
        <p:spPr>
          <a:xfrm>
            <a:off x="276540" y="4930346"/>
            <a:ext cx="6399213" cy="825080"/>
          </a:xfrm>
        </p:spPr>
        <p:txBody>
          <a:bodyPr/>
          <a:lstStyle/>
          <a:p>
            <a:r>
              <a:rPr lang="fr-FR" dirty="0"/>
              <a:t>June 2018</a:t>
            </a:r>
          </a:p>
        </p:txBody>
      </p:sp>
      <p:sp>
        <p:nvSpPr>
          <p:cNvPr id="12" name="TextBox 4">
            <a:extLst>
              <a:ext uri="{FF2B5EF4-FFF2-40B4-BE49-F238E27FC236}">
                <a16:creationId xmlns:a16="http://schemas.microsoft.com/office/drawing/2014/main" id="{120E7C69-DF4B-4421-A0DE-C39E0932C697}"/>
              </a:ext>
            </a:extLst>
          </p:cNvPr>
          <p:cNvSpPr txBox="1"/>
          <p:nvPr/>
        </p:nvSpPr>
        <p:spPr>
          <a:xfrm>
            <a:off x="274701" y="3405823"/>
            <a:ext cx="7429965" cy="1369606"/>
          </a:xfrm>
          <a:prstGeom prst="rect">
            <a:avLst/>
          </a:prstGeom>
          <a:noFill/>
        </p:spPr>
        <p:txBody>
          <a:bodyPr wrap="square" lIns="182880" tIns="146304" rIns="182880" bIns="146304" rtlCol="0">
            <a:spAutoFit/>
          </a:bodyPr>
          <a:lstStyle/>
          <a:p>
            <a:pPr algn="l">
              <a:lnSpc>
                <a:spcPct val="90000"/>
              </a:lnSpc>
              <a:spcAft>
                <a:spcPts val="600"/>
              </a:spcAft>
            </a:pPr>
            <a:r>
              <a:rPr lang="en-US" sz="2400" dirty="0">
                <a:solidFill>
                  <a:schemeClr val="bg1"/>
                </a:solidFill>
              </a:rPr>
              <a:t>Section 4 - Deploy an Enhanced Security Administrative Environment </a:t>
            </a:r>
          </a:p>
          <a:p>
            <a:pPr algn="l">
              <a:lnSpc>
                <a:spcPct val="90000"/>
              </a:lnSpc>
              <a:spcAft>
                <a:spcPts val="600"/>
              </a:spcAft>
            </a:pPr>
            <a:endParaRPr lang="en-US" sz="2400" dirty="0">
              <a:solidFill>
                <a:schemeClr val="bg1"/>
              </a:solidFill>
            </a:endParaRPr>
          </a:p>
        </p:txBody>
      </p:sp>
    </p:spTree>
    <p:extLst>
      <p:ext uri="{BB962C8B-B14F-4D97-AF65-F5344CB8AC3E}">
        <p14:creationId xmlns:p14="http://schemas.microsoft.com/office/powerpoint/2010/main" val="1773447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64604C-758F-4076-8AD9-59301B379FDE}"/>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9</a:t>
            </a:fld>
            <a:endParaRPr lang="en-US"/>
          </a:p>
        </p:txBody>
      </p:sp>
      <p:sp>
        <p:nvSpPr>
          <p:cNvPr id="3" name="Text Placeholder 2">
            <a:extLst>
              <a:ext uri="{FF2B5EF4-FFF2-40B4-BE49-F238E27FC236}">
                <a16:creationId xmlns:a16="http://schemas.microsoft.com/office/drawing/2014/main" id="{4688EADA-E186-458C-A1BA-A99D36368376}"/>
              </a:ext>
            </a:extLst>
          </p:cNvPr>
          <p:cNvSpPr>
            <a:spLocks noGrp="1"/>
          </p:cNvSpPr>
          <p:nvPr>
            <p:ph type="body" sz="quarter" idx="13"/>
          </p:nvPr>
        </p:nvSpPr>
        <p:spPr/>
        <p:txBody>
          <a:bodyPr/>
          <a:lstStyle/>
          <a:p>
            <a:r>
              <a:rPr lang="en-CA" dirty="0"/>
              <a:t>ESAE User roles</a:t>
            </a:r>
          </a:p>
        </p:txBody>
      </p:sp>
      <p:sp>
        <p:nvSpPr>
          <p:cNvPr id="4" name="Espace réservé du texte 2">
            <a:extLst>
              <a:ext uri="{FF2B5EF4-FFF2-40B4-BE49-F238E27FC236}">
                <a16:creationId xmlns:a16="http://schemas.microsoft.com/office/drawing/2014/main" id="{6ADF3CE6-16EC-469A-BF2C-EC1A395E562F}"/>
              </a:ext>
            </a:extLst>
          </p:cNvPr>
          <p:cNvSpPr txBox="1">
            <a:spLocks/>
          </p:cNvSpPr>
          <p:nvPr/>
        </p:nvSpPr>
        <p:spPr>
          <a:xfrm>
            <a:off x="366141" y="1922261"/>
            <a:ext cx="11887200" cy="3539430"/>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ESAE users and admins are all using smartcard authentication</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There are at least four roles to implement</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ESAE Maintenance Role (red card)</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Production AD Administrator Role (gold card)</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ESAE </a:t>
            </a:r>
            <a:r>
              <a:rPr lang="en-US" sz="2000">
                <a:gradFill>
                  <a:gsLst>
                    <a:gs pos="1250">
                      <a:srgbClr val="505050"/>
                    </a:gs>
                    <a:gs pos="100000">
                      <a:srgbClr val="505050"/>
                    </a:gs>
                  </a:gsLst>
                  <a:lin ang="5400000" scaled="0"/>
                </a:gradFill>
              </a:rPr>
              <a:t>Auditor Role (</a:t>
            </a:r>
            <a:r>
              <a:rPr lang="en-US" sz="2000" dirty="0">
                <a:gradFill>
                  <a:gsLst>
                    <a:gs pos="1250">
                      <a:srgbClr val="505050"/>
                    </a:gs>
                    <a:gs pos="100000">
                      <a:srgbClr val="505050"/>
                    </a:gs>
                  </a:gsLst>
                  <a:lin ang="5400000" scaled="0"/>
                </a:gradFill>
              </a:rPr>
              <a:t>white card)</a:t>
            </a:r>
            <a:endParaRPr lang="en-US" sz="2000" dirty="0">
              <a:gradFill>
                <a:gsLst>
                  <a:gs pos="1250">
                    <a:srgbClr val="505050"/>
                  </a:gs>
                  <a:gs pos="100000">
                    <a:srgbClr val="505050"/>
                  </a:gs>
                </a:gsLst>
                <a:lin ang="5400000" scaled="0"/>
              </a:gradFill>
              <a:cs typeface="Segoe UI"/>
            </a:endParaRP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ESAE Emergency Maintenance Role (break glass)</a:t>
            </a:r>
          </a:p>
          <a:p>
            <a:pPr>
              <a:buFont typeface="Wingdings" panose="05000000000000000000" pitchFamily="2" charset="2"/>
              <a:buChar char="§"/>
              <a:defRPr/>
            </a:pPr>
            <a:endParaRPr lang="en-US" sz="3200" b="1" dirty="0">
              <a:gradFill>
                <a:gsLst>
                  <a:gs pos="1250">
                    <a:srgbClr val="505050"/>
                  </a:gs>
                  <a:gs pos="100000">
                    <a:srgbClr val="505050"/>
                  </a:gs>
                </a:gsLst>
                <a:lin ang="5400000" scaled="0"/>
              </a:gradFill>
            </a:endParaRPr>
          </a:p>
          <a:p>
            <a:pPr lvl="1">
              <a:buFont typeface="Wingdings" panose="05000000000000000000" pitchFamily="2" charset="2"/>
              <a:buChar char="§"/>
              <a:defRPr/>
            </a:pPr>
            <a:endParaRPr lang="en-US" sz="2000" dirty="0">
              <a:gradFill>
                <a:gsLst>
                  <a:gs pos="1250">
                    <a:srgbClr val="505050"/>
                  </a:gs>
                  <a:gs pos="100000">
                    <a:srgbClr val="505050"/>
                  </a:gs>
                </a:gsLst>
                <a:lin ang="5400000" scaled="0"/>
              </a:gradFill>
            </a:endParaRPr>
          </a:p>
          <a:p>
            <a:pPr lvl="1">
              <a:buFont typeface="Wingdings" panose="05000000000000000000" pitchFamily="2" charset="2"/>
              <a:buChar char="§"/>
              <a:defRPr/>
            </a:pPr>
            <a:endParaRPr lang="en-US" sz="800" dirty="0">
              <a:gradFill>
                <a:gsLst>
                  <a:gs pos="1250">
                    <a:srgbClr val="505050"/>
                  </a:gs>
                  <a:gs pos="100000">
                    <a:srgbClr val="505050"/>
                  </a:gs>
                </a:gsLst>
                <a:lin ang="5400000" scaled="0"/>
              </a:gradFill>
            </a:endParaRPr>
          </a:p>
        </p:txBody>
      </p:sp>
    </p:spTree>
    <p:extLst>
      <p:ext uri="{BB962C8B-B14F-4D97-AF65-F5344CB8AC3E}">
        <p14:creationId xmlns:p14="http://schemas.microsoft.com/office/powerpoint/2010/main" val="278380304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811E8F9-E85A-431F-9808-B0E8D72EEAEE}"/>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10</a:t>
            </a:fld>
            <a:endParaRPr lang="en-US"/>
          </a:p>
        </p:txBody>
      </p:sp>
      <p:sp>
        <p:nvSpPr>
          <p:cNvPr id="3" name="Text Placeholder 2">
            <a:extLst>
              <a:ext uri="{FF2B5EF4-FFF2-40B4-BE49-F238E27FC236}">
                <a16:creationId xmlns:a16="http://schemas.microsoft.com/office/drawing/2014/main" id="{425D86AB-A200-4457-8604-319DF7F4F454}"/>
              </a:ext>
            </a:extLst>
          </p:cNvPr>
          <p:cNvSpPr>
            <a:spLocks noGrp="1"/>
          </p:cNvSpPr>
          <p:nvPr>
            <p:ph type="body" sz="quarter" idx="13"/>
          </p:nvPr>
        </p:nvSpPr>
        <p:spPr/>
        <p:txBody>
          <a:bodyPr/>
          <a:lstStyle/>
          <a:p>
            <a:r>
              <a:rPr lang="en-CA" dirty="0"/>
              <a:t>ESAE User Roles</a:t>
            </a:r>
          </a:p>
        </p:txBody>
      </p:sp>
      <p:sp>
        <p:nvSpPr>
          <p:cNvPr id="4" name="Espace réservé du texte 2">
            <a:extLst>
              <a:ext uri="{FF2B5EF4-FFF2-40B4-BE49-F238E27FC236}">
                <a16:creationId xmlns:a16="http://schemas.microsoft.com/office/drawing/2014/main" id="{2779FD2A-3510-477A-AFFF-A73A3F81E2A7}"/>
              </a:ext>
            </a:extLst>
          </p:cNvPr>
          <p:cNvSpPr txBox="1">
            <a:spLocks/>
          </p:cNvSpPr>
          <p:nvPr/>
        </p:nvSpPr>
        <p:spPr>
          <a:xfrm>
            <a:off x="1822173" y="1922261"/>
            <a:ext cx="10431167" cy="5509200"/>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ESAE Maintenance Role (red card)</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Domain Administrators in the ESAE forest </a:t>
            </a:r>
          </a:p>
          <a:p>
            <a:pPr lvl="1">
              <a:buFont typeface="Wingdings" panose="05000000000000000000" pitchFamily="2" charset="2"/>
              <a:buChar char="§"/>
              <a:defRPr/>
            </a:pPr>
            <a:r>
              <a:rPr lang="en-US" sz="2000" b="1" dirty="0">
                <a:gradFill>
                  <a:gsLst>
                    <a:gs pos="1250">
                      <a:srgbClr val="505050"/>
                    </a:gs>
                    <a:gs pos="100000">
                      <a:srgbClr val="505050"/>
                    </a:gs>
                  </a:gsLst>
                  <a:lin ang="5400000" scaled="0"/>
                </a:gradFill>
              </a:rPr>
              <a:t>No permissions in the production domains</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Use a smartcard to log on to the administrative workstations </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Can log on only to ESAE workstations and servers</a:t>
            </a:r>
          </a:p>
          <a:p>
            <a:pPr lvl="1">
              <a:buFont typeface="Wingdings" panose="05000000000000000000" pitchFamily="2" charset="2"/>
              <a:buChar char="§"/>
              <a:defRPr/>
            </a:pPr>
            <a:endParaRPr lang="en-US" sz="2000" dirty="0">
              <a:gradFill>
                <a:gsLst>
                  <a:gs pos="1250">
                    <a:srgbClr val="505050"/>
                  </a:gs>
                  <a:gs pos="100000">
                    <a:srgbClr val="505050"/>
                  </a:gs>
                </a:gsLst>
                <a:lin ang="5400000" scaled="0"/>
              </a:gradFill>
            </a:endParaRP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Production AD Administrator Role (gold card)</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Domain Administrators in the respective production domain</a:t>
            </a:r>
          </a:p>
          <a:p>
            <a:pPr lvl="1">
              <a:buFont typeface="Wingdings" panose="05000000000000000000" pitchFamily="2" charset="2"/>
              <a:buChar char="§"/>
              <a:defRPr/>
            </a:pPr>
            <a:r>
              <a:rPr lang="en-US" sz="2000" b="1" dirty="0">
                <a:gradFill>
                  <a:gsLst>
                    <a:gs pos="1250">
                      <a:srgbClr val="505050"/>
                    </a:gs>
                    <a:gs pos="100000">
                      <a:srgbClr val="505050"/>
                    </a:gs>
                  </a:gsLst>
                  <a:lin ang="5400000" scaled="0"/>
                </a:gradFill>
              </a:rPr>
              <a:t>Normal users in the ESAE forest</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Use a smartcard to log on to the administrative workstations</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Can only log on to the hardened administrative workstations and physical production domain controllers</a:t>
            </a:r>
          </a:p>
          <a:p>
            <a:pPr lvl="1">
              <a:buFont typeface="Wingdings" panose="05000000000000000000" pitchFamily="2" charset="2"/>
              <a:buChar char="§"/>
              <a:defRPr/>
            </a:pPr>
            <a:endParaRPr lang="en-US" sz="2000" dirty="0">
              <a:gradFill>
                <a:gsLst>
                  <a:gs pos="1250">
                    <a:srgbClr val="505050"/>
                  </a:gs>
                  <a:gs pos="100000">
                    <a:srgbClr val="505050"/>
                  </a:gs>
                </a:gsLst>
                <a:lin ang="5400000" scaled="0"/>
              </a:gradFill>
            </a:endParaRPr>
          </a:p>
          <a:p>
            <a:pPr lvl="1">
              <a:buFont typeface="Wingdings" panose="05000000000000000000" pitchFamily="2" charset="2"/>
              <a:buChar char="§"/>
              <a:defRPr/>
            </a:pPr>
            <a:endParaRPr lang="en-US" sz="2000" dirty="0">
              <a:gradFill>
                <a:gsLst>
                  <a:gs pos="1250">
                    <a:srgbClr val="505050"/>
                  </a:gs>
                  <a:gs pos="100000">
                    <a:srgbClr val="505050"/>
                  </a:gs>
                </a:gsLst>
                <a:lin ang="5400000" scaled="0"/>
              </a:gradFill>
            </a:endParaRPr>
          </a:p>
          <a:p>
            <a:pPr lvl="1">
              <a:buFont typeface="Wingdings" panose="05000000000000000000" pitchFamily="2" charset="2"/>
              <a:buChar char="§"/>
              <a:defRPr/>
            </a:pPr>
            <a:endParaRPr lang="en-US" sz="800" dirty="0">
              <a:gradFill>
                <a:gsLst>
                  <a:gs pos="1250">
                    <a:srgbClr val="505050"/>
                  </a:gs>
                  <a:gs pos="100000">
                    <a:srgbClr val="505050"/>
                  </a:gs>
                </a:gsLst>
                <a:lin ang="5400000" scaled="0"/>
              </a:gradFill>
            </a:endParaRPr>
          </a:p>
        </p:txBody>
      </p:sp>
      <p:pic>
        <p:nvPicPr>
          <p:cNvPr id="5" name="Picture 4">
            <a:extLst>
              <a:ext uri="{FF2B5EF4-FFF2-40B4-BE49-F238E27FC236}">
                <a16:creationId xmlns:a16="http://schemas.microsoft.com/office/drawing/2014/main" id="{4E33E0B9-ADB6-4270-AA80-63757BB1026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7802" y="2071999"/>
            <a:ext cx="804869" cy="976829"/>
          </a:xfrm>
          <a:prstGeom prst="rect">
            <a:avLst/>
          </a:prstGeom>
        </p:spPr>
      </p:pic>
      <p:pic>
        <p:nvPicPr>
          <p:cNvPr id="6" name="Picture 2" descr="C:\Users\mas\Documents\Cyber Solutions\Admin Desktop\GoldCard.png">
            <a:extLst>
              <a:ext uri="{FF2B5EF4-FFF2-40B4-BE49-F238E27FC236}">
                <a16:creationId xmlns:a16="http://schemas.microsoft.com/office/drawing/2014/main" id="{614B8723-9839-48D3-9C42-6A4B89CFF7D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6024" y="4242043"/>
            <a:ext cx="806647" cy="976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810149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811E8F9-E85A-431F-9808-B0E8D72EEAEE}"/>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11</a:t>
            </a:fld>
            <a:endParaRPr lang="en-US"/>
          </a:p>
        </p:txBody>
      </p:sp>
      <p:sp>
        <p:nvSpPr>
          <p:cNvPr id="3" name="Text Placeholder 2">
            <a:extLst>
              <a:ext uri="{FF2B5EF4-FFF2-40B4-BE49-F238E27FC236}">
                <a16:creationId xmlns:a16="http://schemas.microsoft.com/office/drawing/2014/main" id="{425D86AB-A200-4457-8604-319DF7F4F454}"/>
              </a:ext>
            </a:extLst>
          </p:cNvPr>
          <p:cNvSpPr>
            <a:spLocks noGrp="1"/>
          </p:cNvSpPr>
          <p:nvPr>
            <p:ph type="body" sz="quarter" idx="13"/>
          </p:nvPr>
        </p:nvSpPr>
        <p:spPr/>
        <p:txBody>
          <a:bodyPr/>
          <a:lstStyle/>
          <a:p>
            <a:r>
              <a:rPr lang="en-CA" dirty="0"/>
              <a:t>ESAE User Roles</a:t>
            </a:r>
          </a:p>
        </p:txBody>
      </p:sp>
      <p:sp>
        <p:nvSpPr>
          <p:cNvPr id="4" name="Espace réservé du texte 2">
            <a:extLst>
              <a:ext uri="{FF2B5EF4-FFF2-40B4-BE49-F238E27FC236}">
                <a16:creationId xmlns:a16="http://schemas.microsoft.com/office/drawing/2014/main" id="{2779FD2A-3510-477A-AFFF-A73A3F81E2A7}"/>
              </a:ext>
            </a:extLst>
          </p:cNvPr>
          <p:cNvSpPr txBox="1">
            <a:spLocks/>
          </p:cNvSpPr>
          <p:nvPr/>
        </p:nvSpPr>
        <p:spPr>
          <a:xfrm>
            <a:off x="1822173" y="1922261"/>
            <a:ext cx="10431167" cy="481516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ESAE Auditor Role  (white card)</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Use a smartcard to log on to the administrative workstations</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Can only log on to the hardened administrative workstations</a:t>
            </a:r>
          </a:p>
          <a:p>
            <a:pPr lvl="1">
              <a:buFont typeface="Wingdings" panose="05000000000000000000" pitchFamily="2" charset="2"/>
              <a:buChar char="§"/>
              <a:defRPr/>
            </a:pPr>
            <a:endParaRPr lang="en-US" sz="1100" dirty="0">
              <a:gradFill>
                <a:gsLst>
                  <a:gs pos="1250">
                    <a:srgbClr val="505050"/>
                  </a:gs>
                  <a:gs pos="100000">
                    <a:srgbClr val="505050"/>
                  </a:gs>
                </a:gsLst>
                <a:lin ang="5400000" scaled="0"/>
              </a:gradFill>
            </a:endParaRP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ESAE Emergency Maintenance Role (break glass)</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Domain Administrator in ESAE</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Do not use a smartcard to log on</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The user name and password are stored in a safe. The password is changed after every use</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Can only log on physically to domain controllers</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Used only for initial forest configuration and in emergency situations</a:t>
            </a:r>
          </a:p>
          <a:p>
            <a:pPr lvl="1">
              <a:buFont typeface="Wingdings" panose="05000000000000000000" pitchFamily="2" charset="2"/>
              <a:buChar char="§"/>
              <a:defRPr/>
            </a:pPr>
            <a:endParaRPr lang="en-US" sz="2000" dirty="0">
              <a:gradFill>
                <a:gsLst>
                  <a:gs pos="1250">
                    <a:srgbClr val="505050"/>
                  </a:gs>
                  <a:gs pos="100000">
                    <a:srgbClr val="505050"/>
                  </a:gs>
                </a:gsLst>
                <a:lin ang="5400000" scaled="0"/>
              </a:gradFill>
            </a:endParaRPr>
          </a:p>
          <a:p>
            <a:pPr lvl="1">
              <a:buFont typeface="Wingdings" panose="05000000000000000000" pitchFamily="2" charset="2"/>
              <a:buChar char="§"/>
              <a:defRPr/>
            </a:pPr>
            <a:endParaRPr lang="en-US" sz="2000" dirty="0">
              <a:gradFill>
                <a:gsLst>
                  <a:gs pos="1250">
                    <a:srgbClr val="505050"/>
                  </a:gs>
                  <a:gs pos="100000">
                    <a:srgbClr val="505050"/>
                  </a:gs>
                </a:gsLst>
                <a:lin ang="5400000" scaled="0"/>
              </a:gradFill>
            </a:endParaRPr>
          </a:p>
          <a:p>
            <a:pPr lvl="1">
              <a:buFont typeface="Wingdings" panose="05000000000000000000" pitchFamily="2" charset="2"/>
              <a:buChar char="§"/>
              <a:defRPr/>
            </a:pPr>
            <a:endParaRPr lang="en-US" sz="800" dirty="0">
              <a:gradFill>
                <a:gsLst>
                  <a:gs pos="1250">
                    <a:srgbClr val="505050"/>
                  </a:gs>
                  <a:gs pos="100000">
                    <a:srgbClr val="505050"/>
                  </a:gs>
                </a:gsLst>
                <a:lin ang="5400000" scaled="0"/>
              </a:gradFill>
            </a:endParaRPr>
          </a:p>
        </p:txBody>
      </p:sp>
      <p:pic>
        <p:nvPicPr>
          <p:cNvPr id="7" name="Picture 6">
            <a:extLst>
              <a:ext uri="{FF2B5EF4-FFF2-40B4-BE49-F238E27FC236}">
                <a16:creationId xmlns:a16="http://schemas.microsoft.com/office/drawing/2014/main" id="{7149C6AC-DCE7-43F5-AF57-5C96E8B625A0}"/>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983854" y="2041353"/>
            <a:ext cx="762000" cy="861044"/>
          </a:xfrm>
          <a:prstGeom prst="rect">
            <a:avLst/>
          </a:prstGeom>
        </p:spPr>
      </p:pic>
      <p:pic>
        <p:nvPicPr>
          <p:cNvPr id="8" name="Picture 7" descr="C:\Users\mas\Documents\Cyber Solutions\Customers\NOAA\Document Graphics\break glass.png">
            <a:extLst>
              <a:ext uri="{FF2B5EF4-FFF2-40B4-BE49-F238E27FC236}">
                <a16:creationId xmlns:a16="http://schemas.microsoft.com/office/drawing/2014/main" id="{383439F4-1319-4908-9E5E-2F6466C08F3D}"/>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66801" y="4359341"/>
            <a:ext cx="811576" cy="683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276987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64604C-758F-4076-8AD9-59301B379FDE}"/>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12</a:t>
            </a:fld>
            <a:endParaRPr lang="en-US"/>
          </a:p>
        </p:txBody>
      </p:sp>
      <p:sp>
        <p:nvSpPr>
          <p:cNvPr id="3" name="Text Placeholder 2">
            <a:extLst>
              <a:ext uri="{FF2B5EF4-FFF2-40B4-BE49-F238E27FC236}">
                <a16:creationId xmlns:a16="http://schemas.microsoft.com/office/drawing/2014/main" id="{4688EADA-E186-458C-A1BA-A99D36368376}"/>
              </a:ext>
            </a:extLst>
          </p:cNvPr>
          <p:cNvSpPr>
            <a:spLocks noGrp="1"/>
          </p:cNvSpPr>
          <p:nvPr>
            <p:ph type="body" sz="quarter" idx="13"/>
          </p:nvPr>
        </p:nvSpPr>
        <p:spPr/>
        <p:txBody>
          <a:bodyPr/>
          <a:lstStyle/>
          <a:p>
            <a:r>
              <a:rPr lang="en-CA" dirty="0"/>
              <a:t>Certification Authority requirements</a:t>
            </a:r>
          </a:p>
        </p:txBody>
      </p:sp>
      <p:sp>
        <p:nvSpPr>
          <p:cNvPr id="4" name="Espace réservé du texte 2">
            <a:extLst>
              <a:ext uri="{FF2B5EF4-FFF2-40B4-BE49-F238E27FC236}">
                <a16:creationId xmlns:a16="http://schemas.microsoft.com/office/drawing/2014/main" id="{6ADF3CE6-16EC-469A-BF2C-EC1A395E562F}"/>
              </a:ext>
            </a:extLst>
          </p:cNvPr>
          <p:cNvSpPr txBox="1">
            <a:spLocks/>
          </p:cNvSpPr>
          <p:nvPr/>
        </p:nvSpPr>
        <p:spPr>
          <a:xfrm>
            <a:off x="366141" y="1922261"/>
            <a:ext cx="11887200" cy="2456057"/>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The ESEA CA will be responsible for issuing:</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Smartcard certificates for users</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Certificates for server authentication if needed (TLS webservices, LDAPs)</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Certificates for IPSec communications </a:t>
            </a:r>
          </a:p>
          <a:p>
            <a:pPr lvl="1">
              <a:buFont typeface="Wingdings" panose="05000000000000000000" pitchFamily="2" charset="2"/>
              <a:buChar char="§"/>
              <a:defRPr/>
            </a:pPr>
            <a:endParaRPr lang="en-US" sz="2000" b="1" dirty="0">
              <a:gradFill>
                <a:gsLst>
                  <a:gs pos="1250">
                    <a:srgbClr val="505050"/>
                  </a:gs>
                  <a:gs pos="100000">
                    <a:srgbClr val="505050"/>
                  </a:gs>
                </a:gsLst>
                <a:lin ang="5400000" scaled="0"/>
              </a:gradFill>
            </a:endParaRPr>
          </a:p>
          <a:p>
            <a:pPr lvl="1">
              <a:buFont typeface="Wingdings" panose="05000000000000000000" pitchFamily="2" charset="2"/>
              <a:buChar char="§"/>
              <a:defRPr/>
            </a:pPr>
            <a:endParaRPr lang="en-US" sz="2000" dirty="0">
              <a:gradFill>
                <a:gsLst>
                  <a:gs pos="1250">
                    <a:srgbClr val="505050"/>
                  </a:gs>
                  <a:gs pos="100000">
                    <a:srgbClr val="505050"/>
                  </a:gs>
                </a:gsLst>
                <a:lin ang="5400000" scaled="0"/>
              </a:gradFill>
            </a:endParaRPr>
          </a:p>
          <a:p>
            <a:pPr lvl="1">
              <a:buFont typeface="Wingdings" panose="05000000000000000000" pitchFamily="2" charset="2"/>
              <a:buChar char="§"/>
              <a:defRPr/>
            </a:pPr>
            <a:endParaRPr lang="en-US" sz="800" dirty="0">
              <a:gradFill>
                <a:gsLst>
                  <a:gs pos="1250">
                    <a:srgbClr val="505050"/>
                  </a:gs>
                  <a:gs pos="100000">
                    <a:srgbClr val="505050"/>
                  </a:gs>
                </a:gsLst>
                <a:lin ang="5400000" scaled="0"/>
              </a:gradFill>
            </a:endParaRPr>
          </a:p>
        </p:txBody>
      </p:sp>
      <p:graphicFrame>
        <p:nvGraphicFramePr>
          <p:cNvPr id="5" name="Object 4">
            <a:extLst>
              <a:ext uri="{FF2B5EF4-FFF2-40B4-BE49-F238E27FC236}">
                <a16:creationId xmlns:a16="http://schemas.microsoft.com/office/drawing/2014/main" id="{89C2CB0A-477A-4EAD-AAF4-3C794AEB293E}"/>
              </a:ext>
            </a:extLst>
          </p:cNvPr>
          <p:cNvGraphicFramePr>
            <a:graphicFrameLocks noChangeAspect="1"/>
          </p:cNvGraphicFramePr>
          <p:nvPr>
            <p:extLst>
              <p:ext uri="{D42A27DB-BD31-4B8C-83A1-F6EECF244321}">
                <p14:modId xmlns:p14="http://schemas.microsoft.com/office/powerpoint/2010/main" val="3799629711"/>
              </p:ext>
            </p:extLst>
          </p:nvPr>
        </p:nvGraphicFramePr>
        <p:xfrm>
          <a:off x="2891713" y="3928658"/>
          <a:ext cx="6653048" cy="3148633"/>
        </p:xfrm>
        <a:graphic>
          <a:graphicData uri="http://schemas.openxmlformats.org/presentationml/2006/ole">
            <mc:AlternateContent xmlns:mc="http://schemas.openxmlformats.org/markup-compatibility/2006">
              <mc:Choice xmlns:v="urn:schemas-microsoft-com:vml" Requires="v">
                <p:oleObj spid="_x0000_s1036" name="Visio" r:id="rId4" imgW="5962665" imgH="2833688" progId="Visio.Drawing.15">
                  <p:embed/>
                </p:oleObj>
              </mc:Choice>
              <mc:Fallback>
                <p:oleObj name="Visio" r:id="rId4" imgW="5962665" imgH="2833688" progId="Visio.Drawing.15">
                  <p:embed/>
                  <p:pic>
                    <p:nvPicPr>
                      <p:cNvPr id="5" name="Object 4">
                        <a:extLst>
                          <a:ext uri="{FF2B5EF4-FFF2-40B4-BE49-F238E27FC236}">
                            <a16:creationId xmlns:a16="http://schemas.microsoft.com/office/drawing/2014/main" id="{89C2CB0A-477A-4EAD-AAF4-3C794AEB293E}"/>
                          </a:ext>
                        </a:extLst>
                      </p:cNvPr>
                      <p:cNvPicPr>
                        <a:picLocks noChangeAspect="1" noChangeArrowheads="1"/>
                      </p:cNvPicPr>
                      <p:nvPr/>
                    </p:nvPicPr>
                    <p:blipFill>
                      <a:blip r:embed="rId5"/>
                      <a:srcRect/>
                      <a:stretch>
                        <a:fillRect/>
                      </a:stretch>
                    </p:blipFill>
                    <p:spPr bwMode="auto">
                      <a:xfrm>
                        <a:off x="2891713" y="3928658"/>
                        <a:ext cx="6653048" cy="3148633"/>
                      </a:xfrm>
                      <a:prstGeom prst="rect">
                        <a:avLst/>
                      </a:prstGeom>
                      <a:noFill/>
                      <a:extLst/>
                    </p:spPr>
                  </p:pic>
                </p:oleObj>
              </mc:Fallback>
            </mc:AlternateContent>
          </a:graphicData>
        </a:graphic>
      </p:graphicFrame>
    </p:spTree>
    <p:extLst>
      <p:ext uri="{BB962C8B-B14F-4D97-AF65-F5344CB8AC3E}">
        <p14:creationId xmlns:p14="http://schemas.microsoft.com/office/powerpoint/2010/main" val="190914854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64604C-758F-4076-8AD9-59301B379FDE}"/>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13</a:t>
            </a:fld>
            <a:endParaRPr lang="en-US"/>
          </a:p>
        </p:txBody>
      </p:sp>
      <p:sp>
        <p:nvSpPr>
          <p:cNvPr id="3" name="Text Placeholder 2">
            <a:extLst>
              <a:ext uri="{FF2B5EF4-FFF2-40B4-BE49-F238E27FC236}">
                <a16:creationId xmlns:a16="http://schemas.microsoft.com/office/drawing/2014/main" id="{4688EADA-E186-458C-A1BA-A99D36368376}"/>
              </a:ext>
            </a:extLst>
          </p:cNvPr>
          <p:cNvSpPr>
            <a:spLocks noGrp="1"/>
          </p:cNvSpPr>
          <p:nvPr>
            <p:ph type="body" sz="quarter" idx="13"/>
          </p:nvPr>
        </p:nvSpPr>
        <p:spPr/>
        <p:txBody>
          <a:bodyPr/>
          <a:lstStyle/>
          <a:p>
            <a:r>
              <a:rPr lang="en-CA" dirty="0"/>
              <a:t>Update </a:t>
            </a:r>
            <a:r>
              <a:rPr lang="en-CA"/>
              <a:t>management </a:t>
            </a:r>
            <a:r>
              <a:rPr lang="en-CA" dirty="0"/>
              <a:t>&amp;</a:t>
            </a:r>
            <a:r>
              <a:rPr lang="en-CA"/>
              <a:t> Monitoring  </a:t>
            </a:r>
            <a:endParaRPr lang="en-CA" dirty="0"/>
          </a:p>
        </p:txBody>
      </p:sp>
      <p:sp>
        <p:nvSpPr>
          <p:cNvPr id="4" name="Espace réservé du texte 2">
            <a:extLst>
              <a:ext uri="{FF2B5EF4-FFF2-40B4-BE49-F238E27FC236}">
                <a16:creationId xmlns:a16="http://schemas.microsoft.com/office/drawing/2014/main" id="{6ADF3CE6-16EC-469A-BF2C-EC1A395E562F}"/>
              </a:ext>
            </a:extLst>
          </p:cNvPr>
          <p:cNvSpPr txBox="1">
            <a:spLocks/>
          </p:cNvSpPr>
          <p:nvPr/>
        </p:nvSpPr>
        <p:spPr>
          <a:xfrm>
            <a:off x="366141" y="1922261"/>
            <a:ext cx="11887200" cy="3742563"/>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A dedicated WSUS infrastructure to manage updates</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ESAE machines’ updates</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Production DCs updates can also be in scope</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Patch trigger mechanism</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WSUS rules to govern reboot timing (Monday, Wednesday, and Friday apply and reboot groups)</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You</a:t>
            </a:r>
            <a:r>
              <a:rPr lang="en-US" sz="3200" b="1">
                <a:gradFill>
                  <a:gsLst>
                    <a:gs pos="1250">
                      <a:srgbClr val="505050"/>
                    </a:gs>
                    <a:gs pos="100000">
                      <a:srgbClr val="505050"/>
                    </a:gs>
                  </a:gsLst>
                  <a:lin ang="5400000" scaled="0"/>
                </a:gradFill>
              </a:rPr>
              <a:t> can use monitoring solutions</a:t>
            </a:r>
            <a:endParaRPr lang="en-US" sz="3200" b="1" dirty="0">
              <a:gradFill>
                <a:gsLst>
                  <a:gs pos="1250">
                    <a:srgbClr val="505050"/>
                  </a:gs>
                  <a:gs pos="100000">
                    <a:srgbClr val="505050"/>
                  </a:gs>
                </a:gsLst>
                <a:lin ang="5400000" scaled="0"/>
              </a:gradFill>
            </a:endParaRP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But</a:t>
            </a:r>
            <a:r>
              <a:rPr lang="en-US" sz="2000">
                <a:gradFill>
                  <a:gsLst>
                    <a:gs pos="1250">
                      <a:srgbClr val="505050"/>
                    </a:gs>
                    <a:gs pos="100000">
                      <a:srgbClr val="505050"/>
                    </a:gs>
                  </a:gsLst>
                  <a:lin ang="5400000" scaled="0"/>
                </a:gradFill>
              </a:rPr>
              <a:t> do no install agents in production which initiate connections to ESEA components</a:t>
            </a:r>
            <a:endParaRPr lang="en-US" sz="2000" b="1" dirty="0">
              <a:gradFill>
                <a:gsLst>
                  <a:gs pos="1250">
                    <a:srgbClr val="505050"/>
                  </a:gs>
                  <a:gs pos="100000">
                    <a:srgbClr val="505050"/>
                  </a:gs>
                </a:gsLst>
                <a:lin ang="5400000" scaled="0"/>
              </a:gradFill>
            </a:endParaRPr>
          </a:p>
          <a:p>
            <a:pPr lvl="1">
              <a:buFont typeface="Wingdings" panose="05000000000000000000" pitchFamily="2" charset="2"/>
              <a:buChar char="§"/>
              <a:defRPr/>
            </a:pPr>
            <a:endParaRPr lang="en-US" sz="2000" dirty="0">
              <a:gradFill>
                <a:gsLst>
                  <a:gs pos="1250">
                    <a:srgbClr val="505050"/>
                  </a:gs>
                  <a:gs pos="100000">
                    <a:srgbClr val="505050"/>
                  </a:gs>
                </a:gsLst>
                <a:lin ang="5400000" scaled="0"/>
              </a:gradFill>
            </a:endParaRPr>
          </a:p>
          <a:p>
            <a:pPr lvl="1">
              <a:buFont typeface="Wingdings" panose="05000000000000000000" pitchFamily="2" charset="2"/>
              <a:buChar char="§"/>
              <a:defRPr/>
            </a:pPr>
            <a:endParaRPr lang="en-US" sz="800" dirty="0">
              <a:gradFill>
                <a:gsLst>
                  <a:gs pos="1250">
                    <a:srgbClr val="505050"/>
                  </a:gs>
                  <a:gs pos="100000">
                    <a:srgbClr val="505050"/>
                  </a:gs>
                </a:gsLst>
                <a:lin ang="5400000" scaled="0"/>
              </a:gradFill>
            </a:endParaRPr>
          </a:p>
        </p:txBody>
      </p:sp>
    </p:spTree>
    <p:extLst>
      <p:ext uri="{BB962C8B-B14F-4D97-AF65-F5344CB8AC3E}">
        <p14:creationId xmlns:p14="http://schemas.microsoft.com/office/powerpoint/2010/main" val="261270792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A646275-9159-4192-B4FA-1329C9674A05}"/>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14</a:t>
            </a:fld>
            <a:endParaRPr lang="en-US"/>
          </a:p>
        </p:txBody>
      </p:sp>
      <p:sp>
        <p:nvSpPr>
          <p:cNvPr id="3" name="Text Placeholder 2">
            <a:extLst>
              <a:ext uri="{FF2B5EF4-FFF2-40B4-BE49-F238E27FC236}">
                <a16:creationId xmlns:a16="http://schemas.microsoft.com/office/drawing/2014/main" id="{7952CF82-6709-4D9F-BD4B-2CEAA5D0D4B3}"/>
              </a:ext>
            </a:extLst>
          </p:cNvPr>
          <p:cNvSpPr>
            <a:spLocks noGrp="1"/>
          </p:cNvSpPr>
          <p:nvPr>
            <p:ph type="body" sz="quarter" idx="13"/>
          </p:nvPr>
        </p:nvSpPr>
        <p:spPr/>
        <p:txBody>
          <a:bodyPr/>
          <a:lstStyle/>
          <a:p>
            <a:r>
              <a:rPr lang="en-CA" dirty="0"/>
              <a:t>General overview</a:t>
            </a:r>
          </a:p>
        </p:txBody>
      </p:sp>
      <p:pic>
        <p:nvPicPr>
          <p:cNvPr id="2215" name="Image 2214">
            <a:extLst>
              <a:ext uri="{FF2B5EF4-FFF2-40B4-BE49-F238E27FC236}">
                <a16:creationId xmlns:a16="http://schemas.microsoft.com/office/drawing/2014/main" id="{2323B255-490A-4807-B33C-E3786057F6DC}"/>
              </a:ext>
            </a:extLst>
          </p:cNvPr>
          <p:cNvPicPr>
            <a:picLocks noChangeAspect="1"/>
          </p:cNvPicPr>
          <p:nvPr/>
        </p:nvPicPr>
        <p:blipFill>
          <a:blip r:embed="rId3"/>
          <a:stretch>
            <a:fillRect/>
          </a:stretch>
        </p:blipFill>
        <p:spPr>
          <a:xfrm>
            <a:off x="567353" y="1819626"/>
            <a:ext cx="11229805" cy="4743099"/>
          </a:xfrm>
          <a:prstGeom prst="rect">
            <a:avLst/>
          </a:prstGeom>
        </p:spPr>
      </p:pic>
    </p:spTree>
    <p:extLst>
      <p:ext uri="{BB962C8B-B14F-4D97-AF65-F5344CB8AC3E}">
        <p14:creationId xmlns:p14="http://schemas.microsoft.com/office/powerpoint/2010/main" val="334154373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64604C-758F-4076-8AD9-59301B379FDE}"/>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15</a:t>
            </a:fld>
            <a:endParaRPr lang="en-US"/>
          </a:p>
        </p:txBody>
      </p:sp>
      <p:sp>
        <p:nvSpPr>
          <p:cNvPr id="3" name="Text Placeholder 2">
            <a:extLst>
              <a:ext uri="{FF2B5EF4-FFF2-40B4-BE49-F238E27FC236}">
                <a16:creationId xmlns:a16="http://schemas.microsoft.com/office/drawing/2014/main" id="{4688EADA-E186-458C-A1BA-A99D36368376}"/>
              </a:ext>
            </a:extLst>
          </p:cNvPr>
          <p:cNvSpPr>
            <a:spLocks noGrp="1"/>
          </p:cNvSpPr>
          <p:nvPr>
            <p:ph type="body" sz="quarter" idx="13"/>
          </p:nvPr>
        </p:nvSpPr>
        <p:spPr/>
        <p:txBody>
          <a:bodyPr/>
          <a:lstStyle/>
          <a:p>
            <a:r>
              <a:rPr lang="en-CA" dirty="0"/>
              <a:t>Backup management </a:t>
            </a:r>
          </a:p>
        </p:txBody>
      </p:sp>
      <p:sp>
        <p:nvSpPr>
          <p:cNvPr id="4" name="Espace réservé du texte 2">
            <a:extLst>
              <a:ext uri="{FF2B5EF4-FFF2-40B4-BE49-F238E27FC236}">
                <a16:creationId xmlns:a16="http://schemas.microsoft.com/office/drawing/2014/main" id="{6ADF3CE6-16EC-469A-BF2C-EC1A395E562F}"/>
              </a:ext>
            </a:extLst>
          </p:cNvPr>
          <p:cNvSpPr txBox="1">
            <a:spLocks/>
          </p:cNvSpPr>
          <p:nvPr/>
        </p:nvSpPr>
        <p:spPr>
          <a:xfrm>
            <a:off x="366141" y="1922261"/>
            <a:ext cx="11887200" cy="387798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ESAE environment is not “uptime” critical</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Clients can administer production domain controllers even when ESAE servers are not online</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If a PAW client is broken, issue a rebuilt from the MDT server</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Domain controllers are redundant</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Existing Windows Backup tools can be used</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Make sure the storage is physically secured and encrypted </a:t>
            </a:r>
          </a:p>
          <a:p>
            <a:pPr>
              <a:buFont typeface="Wingdings" panose="05000000000000000000" pitchFamily="2" charset="2"/>
              <a:buChar char="§"/>
              <a:defRPr/>
            </a:pPr>
            <a:endParaRPr lang="en-US" sz="3200" b="1" dirty="0">
              <a:gradFill>
                <a:gsLst>
                  <a:gs pos="1250">
                    <a:srgbClr val="505050"/>
                  </a:gs>
                  <a:gs pos="100000">
                    <a:srgbClr val="505050"/>
                  </a:gs>
                </a:gsLst>
                <a:lin ang="5400000" scaled="0"/>
              </a:gradFill>
            </a:endParaRPr>
          </a:p>
          <a:p>
            <a:pPr lvl="1">
              <a:buFont typeface="Wingdings" panose="05000000000000000000" pitchFamily="2" charset="2"/>
              <a:buChar char="§"/>
              <a:defRPr/>
            </a:pPr>
            <a:endParaRPr lang="en-US" sz="2000" b="1" dirty="0">
              <a:gradFill>
                <a:gsLst>
                  <a:gs pos="1250">
                    <a:srgbClr val="505050"/>
                  </a:gs>
                  <a:gs pos="100000">
                    <a:srgbClr val="505050"/>
                  </a:gs>
                </a:gsLst>
                <a:lin ang="5400000" scaled="0"/>
              </a:gradFill>
            </a:endParaRPr>
          </a:p>
          <a:p>
            <a:pPr lvl="1">
              <a:buFont typeface="Wingdings" panose="05000000000000000000" pitchFamily="2" charset="2"/>
              <a:buChar char="§"/>
              <a:defRPr/>
            </a:pPr>
            <a:endParaRPr lang="en-US" sz="2000" dirty="0">
              <a:gradFill>
                <a:gsLst>
                  <a:gs pos="1250">
                    <a:srgbClr val="505050"/>
                  </a:gs>
                  <a:gs pos="100000">
                    <a:srgbClr val="505050"/>
                  </a:gs>
                </a:gsLst>
                <a:lin ang="5400000" scaled="0"/>
              </a:gradFill>
            </a:endParaRPr>
          </a:p>
          <a:p>
            <a:pPr lvl="1">
              <a:buFont typeface="Wingdings" panose="05000000000000000000" pitchFamily="2" charset="2"/>
              <a:buChar char="§"/>
              <a:defRPr/>
            </a:pPr>
            <a:endParaRPr lang="en-US" sz="800" dirty="0">
              <a:gradFill>
                <a:gsLst>
                  <a:gs pos="1250">
                    <a:srgbClr val="505050"/>
                  </a:gs>
                  <a:gs pos="100000">
                    <a:srgbClr val="505050"/>
                  </a:gs>
                </a:gsLst>
                <a:lin ang="5400000" scaled="0"/>
              </a:gradFill>
            </a:endParaRPr>
          </a:p>
        </p:txBody>
      </p:sp>
    </p:spTree>
    <p:extLst>
      <p:ext uri="{BB962C8B-B14F-4D97-AF65-F5344CB8AC3E}">
        <p14:creationId xmlns:p14="http://schemas.microsoft.com/office/powerpoint/2010/main" val="144015819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82166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A7D5A-F0C4-4028-A231-7B79947E248D}"/>
              </a:ext>
            </a:extLst>
          </p:cNvPr>
          <p:cNvSpPr>
            <a:spLocks noGrp="1"/>
          </p:cNvSpPr>
          <p:nvPr>
            <p:ph type="body" sz="quarter" idx="13"/>
          </p:nvPr>
        </p:nvSpPr>
        <p:spPr/>
        <p:txBody>
          <a:bodyPr/>
          <a:lstStyle/>
          <a:p>
            <a:r>
              <a:rPr lang="en-CA" dirty="0"/>
              <a:t>List of abbreviations </a:t>
            </a:r>
          </a:p>
        </p:txBody>
      </p:sp>
      <p:sp>
        <p:nvSpPr>
          <p:cNvPr id="3" name="Espace réservé du texte 2">
            <a:extLst>
              <a:ext uri="{FF2B5EF4-FFF2-40B4-BE49-F238E27FC236}">
                <a16:creationId xmlns:a16="http://schemas.microsoft.com/office/drawing/2014/main" id="{F0222A45-B670-40B8-BFCB-9F4A9E9EC2B1}"/>
              </a:ext>
            </a:extLst>
          </p:cNvPr>
          <p:cNvSpPr txBox="1">
            <a:spLocks/>
          </p:cNvSpPr>
          <p:nvPr/>
        </p:nvSpPr>
        <p:spPr>
          <a:xfrm>
            <a:off x="398509" y="1242530"/>
            <a:ext cx="7754179" cy="1138773"/>
          </a:xfrm>
          <a:prstGeom prst="rect">
            <a:avLst/>
          </a:prstGeom>
        </p:spPr>
        <p:txBody>
          <a:bodyPr vert="horz" wrap="square" lIns="146304" tIns="91440" rIns="146304" bIns="91440" numCol="1"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a:pPr>
            <a:r>
              <a:rPr lang="en-US" sz="2000" dirty="0"/>
              <a:t>ESAE Enhanced Security Administrative Forest</a:t>
            </a:r>
          </a:p>
          <a:p>
            <a:pPr marL="0" indent="0">
              <a:buNone/>
              <a:defRPr/>
            </a:pPr>
            <a:r>
              <a:rPr lang="en-US" sz="2000" dirty="0"/>
              <a:t>CA Certification/Certificate Authority</a:t>
            </a:r>
          </a:p>
          <a:p>
            <a:pPr marL="0" indent="0">
              <a:buNone/>
              <a:defRPr/>
            </a:pPr>
            <a:endParaRPr lang="fr-FR" sz="2000" dirty="0"/>
          </a:p>
        </p:txBody>
      </p:sp>
    </p:spTree>
    <p:extLst>
      <p:ext uri="{BB962C8B-B14F-4D97-AF65-F5344CB8AC3E}">
        <p14:creationId xmlns:p14="http://schemas.microsoft.com/office/powerpoint/2010/main" val="256121685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a:xfrm>
            <a:off x="11503078" y="5246865"/>
            <a:ext cx="370584" cy="110800"/>
          </a:xfrm>
        </p:spPr>
        <p:txBody>
          <a:bodyPr/>
          <a:lstStyle/>
          <a:p>
            <a:fld id="{ED077441-DF17-4513-BACB-525ED94CFAE4}" type="slidenum">
              <a:rPr lang="en-US" smtClean="0"/>
              <a:pPr/>
              <a:t>1</a:t>
            </a:fld>
            <a:endParaRPr lang="en-US"/>
          </a:p>
        </p:txBody>
      </p:sp>
      <p:sp>
        <p:nvSpPr>
          <p:cNvPr id="2" name="Espace réservé du texte 1">
            <a:extLst>
              <a:ext uri="{FF2B5EF4-FFF2-40B4-BE49-F238E27FC236}">
                <a16:creationId xmlns:a16="http://schemas.microsoft.com/office/drawing/2014/main" id="{4FA2594E-E01A-4B8D-8922-182DF38D5D39}"/>
              </a:ext>
            </a:extLst>
          </p:cNvPr>
          <p:cNvSpPr>
            <a:spLocks noGrp="1"/>
          </p:cNvSpPr>
          <p:nvPr>
            <p:ph type="body" sz="quarter" idx="13"/>
          </p:nvPr>
        </p:nvSpPr>
        <p:spPr/>
        <p:txBody>
          <a:bodyPr/>
          <a:lstStyle/>
          <a:p>
            <a:r>
              <a:rPr lang="fr-FR"/>
              <a:t>Agenda</a:t>
            </a:r>
          </a:p>
        </p:txBody>
      </p:sp>
      <p:sp>
        <p:nvSpPr>
          <p:cNvPr id="10" name="TextBox 9">
            <a:extLst>
              <a:ext uri="{FF2B5EF4-FFF2-40B4-BE49-F238E27FC236}">
                <a16:creationId xmlns:a16="http://schemas.microsoft.com/office/drawing/2014/main" id="{9A80D166-62E8-45D3-93FA-E7D3BECF1BD9}"/>
              </a:ext>
            </a:extLst>
          </p:cNvPr>
          <p:cNvSpPr txBox="1"/>
          <p:nvPr/>
        </p:nvSpPr>
        <p:spPr>
          <a:xfrm>
            <a:off x="1049315" y="2046152"/>
            <a:ext cx="3354658" cy="849463"/>
          </a:xfrm>
          <a:prstGeom prst="rect">
            <a:avLst/>
          </a:prstGeom>
          <a:noFill/>
        </p:spPr>
        <p:txBody>
          <a:bodyPr wrap="square" lIns="182880" tIns="146304" rIns="182880" bIns="146304"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a:spcBef>
                <a:spcPts val="0"/>
              </a:spcBef>
              <a:spcAft>
                <a:spcPts val="1200"/>
              </a:spcAft>
              <a:tabLst>
                <a:tab pos="571500" algn="l"/>
              </a:tabLst>
            </a:pPr>
            <a:r>
              <a:rPr lang="en-US" b="1" dirty="0">
                <a:gradFill>
                  <a:gsLst>
                    <a:gs pos="2917">
                      <a:schemeClr val="tx1"/>
                    </a:gs>
                    <a:gs pos="30000">
                      <a:schemeClr val="tx1"/>
                    </a:gs>
                  </a:gsLst>
                  <a:lin ang="5400000" scaled="0"/>
                </a:gradFill>
                <a:latin typeface="+mn-lt"/>
                <a:cs typeface="Segoe UI Semilight" panose="020B0402040204020203" pitchFamily="34" charset="0"/>
              </a:rPr>
              <a:t>Introduction and architecture</a:t>
            </a:r>
            <a:br>
              <a:rPr lang="en-US" b="1" dirty="0">
                <a:gradFill>
                  <a:gsLst>
                    <a:gs pos="2917">
                      <a:schemeClr val="tx1"/>
                    </a:gs>
                    <a:gs pos="30000">
                      <a:schemeClr val="tx1"/>
                    </a:gs>
                  </a:gsLst>
                  <a:lin ang="5400000" scaled="0"/>
                </a:gradFill>
                <a:latin typeface="+mn-lt"/>
                <a:cs typeface="Segoe UI Semilight" panose="020B0402040204020203" pitchFamily="34" charset="0"/>
              </a:rPr>
            </a:br>
            <a:r>
              <a:rPr lang="en-US" dirty="0">
                <a:gradFill>
                  <a:gsLst>
                    <a:gs pos="2917">
                      <a:schemeClr val="tx1"/>
                    </a:gs>
                    <a:gs pos="30000">
                      <a:schemeClr val="tx1"/>
                    </a:gs>
                  </a:gsLst>
                  <a:lin ang="5400000" scaled="0"/>
                </a:gradFill>
                <a:latin typeface="+mn-lt"/>
                <a:cs typeface="Segoe UI Semilight" panose="020B0402040204020203" pitchFamily="34" charset="0"/>
              </a:rPr>
              <a:t>An overview of the different components of ESAE.</a:t>
            </a:r>
          </a:p>
        </p:txBody>
      </p:sp>
      <p:sp>
        <p:nvSpPr>
          <p:cNvPr id="11" name="TextBox 10">
            <a:extLst>
              <a:ext uri="{FF2B5EF4-FFF2-40B4-BE49-F238E27FC236}">
                <a16:creationId xmlns:a16="http://schemas.microsoft.com/office/drawing/2014/main" id="{F933B815-6C8D-49EA-9838-DA0086E4E077}"/>
              </a:ext>
            </a:extLst>
          </p:cNvPr>
          <p:cNvSpPr txBox="1"/>
          <p:nvPr/>
        </p:nvSpPr>
        <p:spPr>
          <a:xfrm>
            <a:off x="637372" y="2016129"/>
            <a:ext cx="725341" cy="603242"/>
          </a:xfrm>
          <a:prstGeom prst="rect">
            <a:avLst/>
          </a:prstGeom>
        </p:spPr>
        <p:txBody>
          <a:bodyPr wrap="square" lIns="182880" tIns="146304" rIns="182880" bIns="146304" numCol="1" spcCol="0" rtlCol="0">
            <a:spAutoFit/>
          </a:bodyPr>
          <a:lstStyle/>
          <a:p>
            <a:pPr algn="l">
              <a:spcAft>
                <a:spcPts val="600"/>
              </a:spcAft>
              <a:tabLst>
                <a:tab pos="342900" algn="l"/>
              </a:tabLst>
            </a:pPr>
            <a:r>
              <a:rPr lang="en-US" sz="2000">
                <a:gradFill>
                  <a:gsLst>
                    <a:gs pos="100000">
                      <a:schemeClr val="tx2"/>
                    </a:gs>
                    <a:gs pos="0">
                      <a:schemeClr val="tx2"/>
                    </a:gs>
                  </a:gsLst>
                  <a:lin ang="5400000" scaled="0"/>
                </a:gradFill>
                <a:latin typeface="Segoe UI Semilight" panose="020B0402040204020203" pitchFamily="34" charset="0"/>
                <a:cs typeface="Segoe UI Semilight" panose="020B0402040204020203" pitchFamily="34" charset="0"/>
              </a:rPr>
              <a:t>01</a:t>
            </a:r>
            <a:endParaRPr lang="en-US" sz="110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endParaRPr>
          </a:p>
        </p:txBody>
      </p:sp>
      <p:sp>
        <p:nvSpPr>
          <p:cNvPr id="12" name="TextBox 11">
            <a:extLst>
              <a:ext uri="{FF2B5EF4-FFF2-40B4-BE49-F238E27FC236}">
                <a16:creationId xmlns:a16="http://schemas.microsoft.com/office/drawing/2014/main" id="{75A5B220-A602-4D59-B417-DCA3877A5F73}"/>
              </a:ext>
            </a:extLst>
          </p:cNvPr>
          <p:cNvSpPr txBox="1"/>
          <p:nvPr/>
        </p:nvSpPr>
        <p:spPr>
          <a:xfrm>
            <a:off x="1049315" y="2949406"/>
            <a:ext cx="3354658" cy="1034129"/>
          </a:xfrm>
          <a:prstGeom prst="rect">
            <a:avLst/>
          </a:prstGeom>
          <a:noFill/>
        </p:spPr>
        <p:txBody>
          <a:bodyPr wrap="square" lIns="182880" tIns="146304" rIns="182880" bIns="146304"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a:spcBef>
                <a:spcPts val="0"/>
              </a:spcBef>
              <a:spcAft>
                <a:spcPts val="1200"/>
              </a:spcAft>
              <a:tabLst>
                <a:tab pos="571500" algn="l"/>
              </a:tabLst>
            </a:pPr>
            <a:r>
              <a:rPr lang="en-US" b="1" dirty="0">
                <a:gradFill>
                  <a:gsLst>
                    <a:gs pos="2917">
                      <a:schemeClr val="tx1"/>
                    </a:gs>
                    <a:gs pos="30000">
                      <a:schemeClr val="tx1"/>
                    </a:gs>
                  </a:gsLst>
                  <a:lin ang="5400000" scaled="0"/>
                </a:gradFill>
                <a:latin typeface="+mn-lt"/>
                <a:cs typeface="Segoe UI Semilight" panose="020B0402040204020203" pitchFamily="34" charset="0"/>
              </a:rPr>
              <a:t>Hardware and network requirements</a:t>
            </a:r>
            <a:br>
              <a:rPr lang="en-US" b="1" dirty="0">
                <a:gradFill>
                  <a:gsLst>
                    <a:gs pos="2917">
                      <a:schemeClr val="tx1"/>
                    </a:gs>
                    <a:gs pos="30000">
                      <a:schemeClr val="tx1"/>
                    </a:gs>
                  </a:gsLst>
                  <a:lin ang="5400000" scaled="0"/>
                </a:gradFill>
                <a:latin typeface="+mn-lt"/>
                <a:cs typeface="Segoe UI Semilight" panose="020B0402040204020203" pitchFamily="34" charset="0"/>
              </a:rPr>
            </a:br>
            <a:r>
              <a:rPr lang="en-US" dirty="0">
                <a:gradFill>
                  <a:gsLst>
                    <a:gs pos="2917">
                      <a:schemeClr val="tx1"/>
                    </a:gs>
                    <a:gs pos="30000">
                      <a:schemeClr val="tx1"/>
                    </a:gs>
                  </a:gsLst>
                  <a:lin ang="5400000" scaled="0"/>
                </a:gradFill>
                <a:latin typeface="+mn-lt"/>
                <a:cs typeface="Segoe UI Semilight" panose="020B0402040204020203" pitchFamily="34" charset="0"/>
              </a:rPr>
              <a:t>The list of requirements to successfully deploy a secure an Enhanced Security Administrative Forest.</a:t>
            </a:r>
          </a:p>
        </p:txBody>
      </p:sp>
      <p:sp>
        <p:nvSpPr>
          <p:cNvPr id="15" name="TextBox 14">
            <a:extLst>
              <a:ext uri="{FF2B5EF4-FFF2-40B4-BE49-F238E27FC236}">
                <a16:creationId xmlns:a16="http://schemas.microsoft.com/office/drawing/2014/main" id="{8E7D38A8-8B01-4F39-A369-2127A00C0BAF}"/>
              </a:ext>
            </a:extLst>
          </p:cNvPr>
          <p:cNvSpPr txBox="1"/>
          <p:nvPr/>
        </p:nvSpPr>
        <p:spPr>
          <a:xfrm>
            <a:off x="637372" y="2919383"/>
            <a:ext cx="725341" cy="603242"/>
          </a:xfrm>
          <a:prstGeom prst="rect">
            <a:avLst/>
          </a:prstGeom>
        </p:spPr>
        <p:txBody>
          <a:bodyPr wrap="square" lIns="182880" tIns="146304" rIns="182880" bIns="146304" numCol="1" spcCol="0" rtlCol="0">
            <a:spAutoFit/>
          </a:bodyPr>
          <a:lstStyle/>
          <a:p>
            <a:pPr algn="l">
              <a:spcAft>
                <a:spcPts val="600"/>
              </a:spcAft>
              <a:tabLst>
                <a:tab pos="342900" algn="l"/>
              </a:tabLst>
            </a:pPr>
            <a:r>
              <a:rPr lang="en-US" sz="2000" dirty="0">
                <a:gradFill>
                  <a:gsLst>
                    <a:gs pos="100000">
                      <a:schemeClr val="tx2"/>
                    </a:gs>
                    <a:gs pos="0">
                      <a:schemeClr val="tx2"/>
                    </a:gs>
                  </a:gsLst>
                  <a:lin ang="5400000" scaled="0"/>
                </a:gradFill>
                <a:latin typeface="Segoe UI Semilight" panose="020B0402040204020203" pitchFamily="34" charset="0"/>
                <a:cs typeface="Segoe UI Semilight" panose="020B0402040204020203" pitchFamily="34" charset="0"/>
              </a:rPr>
              <a:t>02</a:t>
            </a:r>
            <a:endParaRPr lang="en-US" sz="11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endParaRPr>
          </a:p>
        </p:txBody>
      </p:sp>
      <p:sp>
        <p:nvSpPr>
          <p:cNvPr id="16" name="TextBox 15">
            <a:extLst>
              <a:ext uri="{FF2B5EF4-FFF2-40B4-BE49-F238E27FC236}">
                <a16:creationId xmlns:a16="http://schemas.microsoft.com/office/drawing/2014/main" id="{4817FBE1-73A3-43F7-B9B5-C5277F719261}"/>
              </a:ext>
            </a:extLst>
          </p:cNvPr>
          <p:cNvSpPr txBox="1"/>
          <p:nvPr/>
        </p:nvSpPr>
        <p:spPr>
          <a:xfrm>
            <a:off x="1049315" y="3983535"/>
            <a:ext cx="3354658" cy="849463"/>
          </a:xfrm>
          <a:prstGeom prst="rect">
            <a:avLst/>
          </a:prstGeom>
          <a:noFill/>
        </p:spPr>
        <p:txBody>
          <a:bodyPr wrap="square" lIns="182880" tIns="146304" rIns="182880" bIns="146304"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a:spcBef>
                <a:spcPts val="0"/>
              </a:spcBef>
              <a:spcAft>
                <a:spcPts val="1200"/>
              </a:spcAft>
              <a:tabLst>
                <a:tab pos="571500" algn="l"/>
              </a:tabLst>
            </a:pPr>
            <a:r>
              <a:rPr lang="en-US" b="1" dirty="0">
                <a:gradFill>
                  <a:gsLst>
                    <a:gs pos="2917">
                      <a:schemeClr val="tx1"/>
                    </a:gs>
                    <a:gs pos="30000">
                      <a:schemeClr val="tx1"/>
                    </a:gs>
                  </a:gsLst>
                  <a:lin ang="5400000" scaled="0"/>
                </a:gradFill>
                <a:latin typeface="+mn-lt"/>
                <a:cs typeface="Segoe UI Semilight" panose="020B0402040204020203" pitchFamily="34" charset="0"/>
              </a:rPr>
              <a:t>User roles and smartcards</a:t>
            </a:r>
            <a:br>
              <a:rPr lang="en-US" b="1" dirty="0">
                <a:gradFill>
                  <a:gsLst>
                    <a:gs pos="2917">
                      <a:schemeClr val="tx1"/>
                    </a:gs>
                    <a:gs pos="30000">
                      <a:schemeClr val="tx1"/>
                    </a:gs>
                  </a:gsLst>
                  <a:lin ang="5400000" scaled="0"/>
                </a:gradFill>
                <a:latin typeface="+mn-lt"/>
                <a:cs typeface="Segoe UI Semilight" panose="020B0402040204020203" pitchFamily="34" charset="0"/>
              </a:rPr>
            </a:br>
            <a:r>
              <a:rPr lang="en-US" dirty="0">
                <a:gradFill>
                  <a:gsLst>
                    <a:gs pos="2917">
                      <a:schemeClr val="tx1"/>
                    </a:gs>
                    <a:gs pos="30000">
                      <a:schemeClr val="tx1"/>
                    </a:gs>
                  </a:gsLst>
                  <a:lin ang="5400000" scaled="0"/>
                </a:gradFill>
                <a:latin typeface="+mn-lt"/>
                <a:cs typeface="Segoe UI Semilight" panose="020B0402040204020203" pitchFamily="34" charset="0"/>
              </a:rPr>
              <a:t>Review of the different user roles in the ESAE forest.</a:t>
            </a:r>
          </a:p>
        </p:txBody>
      </p:sp>
      <p:sp>
        <p:nvSpPr>
          <p:cNvPr id="18" name="TextBox 17">
            <a:extLst>
              <a:ext uri="{FF2B5EF4-FFF2-40B4-BE49-F238E27FC236}">
                <a16:creationId xmlns:a16="http://schemas.microsoft.com/office/drawing/2014/main" id="{13E9441D-C456-4D15-BE11-A0A8D929A1B8}"/>
              </a:ext>
            </a:extLst>
          </p:cNvPr>
          <p:cNvSpPr txBox="1"/>
          <p:nvPr/>
        </p:nvSpPr>
        <p:spPr>
          <a:xfrm>
            <a:off x="637372" y="3953512"/>
            <a:ext cx="725341" cy="603242"/>
          </a:xfrm>
          <a:prstGeom prst="rect">
            <a:avLst/>
          </a:prstGeom>
        </p:spPr>
        <p:txBody>
          <a:bodyPr wrap="square" lIns="182880" tIns="146304" rIns="182880" bIns="146304" numCol="1" spcCol="0" rtlCol="0">
            <a:spAutoFit/>
          </a:bodyPr>
          <a:lstStyle/>
          <a:p>
            <a:pPr algn="l">
              <a:spcAft>
                <a:spcPts val="600"/>
              </a:spcAft>
              <a:tabLst>
                <a:tab pos="342900" algn="l"/>
              </a:tabLst>
            </a:pPr>
            <a:r>
              <a:rPr lang="en-US" sz="2000" dirty="0">
                <a:gradFill>
                  <a:gsLst>
                    <a:gs pos="100000">
                      <a:schemeClr val="tx2"/>
                    </a:gs>
                    <a:gs pos="0">
                      <a:schemeClr val="tx2"/>
                    </a:gs>
                  </a:gsLst>
                  <a:lin ang="5400000" scaled="0"/>
                </a:gradFill>
                <a:latin typeface="Segoe UI Semilight" panose="020B0402040204020203" pitchFamily="34" charset="0"/>
                <a:cs typeface="Segoe UI Semilight" panose="020B0402040204020203" pitchFamily="34" charset="0"/>
              </a:rPr>
              <a:t>03</a:t>
            </a:r>
            <a:endParaRPr lang="en-US" sz="11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endParaRPr>
          </a:p>
        </p:txBody>
      </p:sp>
      <p:sp>
        <p:nvSpPr>
          <p:cNvPr id="19" name="TextBox 18">
            <a:extLst>
              <a:ext uri="{FF2B5EF4-FFF2-40B4-BE49-F238E27FC236}">
                <a16:creationId xmlns:a16="http://schemas.microsoft.com/office/drawing/2014/main" id="{4B4C53BD-339E-476D-A044-5B7AE4F604BF}"/>
              </a:ext>
            </a:extLst>
          </p:cNvPr>
          <p:cNvSpPr txBox="1"/>
          <p:nvPr/>
        </p:nvSpPr>
        <p:spPr>
          <a:xfrm>
            <a:off x="1049315" y="4877534"/>
            <a:ext cx="3354658" cy="849463"/>
          </a:xfrm>
          <a:prstGeom prst="rect">
            <a:avLst/>
          </a:prstGeom>
          <a:noFill/>
        </p:spPr>
        <p:txBody>
          <a:bodyPr wrap="square" lIns="182880" tIns="146304" rIns="182880" bIns="146304"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a:spcBef>
                <a:spcPts val="0"/>
              </a:spcBef>
              <a:spcAft>
                <a:spcPts val="1200"/>
              </a:spcAft>
              <a:tabLst>
                <a:tab pos="571500" algn="l"/>
              </a:tabLst>
            </a:pPr>
            <a:r>
              <a:rPr lang="en-US" b="1" dirty="0">
                <a:gradFill>
                  <a:gsLst>
                    <a:gs pos="2917">
                      <a:schemeClr val="tx1"/>
                    </a:gs>
                    <a:gs pos="30000">
                      <a:schemeClr val="tx1"/>
                    </a:gs>
                  </a:gsLst>
                  <a:lin ang="5400000" scaled="0"/>
                </a:gradFill>
                <a:latin typeface="+mn-lt"/>
                <a:cs typeface="Segoe UI Semilight" panose="020B0402040204020203" pitchFamily="34" charset="0"/>
              </a:rPr>
              <a:t>Managing the bastion forest</a:t>
            </a:r>
            <a:br>
              <a:rPr lang="en-US" b="1" dirty="0">
                <a:gradFill>
                  <a:gsLst>
                    <a:gs pos="2917">
                      <a:schemeClr val="tx1"/>
                    </a:gs>
                    <a:gs pos="30000">
                      <a:schemeClr val="tx1"/>
                    </a:gs>
                  </a:gsLst>
                  <a:lin ang="5400000" scaled="0"/>
                </a:gradFill>
                <a:latin typeface="+mn-lt"/>
                <a:cs typeface="Segoe UI Semilight" panose="020B0402040204020203" pitchFamily="34" charset="0"/>
              </a:rPr>
            </a:br>
            <a:r>
              <a:rPr lang="en-US" dirty="0">
                <a:gradFill>
                  <a:gsLst>
                    <a:gs pos="2917">
                      <a:schemeClr val="tx1"/>
                    </a:gs>
                    <a:gs pos="30000">
                      <a:schemeClr val="tx1"/>
                    </a:gs>
                  </a:gsLst>
                  <a:lin ang="5400000" scaled="0"/>
                </a:gradFill>
                <a:latin typeface="+mn-lt"/>
                <a:cs typeface="Segoe UI Semilight" panose="020B0402040204020203" pitchFamily="34" charset="0"/>
              </a:rPr>
              <a:t>Review of the additional components to manage an ESAE forest.</a:t>
            </a:r>
          </a:p>
        </p:txBody>
      </p:sp>
      <p:sp>
        <p:nvSpPr>
          <p:cNvPr id="20" name="TextBox 19">
            <a:extLst>
              <a:ext uri="{FF2B5EF4-FFF2-40B4-BE49-F238E27FC236}">
                <a16:creationId xmlns:a16="http://schemas.microsoft.com/office/drawing/2014/main" id="{C27E49A0-4D1A-4514-99E2-F9D587DECDAA}"/>
              </a:ext>
            </a:extLst>
          </p:cNvPr>
          <p:cNvSpPr txBox="1"/>
          <p:nvPr/>
        </p:nvSpPr>
        <p:spPr>
          <a:xfrm>
            <a:off x="637372" y="4847511"/>
            <a:ext cx="725341" cy="603242"/>
          </a:xfrm>
          <a:prstGeom prst="rect">
            <a:avLst/>
          </a:prstGeom>
        </p:spPr>
        <p:txBody>
          <a:bodyPr wrap="square" lIns="182880" tIns="146304" rIns="182880" bIns="146304" numCol="1" spcCol="0" rtlCol="0">
            <a:spAutoFit/>
          </a:bodyPr>
          <a:lstStyle/>
          <a:p>
            <a:pPr algn="l">
              <a:spcAft>
                <a:spcPts val="600"/>
              </a:spcAft>
              <a:tabLst>
                <a:tab pos="342900" algn="l"/>
              </a:tabLst>
            </a:pPr>
            <a:r>
              <a:rPr lang="en-US" sz="2000" dirty="0">
                <a:gradFill>
                  <a:gsLst>
                    <a:gs pos="100000">
                      <a:schemeClr val="tx2"/>
                    </a:gs>
                    <a:gs pos="0">
                      <a:schemeClr val="tx2"/>
                    </a:gs>
                  </a:gsLst>
                  <a:lin ang="5400000" scaled="0"/>
                </a:gradFill>
                <a:latin typeface="Segoe UI Semilight" panose="020B0402040204020203" pitchFamily="34" charset="0"/>
                <a:cs typeface="Segoe UI Semilight" panose="020B0402040204020203" pitchFamily="34" charset="0"/>
              </a:rPr>
              <a:t>04</a:t>
            </a:r>
            <a:endParaRPr lang="en-US" sz="11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420098431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CE96BF5-DE39-413D-B48F-8C919207851C}"/>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2</a:t>
            </a:fld>
            <a:endParaRPr lang="en-US"/>
          </a:p>
        </p:txBody>
      </p:sp>
      <p:sp>
        <p:nvSpPr>
          <p:cNvPr id="3" name="Text Placeholder 2">
            <a:extLst>
              <a:ext uri="{FF2B5EF4-FFF2-40B4-BE49-F238E27FC236}">
                <a16:creationId xmlns:a16="http://schemas.microsoft.com/office/drawing/2014/main" id="{4D88995F-095A-4BF9-AAA3-581DE04DC2FD}"/>
              </a:ext>
            </a:extLst>
          </p:cNvPr>
          <p:cNvSpPr>
            <a:spLocks noGrp="1"/>
          </p:cNvSpPr>
          <p:nvPr>
            <p:ph type="body" sz="quarter" idx="13"/>
          </p:nvPr>
        </p:nvSpPr>
        <p:spPr/>
        <p:txBody>
          <a:bodyPr/>
          <a:lstStyle/>
          <a:p>
            <a:r>
              <a:rPr lang="en-CA" dirty="0"/>
              <a:t>Bringing everything together</a:t>
            </a:r>
          </a:p>
        </p:txBody>
      </p:sp>
      <p:sp>
        <p:nvSpPr>
          <p:cNvPr id="4" name="Espace réservé du texte 2">
            <a:extLst>
              <a:ext uri="{FF2B5EF4-FFF2-40B4-BE49-F238E27FC236}">
                <a16:creationId xmlns:a16="http://schemas.microsoft.com/office/drawing/2014/main" id="{19CD304F-233A-40C5-ADB7-0E761B9BC60A}"/>
              </a:ext>
            </a:extLst>
          </p:cNvPr>
          <p:cNvSpPr txBox="1">
            <a:spLocks/>
          </p:cNvSpPr>
          <p:nvPr/>
        </p:nvSpPr>
        <p:spPr>
          <a:xfrm>
            <a:off x="366141" y="1922261"/>
            <a:ext cx="11887200" cy="4905958"/>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This section brings all security practices we have seen together </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Unlike the other sections which look at the theory behind the secure approach, this section emphasizes on the deployment steps</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Enhanced Security Administrative Environment…</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Is based on the credential partitioning on tiers model</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Is a dedicated forest for administration</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Uses dedicated administrative accounts on dedicated administrative workstations (see module 3 section 2 for details)</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Uses separate user accounts for administration</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Enforces smartcard for authentication </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Includes the deployment of a dedicated certification authority </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Uses a dedicated deployment and patching (WSUS) infrastructure</a:t>
            </a:r>
          </a:p>
          <a:p>
            <a:pPr lvl="1">
              <a:buFont typeface="Wingdings" panose="05000000000000000000" pitchFamily="2" charset="2"/>
              <a:buChar char="§"/>
              <a:defRPr/>
            </a:pPr>
            <a:endParaRPr lang="en-US" sz="2000" dirty="0">
              <a:gradFill>
                <a:gsLst>
                  <a:gs pos="1250">
                    <a:srgbClr val="505050"/>
                  </a:gs>
                  <a:gs pos="100000">
                    <a:srgbClr val="505050"/>
                  </a:gs>
                </a:gsLst>
                <a:lin ang="5400000" scaled="0"/>
              </a:gradFill>
            </a:endParaRPr>
          </a:p>
          <a:p>
            <a:pPr lvl="1">
              <a:buFont typeface="Wingdings" panose="05000000000000000000" pitchFamily="2" charset="2"/>
              <a:buChar char="§"/>
              <a:defRPr/>
            </a:pPr>
            <a:endParaRPr lang="en-US" sz="800" dirty="0">
              <a:gradFill>
                <a:gsLst>
                  <a:gs pos="1250">
                    <a:srgbClr val="505050"/>
                  </a:gs>
                  <a:gs pos="100000">
                    <a:srgbClr val="505050"/>
                  </a:gs>
                </a:gsLst>
                <a:lin ang="5400000" scaled="0"/>
              </a:gradFill>
            </a:endParaRPr>
          </a:p>
        </p:txBody>
      </p:sp>
    </p:spTree>
    <p:extLst>
      <p:ext uri="{BB962C8B-B14F-4D97-AF65-F5344CB8AC3E}">
        <p14:creationId xmlns:p14="http://schemas.microsoft.com/office/powerpoint/2010/main" val="145904167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B1DAA96-2F47-4379-A041-C5F2A2EF6485}"/>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3</a:t>
            </a:fld>
            <a:endParaRPr lang="en-US"/>
          </a:p>
        </p:txBody>
      </p:sp>
      <p:sp>
        <p:nvSpPr>
          <p:cNvPr id="3" name="Text Placeholder 2">
            <a:extLst>
              <a:ext uri="{FF2B5EF4-FFF2-40B4-BE49-F238E27FC236}">
                <a16:creationId xmlns:a16="http://schemas.microsoft.com/office/drawing/2014/main" id="{961DACBD-AFB3-40E6-9B7A-C65C0D9C2890}"/>
              </a:ext>
            </a:extLst>
          </p:cNvPr>
          <p:cNvSpPr>
            <a:spLocks noGrp="1"/>
          </p:cNvSpPr>
          <p:nvPr>
            <p:ph type="body" sz="quarter" idx="13"/>
          </p:nvPr>
        </p:nvSpPr>
        <p:spPr/>
        <p:txBody>
          <a:bodyPr/>
          <a:lstStyle/>
          <a:p>
            <a:r>
              <a:rPr lang="en-CA" dirty="0"/>
              <a:t>Bastion forest</a:t>
            </a:r>
          </a:p>
        </p:txBody>
      </p:sp>
      <p:sp>
        <p:nvSpPr>
          <p:cNvPr id="4" name="Espace réservé du texte 2">
            <a:extLst>
              <a:ext uri="{FF2B5EF4-FFF2-40B4-BE49-F238E27FC236}">
                <a16:creationId xmlns:a16="http://schemas.microsoft.com/office/drawing/2014/main" id="{822AA081-FB97-4391-A552-F6DFBED13C3F}"/>
              </a:ext>
            </a:extLst>
          </p:cNvPr>
          <p:cNvSpPr txBox="1">
            <a:spLocks/>
          </p:cNvSpPr>
          <p:nvPr/>
        </p:nvSpPr>
        <p:spPr>
          <a:xfrm>
            <a:off x="366141" y="1922261"/>
            <a:ext cx="11887200" cy="4081117"/>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Single ESAE domain with minimal maintenance and exposure</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Self-maintaining (to the extent possible)</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Windows Server Update Services (WSUS) patches secure forest automatically</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Small footprint</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Two domain controllers </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Management servers and virtual machines</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High-security Kerberos and NTLM settings for domain</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Smart card enforcement for all user roles</a:t>
            </a:r>
          </a:p>
          <a:p>
            <a:pPr lvl="1">
              <a:buFont typeface="Wingdings" panose="05000000000000000000" pitchFamily="2" charset="2"/>
              <a:buChar char="§"/>
              <a:defRPr/>
            </a:pPr>
            <a:endParaRPr lang="en-US" sz="2000" dirty="0">
              <a:gradFill>
                <a:gsLst>
                  <a:gs pos="1250">
                    <a:srgbClr val="505050"/>
                  </a:gs>
                  <a:gs pos="100000">
                    <a:srgbClr val="505050"/>
                  </a:gs>
                </a:gsLst>
                <a:lin ang="5400000" scaled="0"/>
              </a:gradFill>
            </a:endParaRPr>
          </a:p>
          <a:p>
            <a:pPr lvl="1">
              <a:buFont typeface="Wingdings" panose="05000000000000000000" pitchFamily="2" charset="2"/>
              <a:buChar char="§"/>
              <a:defRPr/>
            </a:pPr>
            <a:endParaRPr lang="en-US" sz="800" dirty="0">
              <a:gradFill>
                <a:gsLst>
                  <a:gs pos="1250">
                    <a:srgbClr val="505050"/>
                  </a:gs>
                  <a:gs pos="100000">
                    <a:srgbClr val="505050"/>
                  </a:gs>
                </a:gsLst>
                <a:lin ang="5400000" scaled="0"/>
              </a:gradFill>
            </a:endParaRPr>
          </a:p>
        </p:txBody>
      </p:sp>
    </p:spTree>
    <p:extLst>
      <p:ext uri="{BB962C8B-B14F-4D97-AF65-F5344CB8AC3E}">
        <p14:creationId xmlns:p14="http://schemas.microsoft.com/office/powerpoint/2010/main" val="77454681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Professor Useful</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4115139" y="1922261"/>
            <a:ext cx="8138201" cy="4376583"/>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What name for the bastion forest?</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Should not use “ESAE” or a term that can be linked to these solution documents on the Internet</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Recommend an innocuous name that doesn’t indicate the purpose of the environment</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Intended to slow down attackers</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Will not stop them or constitute a significant security barrier, as once the AD Trust is created the name is visible in the managed forest</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Avoid .local as the DNS suffix</a:t>
            </a:r>
          </a:p>
          <a:p>
            <a:pPr lvl="1">
              <a:buFont typeface="Wingdings" panose="05000000000000000000" pitchFamily="2" charset="2"/>
              <a:buChar char="§"/>
              <a:defRPr/>
            </a:pPr>
            <a:endParaRPr lang="en-US" sz="2000" dirty="0">
              <a:gradFill>
                <a:gsLst>
                  <a:gs pos="1250">
                    <a:srgbClr val="505050"/>
                  </a:gs>
                  <a:gs pos="100000">
                    <a:srgbClr val="505050"/>
                  </a:gs>
                </a:gsLst>
                <a:lin ang="5400000" scaled="0"/>
              </a:gradFill>
            </a:endParaRPr>
          </a:p>
          <a:p>
            <a:endParaRPr lang="fr-FR" dirty="0"/>
          </a:p>
        </p:txBody>
      </p:sp>
      <p:pic>
        <p:nvPicPr>
          <p:cNvPr id="6" name="Image 3">
            <a:extLst>
              <a:ext uri="{FF2B5EF4-FFF2-40B4-BE49-F238E27FC236}">
                <a16:creationId xmlns:a16="http://schemas.microsoft.com/office/drawing/2014/main" id="{76A314F4-801B-4432-B38D-4C617ADAEDEB}"/>
              </a:ext>
            </a:extLst>
          </p:cNvPr>
          <p:cNvPicPr>
            <a:picLocks noChangeAspect="1"/>
          </p:cNvPicPr>
          <p:nvPr/>
        </p:nvPicPr>
        <p:blipFill>
          <a:blip r:embed="rId3"/>
          <a:stretch>
            <a:fillRect/>
          </a:stretch>
        </p:blipFill>
        <p:spPr>
          <a:xfrm>
            <a:off x="914775" y="2308555"/>
            <a:ext cx="2347978" cy="3182331"/>
          </a:xfrm>
          <a:prstGeom prst="rect">
            <a:avLst/>
          </a:prstGeom>
        </p:spPr>
      </p:pic>
    </p:spTree>
    <p:extLst>
      <p:ext uri="{BB962C8B-B14F-4D97-AF65-F5344CB8AC3E}">
        <p14:creationId xmlns:p14="http://schemas.microsoft.com/office/powerpoint/2010/main" val="79187122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CE5DA1D-BA0A-42A6-832C-A9A189D6ADAF}"/>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5</a:t>
            </a:fld>
            <a:endParaRPr lang="en-US"/>
          </a:p>
        </p:txBody>
      </p:sp>
      <p:sp>
        <p:nvSpPr>
          <p:cNvPr id="3" name="Text Placeholder 2">
            <a:extLst>
              <a:ext uri="{FF2B5EF4-FFF2-40B4-BE49-F238E27FC236}">
                <a16:creationId xmlns:a16="http://schemas.microsoft.com/office/drawing/2014/main" id="{7082C82B-75C6-4605-90FF-F585F65E1610}"/>
              </a:ext>
            </a:extLst>
          </p:cNvPr>
          <p:cNvSpPr>
            <a:spLocks noGrp="1"/>
          </p:cNvSpPr>
          <p:nvPr>
            <p:ph type="body" sz="quarter" idx="13"/>
          </p:nvPr>
        </p:nvSpPr>
        <p:spPr/>
        <p:txBody>
          <a:bodyPr/>
          <a:lstStyle/>
          <a:p>
            <a:r>
              <a:rPr lang="en-CA" dirty="0"/>
              <a:t>Dedicated administrative forest overview</a:t>
            </a:r>
          </a:p>
        </p:txBody>
      </p:sp>
      <p:pic>
        <p:nvPicPr>
          <p:cNvPr id="4" name="Picture 3">
            <a:extLst>
              <a:ext uri="{FF2B5EF4-FFF2-40B4-BE49-F238E27FC236}">
                <a16:creationId xmlns:a16="http://schemas.microsoft.com/office/drawing/2014/main" id="{F621A368-93B1-46A7-A712-F6845CA24003}"/>
              </a:ext>
            </a:extLst>
          </p:cNvPr>
          <p:cNvPicPr>
            <a:picLocks noChangeAspect="1"/>
          </p:cNvPicPr>
          <p:nvPr/>
        </p:nvPicPr>
        <p:blipFill>
          <a:blip r:embed="rId3"/>
          <a:stretch>
            <a:fillRect/>
          </a:stretch>
        </p:blipFill>
        <p:spPr>
          <a:xfrm>
            <a:off x="2488590" y="1854606"/>
            <a:ext cx="9202528" cy="4597869"/>
          </a:xfrm>
          <a:prstGeom prst="rect">
            <a:avLst/>
          </a:prstGeom>
        </p:spPr>
      </p:pic>
    </p:spTree>
    <p:extLst>
      <p:ext uri="{BB962C8B-B14F-4D97-AF65-F5344CB8AC3E}">
        <p14:creationId xmlns:p14="http://schemas.microsoft.com/office/powerpoint/2010/main" val="649891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64604C-758F-4076-8AD9-59301B379FDE}"/>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6</a:t>
            </a:fld>
            <a:endParaRPr lang="en-US"/>
          </a:p>
        </p:txBody>
      </p:sp>
      <p:sp>
        <p:nvSpPr>
          <p:cNvPr id="3" name="Text Placeholder 2">
            <a:extLst>
              <a:ext uri="{FF2B5EF4-FFF2-40B4-BE49-F238E27FC236}">
                <a16:creationId xmlns:a16="http://schemas.microsoft.com/office/drawing/2014/main" id="{4688EADA-E186-458C-A1BA-A99D36368376}"/>
              </a:ext>
            </a:extLst>
          </p:cNvPr>
          <p:cNvSpPr>
            <a:spLocks noGrp="1"/>
          </p:cNvSpPr>
          <p:nvPr>
            <p:ph type="body" sz="quarter" idx="13"/>
          </p:nvPr>
        </p:nvSpPr>
        <p:spPr/>
        <p:txBody>
          <a:bodyPr/>
          <a:lstStyle/>
          <a:p>
            <a:r>
              <a:rPr lang="en-CA" dirty="0"/>
              <a:t>OS and hardware requirements</a:t>
            </a:r>
          </a:p>
        </p:txBody>
      </p:sp>
      <p:sp>
        <p:nvSpPr>
          <p:cNvPr id="4" name="Espace réservé du texte 2">
            <a:extLst>
              <a:ext uri="{FF2B5EF4-FFF2-40B4-BE49-F238E27FC236}">
                <a16:creationId xmlns:a16="http://schemas.microsoft.com/office/drawing/2014/main" id="{6ADF3CE6-16EC-469A-BF2C-EC1A395E562F}"/>
              </a:ext>
            </a:extLst>
          </p:cNvPr>
          <p:cNvSpPr txBox="1">
            <a:spLocks/>
          </p:cNvSpPr>
          <p:nvPr/>
        </p:nvSpPr>
        <p:spPr>
          <a:xfrm>
            <a:off x="366141" y="1922261"/>
            <a:ext cx="11887200" cy="4284250"/>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Windows 10 Enterprise or Windows Server 2016</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x64 architecture</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UEFI firmware version 2.3.1 or higher and Secure Boot</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Secure firmware update process</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Trusted Platform Module version 1.2 or 2.0</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BitLocker</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Smartcard readers on PAW machines</a:t>
            </a:r>
          </a:p>
          <a:p>
            <a:pPr>
              <a:buFont typeface="Wingdings" panose="05000000000000000000" pitchFamily="2" charset="2"/>
              <a:buChar char="§"/>
              <a:defRPr/>
            </a:pPr>
            <a:endParaRPr lang="en-US" sz="3200" b="1" dirty="0">
              <a:gradFill>
                <a:gsLst>
                  <a:gs pos="1250">
                    <a:srgbClr val="505050"/>
                  </a:gs>
                  <a:gs pos="100000">
                    <a:srgbClr val="505050"/>
                  </a:gs>
                </a:gsLst>
                <a:lin ang="5400000" scaled="0"/>
              </a:gradFill>
            </a:endParaRPr>
          </a:p>
          <a:p>
            <a:pPr lvl="1">
              <a:buFont typeface="Wingdings" panose="05000000000000000000" pitchFamily="2" charset="2"/>
              <a:buChar char="§"/>
              <a:defRPr/>
            </a:pPr>
            <a:endParaRPr lang="en-US" sz="2000" dirty="0">
              <a:gradFill>
                <a:gsLst>
                  <a:gs pos="1250">
                    <a:srgbClr val="505050"/>
                  </a:gs>
                  <a:gs pos="100000">
                    <a:srgbClr val="505050"/>
                  </a:gs>
                </a:gsLst>
                <a:lin ang="5400000" scaled="0"/>
              </a:gradFill>
            </a:endParaRPr>
          </a:p>
          <a:p>
            <a:pPr lvl="1">
              <a:buFont typeface="Wingdings" panose="05000000000000000000" pitchFamily="2" charset="2"/>
              <a:buChar char="§"/>
              <a:defRPr/>
            </a:pPr>
            <a:endParaRPr lang="en-US" sz="800" dirty="0">
              <a:gradFill>
                <a:gsLst>
                  <a:gs pos="1250">
                    <a:srgbClr val="505050"/>
                  </a:gs>
                  <a:gs pos="100000">
                    <a:srgbClr val="505050"/>
                  </a:gs>
                </a:gsLst>
                <a:lin ang="5400000" scaled="0"/>
              </a:gradFill>
            </a:endParaRPr>
          </a:p>
        </p:txBody>
      </p:sp>
    </p:spTree>
    <p:extLst>
      <p:ext uri="{BB962C8B-B14F-4D97-AF65-F5344CB8AC3E}">
        <p14:creationId xmlns:p14="http://schemas.microsoft.com/office/powerpoint/2010/main" val="265129845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64604C-758F-4076-8AD9-59301B379FDE}"/>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7</a:t>
            </a:fld>
            <a:endParaRPr lang="en-US"/>
          </a:p>
        </p:txBody>
      </p:sp>
      <p:sp>
        <p:nvSpPr>
          <p:cNvPr id="3" name="Text Placeholder 2">
            <a:extLst>
              <a:ext uri="{FF2B5EF4-FFF2-40B4-BE49-F238E27FC236}">
                <a16:creationId xmlns:a16="http://schemas.microsoft.com/office/drawing/2014/main" id="{4688EADA-E186-458C-A1BA-A99D36368376}"/>
              </a:ext>
            </a:extLst>
          </p:cNvPr>
          <p:cNvSpPr>
            <a:spLocks noGrp="1"/>
          </p:cNvSpPr>
          <p:nvPr>
            <p:ph type="body" sz="quarter" idx="13"/>
          </p:nvPr>
        </p:nvSpPr>
        <p:spPr/>
        <p:txBody>
          <a:bodyPr/>
          <a:lstStyle/>
          <a:p>
            <a:r>
              <a:rPr lang="en-CA" dirty="0"/>
              <a:t>Virtualization requirements</a:t>
            </a:r>
          </a:p>
        </p:txBody>
      </p:sp>
      <p:sp>
        <p:nvSpPr>
          <p:cNvPr id="4" name="Espace réservé du texte 2">
            <a:extLst>
              <a:ext uri="{FF2B5EF4-FFF2-40B4-BE49-F238E27FC236}">
                <a16:creationId xmlns:a16="http://schemas.microsoft.com/office/drawing/2014/main" id="{6ADF3CE6-16EC-469A-BF2C-EC1A395E562F}"/>
              </a:ext>
            </a:extLst>
          </p:cNvPr>
          <p:cNvSpPr txBox="1">
            <a:spLocks/>
          </p:cNvSpPr>
          <p:nvPr/>
        </p:nvSpPr>
        <p:spPr>
          <a:xfrm>
            <a:off x="366141" y="1922261"/>
            <a:ext cx="11887200" cy="3336298"/>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Use of a dedicated Hyper-V farm strongly recommended</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System hardening already designed and implemented in ESAE</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Virtualization platform can be managed by ESAE (domain-joined)</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Automatically updated via WSUS</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Storage should be local, but if on a SAN the shared volume must be Bitlocker encrypted</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If another virtualization platform is selected, local storage is required</a:t>
            </a:r>
          </a:p>
          <a:p>
            <a:pPr>
              <a:buFont typeface="Wingdings" panose="05000000000000000000" pitchFamily="2" charset="2"/>
              <a:buChar char="§"/>
              <a:defRPr/>
            </a:pPr>
            <a:endParaRPr lang="en-US" sz="3200" b="1" dirty="0">
              <a:gradFill>
                <a:gsLst>
                  <a:gs pos="1250">
                    <a:srgbClr val="505050"/>
                  </a:gs>
                  <a:gs pos="100000">
                    <a:srgbClr val="505050"/>
                  </a:gs>
                </a:gsLst>
                <a:lin ang="5400000" scaled="0"/>
              </a:gradFill>
            </a:endParaRPr>
          </a:p>
          <a:p>
            <a:pPr lvl="1">
              <a:buFont typeface="Wingdings" panose="05000000000000000000" pitchFamily="2" charset="2"/>
              <a:buChar char="§"/>
              <a:defRPr/>
            </a:pPr>
            <a:endParaRPr lang="en-US" sz="2000" dirty="0">
              <a:gradFill>
                <a:gsLst>
                  <a:gs pos="1250">
                    <a:srgbClr val="505050"/>
                  </a:gs>
                  <a:gs pos="100000">
                    <a:srgbClr val="505050"/>
                  </a:gs>
                </a:gsLst>
                <a:lin ang="5400000" scaled="0"/>
              </a:gradFill>
            </a:endParaRPr>
          </a:p>
          <a:p>
            <a:pPr lvl="1">
              <a:buFont typeface="Wingdings" panose="05000000000000000000" pitchFamily="2" charset="2"/>
              <a:buChar char="§"/>
              <a:defRPr/>
            </a:pPr>
            <a:endParaRPr lang="en-US" sz="800" dirty="0">
              <a:gradFill>
                <a:gsLst>
                  <a:gs pos="1250">
                    <a:srgbClr val="505050"/>
                  </a:gs>
                  <a:gs pos="100000">
                    <a:srgbClr val="505050"/>
                  </a:gs>
                </a:gsLst>
                <a:lin ang="5400000" scaled="0"/>
              </a:gradFill>
            </a:endParaRPr>
          </a:p>
        </p:txBody>
      </p:sp>
    </p:spTree>
    <p:extLst>
      <p:ext uri="{BB962C8B-B14F-4D97-AF65-F5344CB8AC3E}">
        <p14:creationId xmlns:p14="http://schemas.microsoft.com/office/powerpoint/2010/main" val="216430412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025C7E9-62C5-4DBF-B75B-A3C03E783BA1}"/>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8</a:t>
            </a:fld>
            <a:endParaRPr lang="en-US"/>
          </a:p>
        </p:txBody>
      </p:sp>
      <p:sp>
        <p:nvSpPr>
          <p:cNvPr id="3" name="Text Placeholder 2">
            <a:extLst>
              <a:ext uri="{FF2B5EF4-FFF2-40B4-BE49-F238E27FC236}">
                <a16:creationId xmlns:a16="http://schemas.microsoft.com/office/drawing/2014/main" id="{6B897A5C-F46C-4F67-A9BE-F57C49D26D34}"/>
              </a:ext>
            </a:extLst>
          </p:cNvPr>
          <p:cNvSpPr>
            <a:spLocks noGrp="1"/>
          </p:cNvSpPr>
          <p:nvPr>
            <p:ph type="body" sz="quarter" idx="13"/>
          </p:nvPr>
        </p:nvSpPr>
        <p:spPr/>
        <p:txBody>
          <a:bodyPr/>
          <a:lstStyle/>
          <a:p>
            <a:r>
              <a:rPr lang="en-CA" dirty="0"/>
              <a:t>Network hardening </a:t>
            </a:r>
          </a:p>
        </p:txBody>
      </p:sp>
      <p:sp>
        <p:nvSpPr>
          <p:cNvPr id="4" name="Espace réservé du texte 2">
            <a:extLst>
              <a:ext uri="{FF2B5EF4-FFF2-40B4-BE49-F238E27FC236}">
                <a16:creationId xmlns:a16="http://schemas.microsoft.com/office/drawing/2014/main" id="{D9E307F0-2EF2-4E2A-B197-143DA935B464}"/>
              </a:ext>
            </a:extLst>
          </p:cNvPr>
          <p:cNvSpPr txBox="1">
            <a:spLocks/>
          </p:cNvSpPr>
          <p:nvPr/>
        </p:nvSpPr>
        <p:spPr>
          <a:xfrm>
            <a:off x="366141" y="1922261"/>
            <a:ext cx="11887200" cy="5607689"/>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Help protect Red Forest domain members from any network threat in a customer network or network isolation</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Safeguarded by design and by default built offline in a security-enhanced lab</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Domain controllers require IPsec inbound and outbound</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Domain members require IPsec inbound and outbound</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IPsec rules provide exceptions in and out</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Block all unplanned traffic in and out of the ESAE environment</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IPsec for authenticating and encrypting traffic within ESAE</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Block all Internet connectivity from ESAE </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Exception: WSUS to Windows Update or upstream WSUS</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Isolate servers from the production network during build</a:t>
            </a:r>
          </a:p>
          <a:p>
            <a:pPr lvl="1">
              <a:buFont typeface="Wingdings" panose="05000000000000000000" pitchFamily="2" charset="2"/>
              <a:buChar char="§"/>
              <a:defRPr/>
            </a:pPr>
            <a:endParaRPr lang="en-US" sz="2000" dirty="0">
              <a:gradFill>
                <a:gsLst>
                  <a:gs pos="1250">
                    <a:srgbClr val="505050"/>
                  </a:gs>
                  <a:gs pos="100000">
                    <a:srgbClr val="505050"/>
                  </a:gs>
                </a:gsLst>
                <a:lin ang="5400000" scaled="0"/>
              </a:gradFill>
            </a:endParaRPr>
          </a:p>
          <a:p>
            <a:pPr lvl="1">
              <a:buFont typeface="Wingdings" panose="05000000000000000000" pitchFamily="2" charset="2"/>
              <a:buChar char="§"/>
              <a:defRPr/>
            </a:pPr>
            <a:endParaRPr lang="en-US" sz="800" dirty="0">
              <a:gradFill>
                <a:gsLst>
                  <a:gs pos="1250">
                    <a:srgbClr val="505050"/>
                  </a:gs>
                  <a:gs pos="100000">
                    <a:srgbClr val="505050"/>
                  </a:gs>
                </a:gsLst>
                <a:lin ang="5400000" scaled="0"/>
              </a:gradFill>
            </a:endParaRPr>
          </a:p>
        </p:txBody>
      </p:sp>
    </p:spTree>
    <p:extLst>
      <p:ext uri="{BB962C8B-B14F-4D97-AF65-F5344CB8AC3E}">
        <p14:creationId xmlns:p14="http://schemas.microsoft.com/office/powerpoint/2010/main" val="4252040571"/>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21047&quot;&gt;&lt;version val=&quot;23051&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m/%#d/%Y&lt;/m_strFormatTime&gt;&lt;/m_precDefaultDate&gt;&lt;m_precDefaultYear&gt;&lt;m_bNumberIsYear val=&quot;0&quot;/&gt;&lt;/m_precDefaultYear&gt;&lt;m_precDefaultQuarter&gt;&lt;m_bNumberIsYear val=&quot;0&quot;/&gt;&lt;/m_precDefaultQuarter&gt;&lt;m_precDefaultMonth&gt;&lt;m_bNumberIsYear val=&quot;0&quot;/&gt;&lt;/m_precDefaultMonth&gt;&lt;m_precDefaultWeek&gt;&lt;m_bNumberIsYear val=&quot;0&quot;/&gt;&lt;/m_precDefaultWeek&gt;&lt;m_precDefaultDay&gt;&lt;m_bNumberIsYear val=&quot;0&quot;/&gt;&lt;/m_precDefaultDay&gt;&lt;m_mruColor&gt;&lt;m_vecMRU length=&quot;20&quot;&gt;&lt;elem m_fUsage=&quot;1.00000000000000000000E+000&quot;&gt;&lt;m_msothmcolidx val=&quot;0&quot;/&gt;&lt;m_rgb r=&quot;f5&quot; g=&quot;d4&quot; b=&quot;da&quot;/&gt;&lt;m_ppcolschidx tagver0=&quot;23004&quot; tagname0=&quot;m_ppcolschidxUNRECOGNIZED&quot; val=&quot;0&quot;/&gt;&lt;m_nBrightness val=&quot;0&quot;/&gt;&lt;/elem&gt;&lt;elem m_fUsage=&quot;9.00000000000000020000E-001&quot;&gt;&lt;m_msothmcolidx val=&quot;0&quot;/&gt;&lt;m_rgb r=&quot;ea&quot; g=&quot;a9&quot; b=&quot;b6&quot;/&gt;&lt;m_ppcolschidx tagver0=&quot;23004&quot; tagname0=&quot;m_ppcolschidxUNRECOGNIZED&quot; val=&quot;0&quot;/&gt;&lt;m_nBrightness val=&quot;0&quot;/&gt;&lt;/elem&gt;&lt;elem m_fUsage=&quot;8.10000000000000050000E-001&quot;&gt;&lt;m_msothmcolidx val=&quot;0&quot;/&gt;&lt;m_rgb r=&quot;e0&quot; g=&quot;7e&quot; b=&quot;91&quot;/&gt;&lt;m_ppcolschidx tagver0=&quot;23004&quot; tagname0=&quot;m_ppcolschidxUNRECOGNIZED&quot; val=&quot;0&quot;/&gt;&lt;m_nBrightness val=&quot;0&quot;/&gt;&lt;/elem&gt;&lt;elem m_fUsage=&quot;7.29000000000000090000E-001&quot;&gt;&lt;m_msothmcolidx val=&quot;0&quot;/&gt;&lt;m_rgb r=&quot;c4&quot; g=&quot;2f&quot; b=&quot;4c&quot;/&gt;&lt;m_ppcolschidx tagver0=&quot;23004&quot; tagname0=&quot;m_ppcolschidxUNRECOGNIZED&quot; val=&quot;0&quot;/&gt;&lt;m_nBrightness val=&quot;0&quot;/&gt;&lt;/elem&gt;&lt;elem m_fUsage=&quot;6.56100000000000130000E-001&quot;&gt;&lt;m_msothmcolidx val=&quot;0&quot;/&gt;&lt;m_rgb r=&quot;dc&quot; g=&quot;e6&quot; b=&quot;f2&quot;/&gt;&lt;m_ppcolschidx tagver0=&quot;23004&quot; tagname0=&quot;m_ppcolschidxUNRECOGNIZED&quot; val=&quot;0&quot;/&gt;&lt;m_nBrightness val=&quot;0&quot;/&gt;&lt;/elem&gt;&lt;elem m_fUsage=&quot;5.96240132571000060000E-001&quot;&gt;&lt;m_msothmcolidx val=&quot;0&quot;/&gt;&lt;m_rgb r=&quot;40&quot; g=&quot;b0&quot; b=&quot;ff&quot;/&gt;&lt;m_ppcolschidx tagver0=&quot;23004&quot; tagname0=&quot;m_ppcolschidxUNRECOGNIZED&quot; val=&quot;0&quot;/&gt;&lt;m_nBrightness val=&quot;0&quot;/&gt;&lt;/elem&gt;&lt;elem m_fUsage=&quot;5.90490000000000180000E-001&quot;&gt;&lt;m_msothmcolidx val=&quot;0&quot;/&gt;&lt;m_rgb r=&quot;b9&quot; g=&quot;cd&quot; b=&quot;e5&quot;/&gt;&lt;m_ppcolschidx tagver0=&quot;23004&quot; tagname0=&quot;m_ppcolschidxUNRECOGNIZED&quot; val=&quot;0&quot;/&gt;&lt;m_nBrightness val=&quot;0&quot;/&gt;&lt;/elem&gt;&lt;elem m_fUsage=&quot;5.31441000000000160000E-001&quot;&gt;&lt;m_msothmcolidx val=&quot;0&quot;/&gt;&lt;m_rgb r=&quot;95&quot; g=&quot;b3&quot; b=&quot;d7&quot;/&gt;&lt;m_ppcolschidx tagver0=&quot;23004&quot; tagname0=&quot;m_ppcolschidxUNRECOGNIZED&quot; val=&quot;0&quot;/&gt;&lt;m_nBrightness val=&quot;0&quot;/&gt;&lt;/elem&gt;&lt;elem m_fUsage=&quot;4.78296900000000140000E-001&quot;&gt;&lt;m_msothmcolidx val=&quot;0&quot;/&gt;&lt;m_rgb r=&quot;4f&quot; g=&quot;81&quot; b=&quot;bd&quot;/&gt;&lt;m_ppcolschidx tagver0=&quot;23004&quot; tagname0=&quot;m_ppcolschidxUNRECOGNIZED&quot; val=&quot;0&quot;/&gt;&lt;m_nBrightness val=&quot;0&quot;/&gt;&lt;/elem&gt;&lt;elem m_fUsage=&quot;4.30467210000000160000E-001&quot;&gt;&lt;m_msothmcolidx val=&quot;0&quot;/&gt;&lt;m_rgb r=&quot;e6&quot; g=&quot;b9&quot; b=&quot;b8&quot;/&gt;&lt;m_ppcolschidx tagver0=&quot;23004&quot; tagname0=&quot;m_ppcolschidxUNRECOGNIZED&quot; val=&quot;0&quot;/&gt;&lt;m_nBrightness val=&quot;0&quot;/&gt;&lt;/elem&gt;&lt;elem m_fUsage=&quot;3.87420489000000150000E-001&quot;&gt;&lt;m_msothmcolidx val=&quot;0&quot;/&gt;&lt;m_rgb r=&quot;bf&quot; g=&quot;e4&quot; b=&quot;ff&quot;/&gt;&lt;m_ppcolschidx tagver0=&quot;23004&quot; tagname0=&quot;m_ppcolschidxUNRECOGNIZED&quot; val=&quot;0&quot;/&gt;&lt;m_nBrightness val=&quot;0&quot;/&gt;&lt;/elem&gt;&lt;elem m_fUsage=&quot;3.48678440100000150000E-001&quot;&gt;&lt;m_msothmcolidx val=&quot;0&quot;/&gt;&lt;m_rgb r=&quot;80&quot; g=&quot;ca&quot; b=&quot;ff&quot;/&gt;&lt;m_ppcolschidx tagver0=&quot;23004&quot; tagname0=&quot;m_ppcolschidxUNRECOGNIZED&quot; val=&quot;0&quot;/&gt;&lt;m_nBrightness val=&quot;0&quot;/&gt;&lt;/elem&gt;&lt;elem m_fUsage=&quot;2.59513624428511560000E-001&quot;&gt;&lt;m_msothmcolidx val=&quot;0&quot;/&gt;&lt;m_rgb r=&quot;c6&quot; g=&quot;d9&quot; b=&quot;f1&quot;/&gt;&lt;m_ppcolschidx tagver0=&quot;23004&quot; tagname0=&quot;m_ppcolschidxUNRECOGNIZED&quot; val=&quot;0&quot;/&gt;&lt;m_nBrightness val=&quot;0&quot;/&gt;&lt;/elem&gt;&lt;elem m_fUsage=&quot;2.54186582832900130000E-001&quot;&gt;&lt;m_msothmcolidx val=&quot;0&quot;/&gt;&lt;m_rgb r=&quot;0&quot; g=&quot;70&quot; b=&quot;c0&quot;/&gt;&lt;m_ppcolschidx tagver0=&quot;23004&quot; tagname0=&quot;m_ppcolschidxUNRECOGNIZED&quot; val=&quot;0&quot;/&gt;&lt;m_nBrightness val=&quot;0&quot;/&gt;&lt;/elem&gt;&lt;elem m_fUsage=&quot;2.33562261985660410000E-001&quot;&gt;&lt;m_msothmcolidx val=&quot;0&quot;/&gt;&lt;m_rgb r=&quot;55&quot; g=&quot;8e&quot; b=&quot;d5&quot;/&gt;&lt;m_ppcolschidx tagver0=&quot;23004&quot; tagname0=&quot;m_ppcolschidxUNRECOGNIZED&quot; val=&quot;0&quot;/&gt;&lt;m_nBrightness val=&quot;0&quot;/&gt;&lt;/elem&gt;&lt;elem m_fUsage=&quot;2.28767924549610120000E-001&quot;&gt;&lt;m_msothmcolidx val=&quot;0&quot;/&gt;&lt;m_rgb r=&quot;f7&quot; g=&quot;cf&quot; b=&quot;d6&quot;/&gt;&lt;m_ppcolschidx tagver0=&quot;23004&quot; tagname0=&quot;m_ppcolschidxUNRECOGNIZED&quot; val=&quot;0&quot;/&gt;&lt;m_nBrightness val=&quot;0&quot;/&gt;&lt;/elem&gt;&lt;elem m_fUsage=&quot;2.10206035787094380000E-001&quot;&gt;&lt;m_msothmcolidx val=&quot;0&quot;/&gt;&lt;m_rgb r=&quot;1f&quot; g=&quot;49&quot; b=&quot;7d&quot;/&gt;&lt;m_ppcolschidx tagver0=&quot;23004&quot; tagname0=&quot;m_ppcolschidxUNRECOGNIZED&quot; val=&quot;0&quot;/&gt;&lt;m_nBrightness val=&quot;0&quot;/&gt;&lt;/elem&gt;&lt;elem m_fUsage=&quot;2.05891132094649100000E-001&quot;&gt;&lt;m_msothmcolidx val=&quot;0&quot;/&gt;&lt;m_rgb r=&quot;ef&quot; g=&quot;9e&quot; b=&quot;ae&quot;/&gt;&lt;m_ppcolschidx tagver0=&quot;23004&quot; tagname0=&quot;m_ppcolschidxUNRECOGNIZED&quot; val=&quot;0&quot;/&gt;&lt;m_nBrightness val=&quot;0&quot;/&gt;&lt;/elem&gt;&lt;elem m_fUsage=&quot;1.85302018885184190000E-001&quot;&gt;&lt;m_msothmcolidx val=&quot;0&quot;/&gt;&lt;m_rgb r=&quot;e7&quot; g=&quot;6e&quot; b=&quot;85&quot;/&gt;&lt;m_ppcolschidx tagver0=&quot;23004&quot; tagname0=&quot;m_ppcolschidxUNRECOGNIZED&quot; val=&quot;0&quot;/&gt;&lt;m_nBrightness val=&quot;0&quot;/&gt;&lt;/elem&gt;&lt;elem m_fUsage=&quot;1.66771816996665770000E-001&quot;&gt;&lt;m_msothmcolidx val=&quot;0&quot;/&gt;&lt;m_rgb r=&quot;c5&quot; g=&quot;20&quot; b=&quot;3f&quot;/&gt;&lt;m_ppcolschidx tagver0=&quot;23004&quot; tagname0=&quot;m_ppcolschidxUNRECOGNIZED&quot; val=&quot;0&quot;/&gt;&lt;m_nBrightness val=&quot;0&quot;/&gt;&lt;/elem&gt;&lt;/m_vecMRU&gt;&lt;/m_mruColor&gt;&lt;m_eweekdayFirstOfWeek val=&quot;1&quot;/&gt;&lt;m_eweekdayFirstOfWorkweek val=&quot;2&quot;/&gt;&lt;m_eweekdayFirstOfWeekend val=&quot;7&quot;/&gt;&lt;/CPresentation&gt;&lt;/root&gt;"/>
  <p:tag name="THINKCELLUNDODONOTDELETE" val="0"/>
</p:tagLst>
</file>

<file path=ppt/theme/theme1.xml><?xml version="1.0" encoding="utf-8"?>
<a:theme xmlns:a="http://schemas.openxmlformats.org/drawingml/2006/main" name="WHITE TEMPLATE">
  <a:themeElements>
    <a:clrScheme name="Personnalisé 1">
      <a:dk1>
        <a:srgbClr val="505050"/>
      </a:dk1>
      <a:lt1>
        <a:srgbClr val="FFFFFF"/>
      </a:lt1>
      <a:dk2>
        <a:srgbClr val="0078D7"/>
      </a:dk2>
      <a:lt2>
        <a:srgbClr val="00BCF2"/>
      </a:lt2>
      <a:accent1>
        <a:srgbClr val="0078D7"/>
      </a:accent1>
      <a:accent2>
        <a:srgbClr val="002050"/>
      </a:accent2>
      <a:accent3>
        <a:srgbClr val="B4009E"/>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BLUE_2015_1.potx" id="{CA9BE438-1B0F-41E9-BD34-9780A77D52B5}" vid="{6EB7C265-9C81-4626-BD14-B5A4426B07BD}"/>
    </a:ext>
  </a:extLst>
</a:theme>
</file>

<file path=ppt/theme/theme2.xml><?xml version="1.0" encoding="utf-8"?>
<a:theme xmlns:a="http://schemas.openxmlformats.org/drawingml/2006/main" name="1_WHITE TEMPLATE">
  <a:themeElements>
    <a:clrScheme name="Personnalisé 1">
      <a:dk1>
        <a:srgbClr val="505050"/>
      </a:dk1>
      <a:lt1>
        <a:srgbClr val="FFFFFF"/>
      </a:lt1>
      <a:dk2>
        <a:srgbClr val="0078D7"/>
      </a:dk2>
      <a:lt2>
        <a:srgbClr val="00BCF2"/>
      </a:lt2>
      <a:accent1>
        <a:srgbClr val="0078D7"/>
      </a:accent1>
      <a:accent2>
        <a:srgbClr val="002050"/>
      </a:accent2>
      <a:accent3>
        <a:srgbClr val="B4009E"/>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BLUE_2015_1.potx" id="{CA9BE438-1B0F-41E9-BD34-9780A77D52B5}" vid="{6EB7C265-9C81-4626-BD14-B5A4426B07BD}"/>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Windows 10">
    <a:dk1>
      <a:srgbClr val="505050"/>
    </a:dk1>
    <a:lt1>
      <a:srgbClr val="FFFFFF"/>
    </a:lt1>
    <a:dk2>
      <a:srgbClr val="0078D7"/>
    </a:dk2>
    <a:lt2>
      <a:srgbClr val="EAEAEA"/>
    </a:lt2>
    <a:accent1>
      <a:srgbClr val="0078D7"/>
    </a:accent1>
    <a:accent2>
      <a:srgbClr val="002050"/>
    </a:accent2>
    <a:accent3>
      <a:srgbClr val="008272"/>
    </a:accent3>
    <a:accent4>
      <a:srgbClr val="107C10"/>
    </a:accent4>
    <a:accent5>
      <a:srgbClr val="092D91"/>
    </a:accent5>
    <a:accent6>
      <a:srgbClr val="B4009E"/>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Windows 10">
    <a:dk1>
      <a:srgbClr val="505050"/>
    </a:dk1>
    <a:lt1>
      <a:srgbClr val="FFFFFF"/>
    </a:lt1>
    <a:dk2>
      <a:srgbClr val="0078D7"/>
    </a:dk2>
    <a:lt2>
      <a:srgbClr val="EAEAEA"/>
    </a:lt2>
    <a:accent1>
      <a:srgbClr val="0078D7"/>
    </a:accent1>
    <a:accent2>
      <a:srgbClr val="002050"/>
    </a:accent2>
    <a:accent3>
      <a:srgbClr val="008272"/>
    </a:accent3>
    <a:accent4>
      <a:srgbClr val="107C10"/>
    </a:accent4>
    <a:accent5>
      <a:srgbClr val="092D91"/>
    </a:accent5>
    <a:accent6>
      <a:srgbClr val="B4009E"/>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36626226E27B74892394EFBDF922767" ma:contentTypeVersion="2" ma:contentTypeDescription="Crée un document." ma:contentTypeScope="" ma:versionID="11efa46146961d4a26d6c5204243761a">
  <xsd:schema xmlns:xsd="http://www.w3.org/2001/XMLSchema" xmlns:xs="http://www.w3.org/2001/XMLSchema" xmlns:p="http://schemas.microsoft.com/office/2006/metadata/properties" xmlns:ns2="517b36ea-b140-47be-8d07-387acfc90838" targetNamespace="http://schemas.microsoft.com/office/2006/metadata/properties" ma:root="true" ma:fieldsID="ec8f6d91d8017cac92b695ea9a36326c" ns2:_="">
    <xsd:import namespace="517b36ea-b140-47be-8d07-387acfc9083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17b36ea-b140-47be-8d07-387acfc9083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140B17-0E85-40FB-904D-6E0A38E3BAB5}">
  <ds:schemaRefs>
    <ds:schemaRef ds:uri="http://purl.org/dc/dcmitype/"/>
    <ds:schemaRef ds:uri="http://schemas.microsoft.com/office/infopath/2007/PartnerControls"/>
    <ds:schemaRef ds:uri="http://purl.org/dc/elements/1.1/"/>
    <ds:schemaRef ds:uri="http://schemas.microsoft.com/office/2006/metadata/properties"/>
    <ds:schemaRef ds:uri="517b36ea-b140-47be-8d07-387acfc90838"/>
    <ds:schemaRef ds:uri="http://schemas.microsoft.com/office/2006/documentManagement/types"/>
    <ds:schemaRef ds:uri="http://purl.org/dc/term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E8E5E569-50E6-4E55-854C-3359E7A540F3}">
  <ds:schemaRefs>
    <ds:schemaRef ds:uri="http://schemas.microsoft.com/sharepoint/v3/contenttype/forms"/>
  </ds:schemaRefs>
</ds:datastoreItem>
</file>

<file path=customXml/itemProps3.xml><?xml version="1.0" encoding="utf-8"?>
<ds:datastoreItem xmlns:ds="http://schemas.openxmlformats.org/officeDocument/2006/customXml" ds:itemID="{E7180D19-D8B1-4983-9594-0B59EF37ABC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17b36ea-b140-47be-8d07-387acfc9083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1343</Words>
  <Application>Microsoft Office PowerPoint</Application>
  <PresentationFormat>Personnalisé</PresentationFormat>
  <Paragraphs>185</Paragraphs>
  <Slides>18</Slides>
  <Notes>16</Notes>
  <HiddenSlides>0</HiddenSlides>
  <MMClips>0</MMClips>
  <ScaleCrop>false</ScaleCrop>
  <HeadingPairs>
    <vt:vector size="8" baseType="variant">
      <vt:variant>
        <vt:lpstr>Polices utilisées</vt:lpstr>
      </vt:variant>
      <vt:variant>
        <vt:i4>7</vt:i4>
      </vt:variant>
      <vt:variant>
        <vt:lpstr>Thème</vt:lpstr>
      </vt:variant>
      <vt:variant>
        <vt:i4>2</vt:i4>
      </vt:variant>
      <vt:variant>
        <vt:lpstr>Serveurs OLE incorporés</vt:lpstr>
      </vt:variant>
      <vt:variant>
        <vt:i4>1</vt:i4>
      </vt:variant>
      <vt:variant>
        <vt:lpstr>Titres des diapositives</vt:lpstr>
      </vt:variant>
      <vt:variant>
        <vt:i4>18</vt:i4>
      </vt:variant>
    </vt:vector>
  </HeadingPairs>
  <TitlesOfParts>
    <vt:vector size="28" baseType="lpstr">
      <vt:lpstr>Arial</vt:lpstr>
      <vt:lpstr>Calibri</vt:lpstr>
      <vt:lpstr>Segoe UI</vt:lpstr>
      <vt:lpstr>Segoe UI Light</vt:lpstr>
      <vt:lpstr>Segoe UI Semibold</vt:lpstr>
      <vt:lpstr>Segoe UI Semilight</vt:lpstr>
      <vt:lpstr>Wingdings</vt:lpstr>
      <vt:lpstr>WHITE TEMPLATE</vt:lpstr>
      <vt:lpstr>1_WHITE TEMPLATE</vt:lpstr>
      <vt:lpstr>Visio</vt:lpstr>
      <vt:lpstr>Module 3 Enhanced Security Administrative Forest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Active Directory</dc:title>
  <cp:revision>1</cp:revision>
  <dcterms:modified xsi:type="dcterms:W3CDTF">2018-09-14T14:08:18Z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MSFT 2014 v4</vt:lpwstr>
  </property>
  <property fmtid="{D5CDD505-2E9C-101B-9397-08002B2CF9AE}" pid="3" name="Template Name">
    <vt:lpwstr>Onscreen</vt:lpwstr>
  </property>
  <property fmtid="{D5CDD505-2E9C-101B-9397-08002B2CF9AE}" pid="4" name="ContentTypeId">
    <vt:lpwstr>0x010100536626226E27B74892394EFBDF922767</vt:lpwstr>
  </property>
  <property fmtid="{D5CDD505-2E9C-101B-9397-08002B2CF9AE}" pid="5" name="Order">
    <vt:r8>158000</vt:r8>
  </property>
  <property fmtid="{D5CDD505-2E9C-101B-9397-08002B2CF9AE}" pid="6" name="_NewReviewCycle">
    <vt:lpwstr/>
  </property>
  <property fmtid="{D5CDD505-2E9C-101B-9397-08002B2CF9AE}" pid="7" name="DocVizMetadataToken">
    <vt:lpwstr>600x586x1</vt:lpwstr>
  </property>
  <property fmtid="{D5CDD505-2E9C-101B-9397-08002B2CF9AE}" pid="8" name="MSIP_Label_f42aa342-8706-4288-bd11-ebb85995028c_Enabled">
    <vt:lpwstr>True</vt:lpwstr>
  </property>
  <property fmtid="{D5CDD505-2E9C-101B-9397-08002B2CF9AE}" pid="9" name="MSIP_Label_f42aa342-8706-4288-bd11-ebb85995028c_SiteId">
    <vt:lpwstr>72f988bf-86f1-41af-91ab-2d7cd011db47</vt:lpwstr>
  </property>
  <property fmtid="{D5CDD505-2E9C-101B-9397-08002B2CF9AE}" pid="10" name="MSIP_Label_f42aa342-8706-4288-bd11-ebb85995028c_Owner">
    <vt:lpwstr>piaudonn@microsoft.com</vt:lpwstr>
  </property>
  <property fmtid="{D5CDD505-2E9C-101B-9397-08002B2CF9AE}" pid="11" name="MSIP_Label_f42aa342-8706-4288-bd11-ebb85995028c_SetDate">
    <vt:lpwstr>2018-04-16T01:53:09.7120135Z</vt:lpwstr>
  </property>
  <property fmtid="{D5CDD505-2E9C-101B-9397-08002B2CF9AE}" pid="12" name="MSIP_Label_f42aa342-8706-4288-bd11-ebb85995028c_Name">
    <vt:lpwstr>General</vt:lpwstr>
  </property>
  <property fmtid="{D5CDD505-2E9C-101B-9397-08002B2CF9AE}" pid="13" name="MSIP_Label_f42aa342-8706-4288-bd11-ebb85995028c_Application">
    <vt:lpwstr>Microsoft Azure Information Protection</vt:lpwstr>
  </property>
  <property fmtid="{D5CDD505-2E9C-101B-9397-08002B2CF9AE}" pid="14" name="MSIP_Label_f42aa342-8706-4288-bd11-ebb85995028c_Extended_MSFT_Method">
    <vt:lpwstr>Automatic</vt:lpwstr>
  </property>
  <property fmtid="{D5CDD505-2E9C-101B-9397-08002B2CF9AE}" pid="15" name="Sensitivity">
    <vt:lpwstr>General</vt:lpwstr>
  </property>
</Properties>
</file>