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  <p:sldMasterId id="2147483921" r:id="rId2"/>
  </p:sldMasterIdLst>
  <p:notesMasterIdLst>
    <p:notesMasterId r:id="rId17"/>
  </p:notesMasterIdLst>
  <p:handoutMasterIdLst>
    <p:handoutMasterId r:id="rId18"/>
  </p:handoutMasterIdLst>
  <p:sldIdLst>
    <p:sldId id="824" r:id="rId3"/>
    <p:sldId id="273" r:id="rId4"/>
    <p:sldId id="812" r:id="rId5"/>
    <p:sldId id="813" r:id="rId6"/>
    <p:sldId id="814" r:id="rId7"/>
    <p:sldId id="815" r:id="rId8"/>
    <p:sldId id="816" r:id="rId9"/>
    <p:sldId id="822" r:id="rId10"/>
    <p:sldId id="817" r:id="rId11"/>
    <p:sldId id="818" r:id="rId12"/>
    <p:sldId id="819" r:id="rId13"/>
    <p:sldId id="820" r:id="rId14"/>
    <p:sldId id="821" r:id="rId15"/>
    <p:sldId id="804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- Sommaire" id="{745F7E58-E0E5-4C11-9FEC-CF436C385732}">
          <p14:sldIdLst>
            <p14:sldId id="824"/>
          </p14:sldIdLst>
        </p14:section>
        <p14:section name="Microsoft - Module" id="{D3882D1C-CA3A-4B97-B710-4B36F2BA6B08}">
          <p14:sldIdLst>
            <p14:sldId id="273"/>
            <p14:sldId id="812"/>
            <p14:sldId id="813"/>
            <p14:sldId id="814"/>
            <p14:sldId id="815"/>
            <p14:sldId id="816"/>
            <p14:sldId id="822"/>
            <p14:sldId id="817"/>
            <p14:sldId id="818"/>
            <p14:sldId id="819"/>
            <p14:sldId id="820"/>
            <p14:sldId id="821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32" userDrawn="1">
          <p15:clr>
            <a:srgbClr val="A4A3A4"/>
          </p15:clr>
        </p15:guide>
        <p15:guide id="3" pos="3074" userDrawn="1">
          <p15:clr>
            <a:srgbClr val="A4A3A4"/>
          </p15:clr>
        </p15:guide>
        <p15:guide id="5" orient="horz" pos="4184" userDrawn="1">
          <p15:clr>
            <a:srgbClr val="A4A3A4"/>
          </p15:clr>
        </p15:guide>
        <p15:guide id="8" orient="horz" pos="4796" userDrawn="1">
          <p15:clr>
            <a:srgbClr val="A4A3A4"/>
          </p15:clr>
        </p15:guide>
        <p15:guide id="9" orient="horz" pos="1326" userDrawn="1">
          <p15:clr>
            <a:srgbClr val="A4A3A4"/>
          </p15:clr>
        </p15:guide>
        <p15:guide id="12" orient="horz" pos="1984" userDrawn="1">
          <p15:clr>
            <a:srgbClr val="A4A3A4"/>
          </p15:clr>
        </p15:guide>
        <p15:guide id="13" orient="horz" pos="3254" userDrawn="1">
          <p15:clr>
            <a:srgbClr val="A4A3A4"/>
          </p15:clr>
        </p15:guide>
        <p15:guide id="15" orient="horz" pos="6225" userDrawn="1">
          <p15:clr>
            <a:srgbClr val="A4A3A4"/>
          </p15:clr>
        </p15:guide>
        <p15:guide id="17" orient="horz" pos="5250" userDrawn="1">
          <p15:clr>
            <a:srgbClr val="A4A3A4"/>
          </p15:clr>
        </p15:guide>
        <p15:guide id="23" pos="6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05050"/>
    <a:srgbClr val="F25022"/>
    <a:srgbClr val="FFB900"/>
    <a:srgbClr val="7FBA00"/>
    <a:srgbClr val="00A4EF"/>
    <a:srgbClr val="008DCC"/>
    <a:srgbClr val="445469"/>
    <a:srgbClr val="BD392F"/>
    <a:srgbClr val="F29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158A6-0CF0-4C69-A47C-3858B1F6ED99}" v="5408" dt="2018-06-26T20:22:08.468"/>
    <p1510:client id="{D48CB228-F599-4F13-94F0-066F82DE4BF9}" v="13" dt="2018-06-26T18:29:23.30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1" autoAdjust="0"/>
    <p:restoredTop sz="86395" autoAdjust="0"/>
  </p:normalViewPr>
  <p:slideViewPr>
    <p:cSldViewPr snapToGrid="0" snapToObjects="1">
      <p:cViewPr varScale="1">
        <p:scale>
          <a:sx n="49" d="100"/>
          <a:sy n="49" d="100"/>
        </p:scale>
        <p:origin x="84" y="474"/>
      </p:cViewPr>
      <p:guideLst>
        <p:guide orient="horz" pos="532"/>
        <p:guide pos="3074"/>
        <p:guide orient="horz" pos="4184"/>
        <p:guide orient="horz" pos="4796"/>
        <p:guide orient="horz" pos="1326"/>
        <p:guide orient="horz" pos="1984"/>
        <p:guide orient="horz" pos="3254"/>
        <p:guide orient="horz" pos="6225"/>
        <p:guide orient="horz" pos="5250"/>
        <p:guide pos="6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40597173613839E-2"/>
          <c:y val="0.15338380978009183"/>
          <c:w val="0.86279720879253896"/>
          <c:h val="0.8366814949491938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F-4036-90E3-1FEDB63A4E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F-4036-90E3-1FEDB63A4E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F-4036-90E3-1FEDB63A4E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F-4036-90E3-1FEDB63A4E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FC0F-4036-90E3-1FEDB63A4E96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FC0F-4036-90E3-1FEDB63A4E96}"/>
            </c:ext>
          </c:extLst>
        </c:ser>
        <c:ser>
          <c:idx val="2"/>
          <c:order val="2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F-4036-90E3-1FEDB63A4E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C-FC0F-4036-90E3-1FEDB63A4E96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FC0F-4036-90E3-1FEDB63A4E96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FC0F-4036-90E3-1FEDB63A4E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serLines>
          <c:spPr>
            <a:ln w="9525">
              <a:noFill/>
              <a:round/>
            </a:ln>
            <a:effectLst/>
          </c:spPr>
        </c:serLines>
        <c:axId val="283798464"/>
        <c:axId val="283793760"/>
      </c:barChart>
      <c:valAx>
        <c:axId val="28379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83798464"/>
        <c:crosses val="autoZero"/>
        <c:crossBetween val="between"/>
      </c:valAx>
      <c:catAx>
        <c:axId val="28379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379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40597173613839E-2"/>
          <c:y val="0.15338380978009183"/>
          <c:w val="0.86279720879253896"/>
          <c:h val="0.8366814949491938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F-4036-90E3-1FEDB63A4E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F-4036-90E3-1FEDB63A4E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F-4036-90E3-1FEDB63A4E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F-4036-90E3-1FEDB63A4E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FC0F-4036-90E3-1FEDB63A4E96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FC0F-4036-90E3-1FEDB63A4E96}"/>
            </c:ext>
          </c:extLst>
        </c:ser>
        <c:ser>
          <c:idx val="2"/>
          <c:order val="2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F-4036-90E3-1FEDB63A4E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C-FC0F-4036-90E3-1FEDB63A4E96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FC0F-4036-90E3-1FEDB63A4E96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FC0F-4036-90E3-1FEDB63A4E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serLines>
          <c:spPr>
            <a:ln w="9525">
              <a:noFill/>
              <a:round/>
            </a:ln>
            <a:effectLst/>
          </c:spPr>
        </c:serLines>
        <c:axId val="283798464"/>
        <c:axId val="283793760"/>
      </c:barChart>
      <c:valAx>
        <c:axId val="28379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83798464"/>
        <c:crosses val="autoZero"/>
        <c:crossBetween val="between"/>
      </c:valAx>
      <c:catAx>
        <c:axId val="28379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379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45699-4E3B-4456-B021-E7F39D69290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20D23DFF-822A-48A1-BAC3-C4275A509454}">
      <dgm:prSet phldrT="[Text]" custT="1"/>
      <dgm:spPr/>
      <dgm:t>
        <a:bodyPr/>
        <a:lstStyle/>
        <a:p>
          <a:r>
            <a:rPr lang="fr-FR" sz="1800" noProof="0"/>
            <a:t>Change Autoruns or Registry</a:t>
          </a:r>
          <a:endParaRPr lang="fr-FR" sz="1800" noProof="0" dirty="0"/>
        </a:p>
      </dgm:t>
    </dgm:pt>
    <dgm:pt modelId="{BEB88A81-B0A3-4484-A4A1-930F967807D3}" type="parTrans" cxnId="{EFDE8528-DA5E-4CB5-838D-6275154BF2F7}">
      <dgm:prSet/>
      <dgm:spPr/>
      <dgm:t>
        <a:bodyPr/>
        <a:lstStyle/>
        <a:p>
          <a:endParaRPr lang="en-US" sz="4800"/>
        </a:p>
      </dgm:t>
    </dgm:pt>
    <dgm:pt modelId="{F667EE1C-567B-4C85-8D45-38CB7F91CCCB}" type="sibTrans" cxnId="{EFDE8528-DA5E-4CB5-838D-6275154BF2F7}">
      <dgm:prSet custT="1"/>
      <dgm:spPr/>
      <dgm:t>
        <a:bodyPr/>
        <a:lstStyle/>
        <a:p>
          <a:endParaRPr lang="en-US" sz="8000"/>
        </a:p>
      </dgm:t>
    </dgm:pt>
    <dgm:pt modelId="{0FCD48FC-3CF0-40EC-8FDF-D3BFB695FD69}">
      <dgm:prSet phldrT="[Text]" custT="1"/>
      <dgm:spPr/>
      <dgm:t>
        <a:bodyPr/>
        <a:lstStyle/>
        <a:p>
          <a:r>
            <a:rPr lang="fr-FR" sz="1800" noProof="0" dirty="0"/>
            <a:t>Install EXE/DLL</a:t>
          </a:r>
        </a:p>
      </dgm:t>
    </dgm:pt>
    <dgm:pt modelId="{03E933CA-B61D-4A59-AF12-292C72BEB8B7}" type="parTrans" cxnId="{D754F8BE-7050-407A-B39F-6DF9D1CEC002}">
      <dgm:prSet/>
      <dgm:spPr/>
      <dgm:t>
        <a:bodyPr/>
        <a:lstStyle/>
        <a:p>
          <a:endParaRPr lang="en-US" sz="4800"/>
        </a:p>
      </dgm:t>
    </dgm:pt>
    <dgm:pt modelId="{579603C0-B292-454C-9380-AFAC5C405DD9}" type="sibTrans" cxnId="{D754F8BE-7050-407A-B39F-6DF9D1CEC002}">
      <dgm:prSet custT="1"/>
      <dgm:spPr/>
      <dgm:t>
        <a:bodyPr/>
        <a:lstStyle/>
        <a:p>
          <a:endParaRPr lang="en-US" sz="8000"/>
        </a:p>
      </dgm:t>
    </dgm:pt>
    <dgm:pt modelId="{E7970D31-CC43-4D61-9089-4D75FA23375B}">
      <dgm:prSet phldrT="[Text]" custT="1"/>
      <dgm:spPr/>
      <dgm:t>
        <a:bodyPr/>
        <a:lstStyle/>
        <a:p>
          <a:r>
            <a:rPr lang="fr-FR" sz="1800" noProof="0" dirty="0"/>
            <a:t>Initial Dropper</a:t>
          </a:r>
        </a:p>
      </dgm:t>
    </dgm:pt>
    <dgm:pt modelId="{7C5F7F6A-CAEB-4BB7-B1EC-0B69FAB37232}" type="parTrans" cxnId="{8EE966C9-069F-47EC-B1DD-F3C97F28ADE3}">
      <dgm:prSet/>
      <dgm:spPr/>
      <dgm:t>
        <a:bodyPr/>
        <a:lstStyle/>
        <a:p>
          <a:endParaRPr lang="en-US" sz="4800"/>
        </a:p>
      </dgm:t>
    </dgm:pt>
    <dgm:pt modelId="{CF31DCF3-82BB-43FE-A8BD-B4BAF75FCFF6}" type="sibTrans" cxnId="{8EE966C9-069F-47EC-B1DD-F3C97F28ADE3}">
      <dgm:prSet custT="1"/>
      <dgm:spPr/>
      <dgm:t>
        <a:bodyPr/>
        <a:lstStyle/>
        <a:p>
          <a:endParaRPr lang="en-US" sz="8000"/>
        </a:p>
      </dgm:t>
    </dgm:pt>
    <dgm:pt modelId="{A203BFE7-9FFB-4A15-B795-80275C27AB7C}">
      <dgm:prSet phldrT="[Text]" custT="1"/>
      <dgm:spPr/>
      <dgm:t>
        <a:bodyPr/>
        <a:lstStyle/>
        <a:p>
          <a:r>
            <a:rPr lang="fr-FR" sz="1800" noProof="0"/>
            <a:t>Malware Process running</a:t>
          </a:r>
          <a:endParaRPr lang="fr-FR" sz="1800" noProof="0" dirty="0"/>
        </a:p>
      </dgm:t>
    </dgm:pt>
    <dgm:pt modelId="{7606ABFE-BF9B-479A-8A6E-C2E4CD2815E4}" type="parTrans" cxnId="{047D734F-1AD2-4151-888A-7C4506B91931}">
      <dgm:prSet/>
      <dgm:spPr/>
      <dgm:t>
        <a:bodyPr/>
        <a:lstStyle/>
        <a:p>
          <a:endParaRPr lang="en-US" sz="4800"/>
        </a:p>
      </dgm:t>
    </dgm:pt>
    <dgm:pt modelId="{A9801293-D645-4968-92FD-8F704BB8B4BA}" type="sibTrans" cxnId="{047D734F-1AD2-4151-888A-7C4506B91931}">
      <dgm:prSet custT="1"/>
      <dgm:spPr/>
      <dgm:t>
        <a:bodyPr/>
        <a:lstStyle/>
        <a:p>
          <a:endParaRPr lang="fr-FR" sz="8000" noProof="0" dirty="0"/>
        </a:p>
      </dgm:t>
    </dgm:pt>
    <dgm:pt modelId="{EB85399C-CF68-48DC-B59C-E15AB97ACB66}" type="pres">
      <dgm:prSet presAssocID="{0E545699-4E3B-4456-B021-E7F39D69290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C37C7B1-333E-4923-9C98-D2749625FEFA}" type="pres">
      <dgm:prSet presAssocID="{E7970D31-CC43-4D61-9089-4D75FA23375B}" presName="composite" presStyleCnt="0"/>
      <dgm:spPr/>
    </dgm:pt>
    <dgm:pt modelId="{48F161F6-9A94-4229-8BC4-EA2BE4908354}" type="pres">
      <dgm:prSet presAssocID="{E7970D31-CC43-4D61-9089-4D75FA23375B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F2B74B-58E0-4D68-A68B-19AD3C709863}" type="pres">
      <dgm:prSet presAssocID="{E7970D31-CC43-4D61-9089-4D75FA23375B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BCF8F5B-58E3-4119-BFEA-F2DEA222A8A3}" type="pres">
      <dgm:prSet presAssocID="{E7970D31-CC43-4D61-9089-4D75FA23375B}" presName="BalanceSpacing" presStyleCnt="0"/>
      <dgm:spPr/>
    </dgm:pt>
    <dgm:pt modelId="{B91EB4B3-0210-4108-8AA2-50EB0CF1D209}" type="pres">
      <dgm:prSet presAssocID="{E7970D31-CC43-4D61-9089-4D75FA23375B}" presName="BalanceSpacing1" presStyleCnt="0"/>
      <dgm:spPr/>
    </dgm:pt>
    <dgm:pt modelId="{BAD246B7-28D5-403C-8F57-85E0CD4D679C}" type="pres">
      <dgm:prSet presAssocID="{CF31DCF3-82BB-43FE-A8BD-B4BAF75FCFF6}" presName="Accent1Text" presStyleLbl="node1" presStyleIdx="1" presStyleCnt="8"/>
      <dgm:spPr/>
      <dgm:t>
        <a:bodyPr/>
        <a:lstStyle/>
        <a:p>
          <a:endParaRPr lang="fr-FR"/>
        </a:p>
      </dgm:t>
    </dgm:pt>
    <dgm:pt modelId="{772AB31D-A541-4950-8C58-9D2A8F3C9480}" type="pres">
      <dgm:prSet presAssocID="{CF31DCF3-82BB-43FE-A8BD-B4BAF75FCFF6}" presName="spaceBetweenRectangles" presStyleCnt="0"/>
      <dgm:spPr/>
    </dgm:pt>
    <dgm:pt modelId="{C5FD4A71-0C7F-46C1-B8C2-BDCA0A5FFFA9}" type="pres">
      <dgm:prSet presAssocID="{0FCD48FC-3CF0-40EC-8FDF-D3BFB695FD69}" presName="composite" presStyleCnt="0"/>
      <dgm:spPr/>
    </dgm:pt>
    <dgm:pt modelId="{E5DD5C71-9160-4D25-8331-65A80C6ED470}" type="pres">
      <dgm:prSet presAssocID="{0FCD48FC-3CF0-40EC-8FDF-D3BFB695FD69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A5C44F-1BDE-445A-8B0A-9B30E02972B4}" type="pres">
      <dgm:prSet presAssocID="{0FCD48FC-3CF0-40EC-8FDF-D3BFB695FD69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4F9BFE0-CD5A-4BD6-99E1-DB7E55EBE0C4}" type="pres">
      <dgm:prSet presAssocID="{0FCD48FC-3CF0-40EC-8FDF-D3BFB695FD69}" presName="BalanceSpacing" presStyleCnt="0"/>
      <dgm:spPr/>
    </dgm:pt>
    <dgm:pt modelId="{39BC4B69-11CF-43F2-8B8C-0766040C36E8}" type="pres">
      <dgm:prSet presAssocID="{0FCD48FC-3CF0-40EC-8FDF-D3BFB695FD69}" presName="BalanceSpacing1" presStyleCnt="0"/>
      <dgm:spPr/>
    </dgm:pt>
    <dgm:pt modelId="{8DF10764-9549-4090-A4FD-FD182C5F55AF}" type="pres">
      <dgm:prSet presAssocID="{579603C0-B292-454C-9380-AFAC5C405DD9}" presName="Accent1Text" presStyleLbl="node1" presStyleIdx="3" presStyleCnt="8"/>
      <dgm:spPr/>
      <dgm:t>
        <a:bodyPr/>
        <a:lstStyle/>
        <a:p>
          <a:endParaRPr lang="fr-FR"/>
        </a:p>
      </dgm:t>
    </dgm:pt>
    <dgm:pt modelId="{A7423420-100A-42C0-BBDF-235B026F57FD}" type="pres">
      <dgm:prSet presAssocID="{579603C0-B292-454C-9380-AFAC5C405DD9}" presName="spaceBetweenRectangles" presStyleCnt="0"/>
      <dgm:spPr/>
    </dgm:pt>
    <dgm:pt modelId="{8839893F-6F9B-4031-9870-F79753379426}" type="pres">
      <dgm:prSet presAssocID="{20D23DFF-822A-48A1-BAC3-C4275A509454}" presName="composite" presStyleCnt="0"/>
      <dgm:spPr/>
    </dgm:pt>
    <dgm:pt modelId="{0D310B28-0584-415F-8746-5979A4D5C3AC}" type="pres">
      <dgm:prSet presAssocID="{20D23DFF-822A-48A1-BAC3-C4275A509454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B7CFEF-A1B2-42AA-983B-59C477FA7857}" type="pres">
      <dgm:prSet presAssocID="{20D23DFF-822A-48A1-BAC3-C4275A509454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44ED143-CA30-4CF2-9F45-3B6E4B4F9500}" type="pres">
      <dgm:prSet presAssocID="{20D23DFF-822A-48A1-BAC3-C4275A509454}" presName="BalanceSpacing" presStyleCnt="0"/>
      <dgm:spPr/>
    </dgm:pt>
    <dgm:pt modelId="{2B6CB50D-77B8-4A8A-BE90-F72242A5FF02}" type="pres">
      <dgm:prSet presAssocID="{20D23DFF-822A-48A1-BAC3-C4275A509454}" presName="BalanceSpacing1" presStyleCnt="0"/>
      <dgm:spPr/>
    </dgm:pt>
    <dgm:pt modelId="{C9589F67-D233-4F16-A95F-1DC96FA43792}" type="pres">
      <dgm:prSet presAssocID="{F667EE1C-567B-4C85-8D45-38CB7F91CCCB}" presName="Accent1Text" presStyleLbl="node1" presStyleIdx="5" presStyleCnt="8"/>
      <dgm:spPr/>
      <dgm:t>
        <a:bodyPr/>
        <a:lstStyle/>
        <a:p>
          <a:endParaRPr lang="fr-FR"/>
        </a:p>
      </dgm:t>
    </dgm:pt>
    <dgm:pt modelId="{AC265DF7-5886-44DA-A58F-95797E0B1C76}" type="pres">
      <dgm:prSet presAssocID="{F667EE1C-567B-4C85-8D45-38CB7F91CCCB}" presName="spaceBetweenRectangles" presStyleCnt="0"/>
      <dgm:spPr/>
    </dgm:pt>
    <dgm:pt modelId="{D5C2234D-79B1-4317-A2ED-152DE49F885D}" type="pres">
      <dgm:prSet presAssocID="{A203BFE7-9FFB-4A15-B795-80275C27AB7C}" presName="composite" presStyleCnt="0"/>
      <dgm:spPr/>
    </dgm:pt>
    <dgm:pt modelId="{5BD3DA1D-F12B-439B-BAB4-50C04A60BC6F}" type="pres">
      <dgm:prSet presAssocID="{A203BFE7-9FFB-4A15-B795-80275C27AB7C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7841CE-F339-461C-9E0D-C4E2750776AB}" type="pres">
      <dgm:prSet presAssocID="{A203BFE7-9FFB-4A15-B795-80275C27AB7C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03BCB73-1A64-4D89-877E-F6F4A261CE2C}" type="pres">
      <dgm:prSet presAssocID="{A203BFE7-9FFB-4A15-B795-80275C27AB7C}" presName="BalanceSpacing" presStyleCnt="0"/>
      <dgm:spPr/>
    </dgm:pt>
    <dgm:pt modelId="{7F9288C6-403D-4536-9213-8A201CEB2DE2}" type="pres">
      <dgm:prSet presAssocID="{A203BFE7-9FFB-4A15-B795-80275C27AB7C}" presName="BalanceSpacing1" presStyleCnt="0"/>
      <dgm:spPr/>
    </dgm:pt>
    <dgm:pt modelId="{5B4CEE69-D866-4B56-99CC-3B3232163630}" type="pres">
      <dgm:prSet presAssocID="{A9801293-D645-4968-92FD-8F704BB8B4BA}" presName="Accent1Text" presStyleLbl="node1" presStyleIdx="7" presStyleCnt="8"/>
      <dgm:spPr/>
      <dgm:t>
        <a:bodyPr/>
        <a:lstStyle/>
        <a:p>
          <a:endParaRPr lang="fr-FR"/>
        </a:p>
      </dgm:t>
    </dgm:pt>
  </dgm:ptLst>
  <dgm:cxnLst>
    <dgm:cxn modelId="{D754F8BE-7050-407A-B39F-6DF9D1CEC002}" srcId="{0E545699-4E3B-4456-B021-E7F39D692900}" destId="{0FCD48FC-3CF0-40EC-8FDF-D3BFB695FD69}" srcOrd="1" destOrd="0" parTransId="{03E933CA-B61D-4A59-AF12-292C72BEB8B7}" sibTransId="{579603C0-B292-454C-9380-AFAC5C405DD9}"/>
    <dgm:cxn modelId="{DF2EC846-A678-4298-9FD7-904B7DDC3719}" type="presOf" srcId="{A9801293-D645-4968-92FD-8F704BB8B4BA}" destId="{5B4CEE69-D866-4B56-99CC-3B3232163630}" srcOrd="0" destOrd="0" presId="urn:microsoft.com/office/officeart/2008/layout/AlternatingHexagons"/>
    <dgm:cxn modelId="{047D734F-1AD2-4151-888A-7C4506B91931}" srcId="{0E545699-4E3B-4456-B021-E7F39D692900}" destId="{A203BFE7-9FFB-4A15-B795-80275C27AB7C}" srcOrd="3" destOrd="0" parTransId="{7606ABFE-BF9B-479A-8A6E-C2E4CD2815E4}" sibTransId="{A9801293-D645-4968-92FD-8F704BB8B4BA}"/>
    <dgm:cxn modelId="{3B9E702C-F4C9-4140-9E9C-81541517EAD7}" type="presOf" srcId="{F667EE1C-567B-4C85-8D45-38CB7F91CCCB}" destId="{C9589F67-D233-4F16-A95F-1DC96FA43792}" srcOrd="0" destOrd="0" presId="urn:microsoft.com/office/officeart/2008/layout/AlternatingHexagons"/>
    <dgm:cxn modelId="{5FBD715E-5502-417A-A3E8-9A4E24393242}" type="presOf" srcId="{A203BFE7-9FFB-4A15-B795-80275C27AB7C}" destId="{5BD3DA1D-F12B-439B-BAB4-50C04A60BC6F}" srcOrd="0" destOrd="0" presId="urn:microsoft.com/office/officeart/2008/layout/AlternatingHexagons"/>
    <dgm:cxn modelId="{DCA919F3-8680-45FF-A38B-860272261131}" type="presOf" srcId="{20D23DFF-822A-48A1-BAC3-C4275A509454}" destId="{0D310B28-0584-415F-8746-5979A4D5C3AC}" srcOrd="0" destOrd="0" presId="urn:microsoft.com/office/officeart/2008/layout/AlternatingHexagons"/>
    <dgm:cxn modelId="{C5293E9E-2833-459C-ACB1-2ABC4284A16D}" type="presOf" srcId="{CF31DCF3-82BB-43FE-A8BD-B4BAF75FCFF6}" destId="{BAD246B7-28D5-403C-8F57-85E0CD4D679C}" srcOrd="0" destOrd="0" presId="urn:microsoft.com/office/officeart/2008/layout/AlternatingHexagons"/>
    <dgm:cxn modelId="{8EE966C9-069F-47EC-B1DD-F3C97F28ADE3}" srcId="{0E545699-4E3B-4456-B021-E7F39D692900}" destId="{E7970D31-CC43-4D61-9089-4D75FA23375B}" srcOrd="0" destOrd="0" parTransId="{7C5F7F6A-CAEB-4BB7-B1EC-0B69FAB37232}" sibTransId="{CF31DCF3-82BB-43FE-A8BD-B4BAF75FCFF6}"/>
    <dgm:cxn modelId="{095BF167-5CA3-4669-B33A-4998EB9377E4}" type="presOf" srcId="{579603C0-B292-454C-9380-AFAC5C405DD9}" destId="{8DF10764-9549-4090-A4FD-FD182C5F55AF}" srcOrd="0" destOrd="0" presId="urn:microsoft.com/office/officeart/2008/layout/AlternatingHexagons"/>
    <dgm:cxn modelId="{EFDE8528-DA5E-4CB5-838D-6275154BF2F7}" srcId="{0E545699-4E3B-4456-B021-E7F39D692900}" destId="{20D23DFF-822A-48A1-BAC3-C4275A509454}" srcOrd="2" destOrd="0" parTransId="{BEB88A81-B0A3-4484-A4A1-930F967807D3}" sibTransId="{F667EE1C-567B-4C85-8D45-38CB7F91CCCB}"/>
    <dgm:cxn modelId="{ECD99C6B-DBAD-46D9-A52D-20324B0E2B54}" type="presOf" srcId="{0E545699-4E3B-4456-B021-E7F39D692900}" destId="{EB85399C-CF68-48DC-B59C-E15AB97ACB66}" srcOrd="0" destOrd="0" presId="urn:microsoft.com/office/officeart/2008/layout/AlternatingHexagons"/>
    <dgm:cxn modelId="{E29F986F-B456-444A-B033-A3BA9D423E75}" type="presOf" srcId="{E7970D31-CC43-4D61-9089-4D75FA23375B}" destId="{48F161F6-9A94-4229-8BC4-EA2BE4908354}" srcOrd="0" destOrd="0" presId="urn:microsoft.com/office/officeart/2008/layout/AlternatingHexagons"/>
    <dgm:cxn modelId="{E4D5D9EB-6499-4A1A-B9B2-5642FF02C5F9}" type="presOf" srcId="{0FCD48FC-3CF0-40EC-8FDF-D3BFB695FD69}" destId="{E5DD5C71-9160-4D25-8331-65A80C6ED470}" srcOrd="0" destOrd="0" presId="urn:microsoft.com/office/officeart/2008/layout/AlternatingHexagons"/>
    <dgm:cxn modelId="{5219BF3A-2114-4280-9CA4-4F46CD79576F}" type="presParOf" srcId="{EB85399C-CF68-48DC-B59C-E15AB97ACB66}" destId="{4C37C7B1-333E-4923-9C98-D2749625FEFA}" srcOrd="0" destOrd="0" presId="urn:microsoft.com/office/officeart/2008/layout/AlternatingHexagons"/>
    <dgm:cxn modelId="{8F07C24B-912E-4C84-AE85-40B47853C3F4}" type="presParOf" srcId="{4C37C7B1-333E-4923-9C98-D2749625FEFA}" destId="{48F161F6-9A94-4229-8BC4-EA2BE4908354}" srcOrd="0" destOrd="0" presId="urn:microsoft.com/office/officeart/2008/layout/AlternatingHexagons"/>
    <dgm:cxn modelId="{9439AFA7-F3F1-4016-9976-0BA8795717BA}" type="presParOf" srcId="{4C37C7B1-333E-4923-9C98-D2749625FEFA}" destId="{DAF2B74B-58E0-4D68-A68B-19AD3C709863}" srcOrd="1" destOrd="0" presId="urn:microsoft.com/office/officeart/2008/layout/AlternatingHexagons"/>
    <dgm:cxn modelId="{EADF35C4-DAD1-43CA-9984-22DD7852CF17}" type="presParOf" srcId="{4C37C7B1-333E-4923-9C98-D2749625FEFA}" destId="{DBCF8F5B-58E3-4119-BFEA-F2DEA222A8A3}" srcOrd="2" destOrd="0" presId="urn:microsoft.com/office/officeart/2008/layout/AlternatingHexagons"/>
    <dgm:cxn modelId="{C063AE27-2D31-4D5E-BCF6-82AABD7FA46B}" type="presParOf" srcId="{4C37C7B1-333E-4923-9C98-D2749625FEFA}" destId="{B91EB4B3-0210-4108-8AA2-50EB0CF1D209}" srcOrd="3" destOrd="0" presId="urn:microsoft.com/office/officeart/2008/layout/AlternatingHexagons"/>
    <dgm:cxn modelId="{3C59F081-E1D0-45F8-9AFF-80D00397BA1F}" type="presParOf" srcId="{4C37C7B1-333E-4923-9C98-D2749625FEFA}" destId="{BAD246B7-28D5-403C-8F57-85E0CD4D679C}" srcOrd="4" destOrd="0" presId="urn:microsoft.com/office/officeart/2008/layout/AlternatingHexagons"/>
    <dgm:cxn modelId="{7741EE7B-F80C-4669-BEE3-22A40113B38A}" type="presParOf" srcId="{EB85399C-CF68-48DC-B59C-E15AB97ACB66}" destId="{772AB31D-A541-4950-8C58-9D2A8F3C9480}" srcOrd="1" destOrd="0" presId="urn:microsoft.com/office/officeart/2008/layout/AlternatingHexagons"/>
    <dgm:cxn modelId="{A83E7907-1584-4EEE-8BBA-ADFF5557A22A}" type="presParOf" srcId="{EB85399C-CF68-48DC-B59C-E15AB97ACB66}" destId="{C5FD4A71-0C7F-46C1-B8C2-BDCA0A5FFFA9}" srcOrd="2" destOrd="0" presId="urn:microsoft.com/office/officeart/2008/layout/AlternatingHexagons"/>
    <dgm:cxn modelId="{1CE2758B-99A3-428C-B3FD-39F03CF07871}" type="presParOf" srcId="{C5FD4A71-0C7F-46C1-B8C2-BDCA0A5FFFA9}" destId="{E5DD5C71-9160-4D25-8331-65A80C6ED470}" srcOrd="0" destOrd="0" presId="urn:microsoft.com/office/officeart/2008/layout/AlternatingHexagons"/>
    <dgm:cxn modelId="{2041ED8E-24E5-43C8-B69A-ACE922B33BCB}" type="presParOf" srcId="{C5FD4A71-0C7F-46C1-B8C2-BDCA0A5FFFA9}" destId="{D3A5C44F-1BDE-445A-8B0A-9B30E02972B4}" srcOrd="1" destOrd="0" presId="urn:microsoft.com/office/officeart/2008/layout/AlternatingHexagons"/>
    <dgm:cxn modelId="{AF472A01-9C3D-4924-BF5F-9C49F4AFEFD5}" type="presParOf" srcId="{C5FD4A71-0C7F-46C1-B8C2-BDCA0A5FFFA9}" destId="{B4F9BFE0-CD5A-4BD6-99E1-DB7E55EBE0C4}" srcOrd="2" destOrd="0" presId="urn:microsoft.com/office/officeart/2008/layout/AlternatingHexagons"/>
    <dgm:cxn modelId="{6E2719F1-8157-4291-ADB9-9A160FCA9989}" type="presParOf" srcId="{C5FD4A71-0C7F-46C1-B8C2-BDCA0A5FFFA9}" destId="{39BC4B69-11CF-43F2-8B8C-0766040C36E8}" srcOrd="3" destOrd="0" presId="urn:microsoft.com/office/officeart/2008/layout/AlternatingHexagons"/>
    <dgm:cxn modelId="{E8C31D59-DC61-4168-8752-F04815F6D6FF}" type="presParOf" srcId="{C5FD4A71-0C7F-46C1-B8C2-BDCA0A5FFFA9}" destId="{8DF10764-9549-4090-A4FD-FD182C5F55AF}" srcOrd="4" destOrd="0" presId="urn:microsoft.com/office/officeart/2008/layout/AlternatingHexagons"/>
    <dgm:cxn modelId="{8F27F018-9063-4B44-9B23-7B22B61FEBF6}" type="presParOf" srcId="{EB85399C-CF68-48DC-B59C-E15AB97ACB66}" destId="{A7423420-100A-42C0-BBDF-235B026F57FD}" srcOrd="3" destOrd="0" presId="urn:microsoft.com/office/officeart/2008/layout/AlternatingHexagons"/>
    <dgm:cxn modelId="{228FF9BE-C0A5-452E-AFCC-19B3993A47A3}" type="presParOf" srcId="{EB85399C-CF68-48DC-B59C-E15AB97ACB66}" destId="{8839893F-6F9B-4031-9870-F79753379426}" srcOrd="4" destOrd="0" presId="urn:microsoft.com/office/officeart/2008/layout/AlternatingHexagons"/>
    <dgm:cxn modelId="{5E65D82F-8D6F-4EF8-8F96-9BBCFCB39256}" type="presParOf" srcId="{8839893F-6F9B-4031-9870-F79753379426}" destId="{0D310B28-0584-415F-8746-5979A4D5C3AC}" srcOrd="0" destOrd="0" presId="urn:microsoft.com/office/officeart/2008/layout/AlternatingHexagons"/>
    <dgm:cxn modelId="{1A636E2E-8717-4C15-B181-E7B3FACE89A3}" type="presParOf" srcId="{8839893F-6F9B-4031-9870-F79753379426}" destId="{5AB7CFEF-A1B2-42AA-983B-59C477FA7857}" srcOrd="1" destOrd="0" presId="urn:microsoft.com/office/officeart/2008/layout/AlternatingHexagons"/>
    <dgm:cxn modelId="{E1007CAC-D8F5-47A3-97EE-D0947C62FA3A}" type="presParOf" srcId="{8839893F-6F9B-4031-9870-F79753379426}" destId="{344ED143-CA30-4CF2-9F45-3B6E4B4F9500}" srcOrd="2" destOrd="0" presId="urn:microsoft.com/office/officeart/2008/layout/AlternatingHexagons"/>
    <dgm:cxn modelId="{1BC6F7E8-1793-4D76-9DCA-736933DEBB3C}" type="presParOf" srcId="{8839893F-6F9B-4031-9870-F79753379426}" destId="{2B6CB50D-77B8-4A8A-BE90-F72242A5FF02}" srcOrd="3" destOrd="0" presId="urn:microsoft.com/office/officeart/2008/layout/AlternatingHexagons"/>
    <dgm:cxn modelId="{2BA7DB57-5213-412E-BA80-0544954CF9BB}" type="presParOf" srcId="{8839893F-6F9B-4031-9870-F79753379426}" destId="{C9589F67-D233-4F16-A95F-1DC96FA43792}" srcOrd="4" destOrd="0" presId="urn:microsoft.com/office/officeart/2008/layout/AlternatingHexagons"/>
    <dgm:cxn modelId="{291B5D2E-CEE7-4632-8D4F-B740FD9E23AD}" type="presParOf" srcId="{EB85399C-CF68-48DC-B59C-E15AB97ACB66}" destId="{AC265DF7-5886-44DA-A58F-95797E0B1C76}" srcOrd="5" destOrd="0" presId="urn:microsoft.com/office/officeart/2008/layout/AlternatingHexagons"/>
    <dgm:cxn modelId="{757838FE-56CE-4159-89B7-501FB4525421}" type="presParOf" srcId="{EB85399C-CF68-48DC-B59C-E15AB97ACB66}" destId="{D5C2234D-79B1-4317-A2ED-152DE49F885D}" srcOrd="6" destOrd="0" presId="urn:microsoft.com/office/officeart/2008/layout/AlternatingHexagons"/>
    <dgm:cxn modelId="{A0D8AB2F-A03F-4B49-B37D-0E48D7A16B13}" type="presParOf" srcId="{D5C2234D-79B1-4317-A2ED-152DE49F885D}" destId="{5BD3DA1D-F12B-439B-BAB4-50C04A60BC6F}" srcOrd="0" destOrd="0" presId="urn:microsoft.com/office/officeart/2008/layout/AlternatingHexagons"/>
    <dgm:cxn modelId="{6D656ECD-5611-4E62-8DF7-3182BACE717F}" type="presParOf" srcId="{D5C2234D-79B1-4317-A2ED-152DE49F885D}" destId="{CB7841CE-F339-461C-9E0D-C4E2750776AB}" srcOrd="1" destOrd="0" presId="urn:microsoft.com/office/officeart/2008/layout/AlternatingHexagons"/>
    <dgm:cxn modelId="{B443EAE9-AEF1-4E86-9A01-FBCC2958B947}" type="presParOf" srcId="{D5C2234D-79B1-4317-A2ED-152DE49F885D}" destId="{403BCB73-1A64-4D89-877E-F6F4A261CE2C}" srcOrd="2" destOrd="0" presId="urn:microsoft.com/office/officeart/2008/layout/AlternatingHexagons"/>
    <dgm:cxn modelId="{9D4D65E1-1809-430E-BAAF-25AF25D11284}" type="presParOf" srcId="{D5C2234D-79B1-4317-A2ED-152DE49F885D}" destId="{7F9288C6-403D-4536-9213-8A201CEB2DE2}" srcOrd="3" destOrd="0" presId="urn:microsoft.com/office/officeart/2008/layout/AlternatingHexagons"/>
    <dgm:cxn modelId="{500D0058-5E22-4E2B-BD72-7184D29253F7}" type="presParOf" srcId="{D5C2234D-79B1-4317-A2ED-152DE49F885D}" destId="{5B4CEE69-D866-4B56-99CC-3B32321636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B0E4A-95FD-485A-9C2B-5B068201D9B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94D2178-4658-4343-8881-7C9CB9E44ED4}">
      <dgm:prSet phldrT="[Text]" custT="1"/>
      <dgm:spPr/>
      <dgm:t>
        <a:bodyPr/>
        <a:lstStyle/>
        <a:p>
          <a:r>
            <a:rPr lang="en-US" sz="1800" dirty="0"/>
            <a:t>PowerShell execution</a:t>
          </a:r>
        </a:p>
      </dgm:t>
    </dgm:pt>
    <dgm:pt modelId="{5438D4C3-B62C-40E8-B5F5-FD10941A1944}" type="parTrans" cxnId="{2A604984-562E-42CC-B3D4-4F631D24D616}">
      <dgm:prSet/>
      <dgm:spPr/>
      <dgm:t>
        <a:bodyPr/>
        <a:lstStyle/>
        <a:p>
          <a:endParaRPr lang="en-US" sz="1800"/>
        </a:p>
      </dgm:t>
    </dgm:pt>
    <dgm:pt modelId="{4285712C-2F7F-46B7-98BE-07BB38E8B318}" type="sibTrans" cxnId="{2A604984-562E-42CC-B3D4-4F631D24D616}">
      <dgm:prSet/>
      <dgm:spPr/>
      <dgm:t>
        <a:bodyPr/>
        <a:lstStyle/>
        <a:p>
          <a:endParaRPr lang="en-US" sz="1800"/>
        </a:p>
      </dgm:t>
    </dgm:pt>
    <dgm:pt modelId="{B83AF5BB-DC54-45F8-A43D-77D1F5AE26B0}">
      <dgm:prSet phldrT="[Text]" custT="1"/>
      <dgm:spPr/>
      <dgm:t>
        <a:bodyPr/>
        <a:lstStyle/>
        <a:p>
          <a:r>
            <a:rPr lang="en-US" sz="1800" dirty="0"/>
            <a:t>WMI persistence</a:t>
          </a:r>
        </a:p>
      </dgm:t>
    </dgm:pt>
    <dgm:pt modelId="{D40B0BF2-BE8B-44BB-9387-5E084F8F7FF6}" type="parTrans" cxnId="{F0079EDD-684A-4720-8BF3-5CD2C0A8979B}">
      <dgm:prSet/>
      <dgm:spPr/>
      <dgm:t>
        <a:bodyPr/>
        <a:lstStyle/>
        <a:p>
          <a:endParaRPr lang="en-US" sz="1800"/>
        </a:p>
      </dgm:t>
    </dgm:pt>
    <dgm:pt modelId="{FF1EBD0E-45D8-4A26-828F-FC8BAD3A4CF7}" type="sibTrans" cxnId="{F0079EDD-684A-4720-8BF3-5CD2C0A8979B}">
      <dgm:prSet/>
      <dgm:spPr/>
      <dgm:t>
        <a:bodyPr/>
        <a:lstStyle/>
        <a:p>
          <a:endParaRPr lang="en-US" sz="1800"/>
        </a:p>
      </dgm:t>
    </dgm:pt>
    <dgm:pt modelId="{D706DA41-F42D-48EB-BA4A-BED2D67C6FB9}">
      <dgm:prSet phldrT="[Text]" custT="1"/>
      <dgm:spPr/>
      <dgm:t>
        <a:bodyPr/>
        <a:lstStyle/>
        <a:p>
          <a:r>
            <a:rPr lang="en-US" sz="1800" dirty="0"/>
            <a:t>MSBUILD injection</a:t>
          </a:r>
        </a:p>
      </dgm:t>
    </dgm:pt>
    <dgm:pt modelId="{FDDBACDE-3840-4FBD-8906-4D0BBE52A4EA}" type="parTrans" cxnId="{2DD959D7-CF4A-47B5-A8EB-B2A085A8B333}">
      <dgm:prSet/>
      <dgm:spPr/>
      <dgm:t>
        <a:bodyPr/>
        <a:lstStyle/>
        <a:p>
          <a:endParaRPr lang="en-US" sz="1800"/>
        </a:p>
      </dgm:t>
    </dgm:pt>
    <dgm:pt modelId="{3654D5A1-55C7-4D58-978F-65CC8DE073EB}" type="sibTrans" cxnId="{2DD959D7-CF4A-47B5-A8EB-B2A085A8B333}">
      <dgm:prSet/>
      <dgm:spPr/>
      <dgm:t>
        <a:bodyPr/>
        <a:lstStyle/>
        <a:p>
          <a:endParaRPr lang="en-US" sz="1800"/>
        </a:p>
      </dgm:t>
    </dgm:pt>
    <dgm:pt modelId="{6EF7E8AF-4E79-4D2C-B840-91DD93D1BE84}">
      <dgm:prSet phldrT="[Text]" custT="1"/>
      <dgm:spPr/>
      <dgm:t>
        <a:bodyPr/>
        <a:lstStyle/>
        <a:p>
          <a:r>
            <a:rPr lang="en-US" sz="1800" dirty="0"/>
            <a:t>REGSVR32 install</a:t>
          </a:r>
        </a:p>
      </dgm:t>
    </dgm:pt>
    <dgm:pt modelId="{536DB00B-4AC3-46D9-AAC2-F5F8DDB89567}" type="parTrans" cxnId="{57B6A38E-84F8-46B2-B3E5-2ED67CDD6682}">
      <dgm:prSet/>
      <dgm:spPr/>
      <dgm:t>
        <a:bodyPr/>
        <a:lstStyle/>
        <a:p>
          <a:endParaRPr lang="en-US" sz="1800"/>
        </a:p>
      </dgm:t>
    </dgm:pt>
    <dgm:pt modelId="{5CBF2F0F-6F36-4BAE-B93C-E9B94859633A}" type="sibTrans" cxnId="{57B6A38E-84F8-46B2-B3E5-2ED67CDD6682}">
      <dgm:prSet/>
      <dgm:spPr/>
      <dgm:t>
        <a:bodyPr/>
        <a:lstStyle/>
        <a:p>
          <a:endParaRPr lang="en-US" sz="1800"/>
        </a:p>
      </dgm:t>
    </dgm:pt>
    <dgm:pt modelId="{8D9B1B21-EAA5-4493-8DB9-A73538C12FEC}">
      <dgm:prSet phldrT="[Text]" custT="1"/>
      <dgm:spPr/>
      <dgm:t>
        <a:bodyPr/>
        <a:lstStyle/>
        <a:p>
          <a:r>
            <a:rPr lang="en-US" sz="1800" dirty="0"/>
            <a:t>DNS C2 networking</a:t>
          </a:r>
        </a:p>
      </dgm:t>
    </dgm:pt>
    <dgm:pt modelId="{E8D93A56-AA03-4970-B1F8-4D9A2945EFCD}" type="parTrans" cxnId="{60A60099-5AA9-4666-BEE9-95EB2ADB321A}">
      <dgm:prSet/>
      <dgm:spPr/>
      <dgm:t>
        <a:bodyPr/>
        <a:lstStyle/>
        <a:p>
          <a:endParaRPr lang="en-US" sz="1800"/>
        </a:p>
      </dgm:t>
    </dgm:pt>
    <dgm:pt modelId="{27ED92A2-6AF5-46EF-BF0E-C6A8FCE7C12C}" type="sibTrans" cxnId="{60A60099-5AA9-4666-BEE9-95EB2ADB321A}">
      <dgm:prSet/>
      <dgm:spPr/>
      <dgm:t>
        <a:bodyPr/>
        <a:lstStyle/>
        <a:p>
          <a:endParaRPr lang="en-US" sz="1800"/>
        </a:p>
      </dgm:t>
    </dgm:pt>
    <dgm:pt modelId="{8681B5FF-02A9-45F6-ADD2-E555185D988D}" type="pres">
      <dgm:prSet presAssocID="{E51B0E4A-95FD-485A-9C2B-5B068201D9B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7AFAB79-F45B-48F7-A1D4-3BB440E193BE}" type="pres">
      <dgm:prSet presAssocID="{E51B0E4A-95FD-485A-9C2B-5B068201D9BA}" presName="cycle" presStyleCnt="0"/>
      <dgm:spPr/>
    </dgm:pt>
    <dgm:pt modelId="{C9E12F0E-BA01-4BD8-B635-56D7DA59F0F4}" type="pres">
      <dgm:prSet presAssocID="{E51B0E4A-95FD-485A-9C2B-5B068201D9BA}" presName="centerShape" presStyleCnt="0"/>
      <dgm:spPr/>
    </dgm:pt>
    <dgm:pt modelId="{050D106B-E934-43B9-A027-F30A6EEE8C7B}" type="pres">
      <dgm:prSet presAssocID="{E51B0E4A-95FD-485A-9C2B-5B068201D9BA}" presName="connSite" presStyleLbl="node1" presStyleIdx="0" presStyleCnt="6"/>
      <dgm:spPr/>
    </dgm:pt>
    <dgm:pt modelId="{134C2C59-4AB5-4999-8214-5FF9347B5E13}" type="pres">
      <dgm:prSet presAssocID="{E51B0E4A-95FD-485A-9C2B-5B068201D9BA}" presName="visible" presStyleLbl="node1" presStyleIdx="0" presStyleCnt="6"/>
      <dgm:spPr/>
    </dgm:pt>
    <dgm:pt modelId="{4400E480-BCE4-415F-95C0-47EC5D2CD17F}" type="pres">
      <dgm:prSet presAssocID="{536DB00B-4AC3-46D9-AAC2-F5F8DDB89567}" presName="Name25" presStyleLbl="parChTrans1D1" presStyleIdx="0" presStyleCnt="5"/>
      <dgm:spPr/>
      <dgm:t>
        <a:bodyPr/>
        <a:lstStyle/>
        <a:p>
          <a:endParaRPr lang="fr-FR"/>
        </a:p>
      </dgm:t>
    </dgm:pt>
    <dgm:pt modelId="{CDD6F001-2711-4B67-BBBC-15EBF14EC346}" type="pres">
      <dgm:prSet presAssocID="{6EF7E8AF-4E79-4D2C-B840-91DD93D1BE84}" presName="node" presStyleCnt="0"/>
      <dgm:spPr/>
    </dgm:pt>
    <dgm:pt modelId="{1B00A58B-1CBD-4E0E-85FD-6ACAEA83E7A3}" type="pres">
      <dgm:prSet presAssocID="{6EF7E8AF-4E79-4D2C-B840-91DD93D1BE84}" presName="parentNode" presStyleLbl="node1" presStyleIdx="1" presStyleCnt="6" custScaleX="131141" custScaleY="131140" custLinFactNeighborX="44314" custLinFactNeighborY="390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E5E81-FC51-4414-8C07-4C32623C2831}" type="pres">
      <dgm:prSet presAssocID="{6EF7E8AF-4E79-4D2C-B840-91DD93D1BE84}" presName="childNode" presStyleLbl="revTx" presStyleIdx="0" presStyleCnt="0">
        <dgm:presLayoutVars>
          <dgm:bulletEnabled val="1"/>
        </dgm:presLayoutVars>
      </dgm:prSet>
      <dgm:spPr/>
    </dgm:pt>
    <dgm:pt modelId="{4319F35E-C5AE-4511-AD96-312C846677D9}" type="pres">
      <dgm:prSet presAssocID="{5438D4C3-B62C-40E8-B5F5-FD10941A1944}" presName="Name25" presStyleLbl="parChTrans1D1" presStyleIdx="1" presStyleCnt="5"/>
      <dgm:spPr/>
      <dgm:t>
        <a:bodyPr/>
        <a:lstStyle/>
        <a:p>
          <a:endParaRPr lang="fr-FR"/>
        </a:p>
      </dgm:t>
    </dgm:pt>
    <dgm:pt modelId="{31EF1BD8-FC9A-452C-8CC2-4000BED80A07}" type="pres">
      <dgm:prSet presAssocID="{E94D2178-4658-4343-8881-7C9CB9E44ED4}" presName="node" presStyleCnt="0"/>
      <dgm:spPr/>
    </dgm:pt>
    <dgm:pt modelId="{BB01C772-F5C9-46A2-A14D-A6D4BFBA917E}" type="pres">
      <dgm:prSet presAssocID="{E94D2178-4658-4343-8881-7C9CB9E44ED4}" presName="parentNode" presStyleLbl="node1" presStyleIdx="2" presStyleCnt="6" custScaleX="131141" custScaleY="131140" custLinFactNeighborX="80743" custLinFactNeighborY="380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9F2BF7-0D58-4C34-9884-223601881D84}" type="pres">
      <dgm:prSet presAssocID="{E94D2178-4658-4343-8881-7C9CB9E44ED4}" presName="childNode" presStyleLbl="revTx" presStyleIdx="0" presStyleCnt="0">
        <dgm:presLayoutVars>
          <dgm:bulletEnabled val="1"/>
        </dgm:presLayoutVars>
      </dgm:prSet>
      <dgm:spPr/>
    </dgm:pt>
    <dgm:pt modelId="{9D03356C-569C-47CD-8CF6-69BD0E194CA4}" type="pres">
      <dgm:prSet presAssocID="{FDDBACDE-3840-4FBD-8906-4D0BBE52A4EA}" presName="Name25" presStyleLbl="parChTrans1D1" presStyleIdx="2" presStyleCnt="5"/>
      <dgm:spPr/>
      <dgm:t>
        <a:bodyPr/>
        <a:lstStyle/>
        <a:p>
          <a:endParaRPr lang="fr-FR"/>
        </a:p>
      </dgm:t>
    </dgm:pt>
    <dgm:pt modelId="{10032B5F-AB7D-4781-AAC5-AEAF1F770E1C}" type="pres">
      <dgm:prSet presAssocID="{D706DA41-F42D-48EB-BA4A-BED2D67C6FB9}" presName="node" presStyleCnt="0"/>
      <dgm:spPr/>
    </dgm:pt>
    <dgm:pt modelId="{06168A53-7A01-46E0-9B7D-907B0ECCEE55}" type="pres">
      <dgm:prSet presAssocID="{D706DA41-F42D-48EB-BA4A-BED2D67C6FB9}" presName="parentNode" presStyleLbl="node1" presStyleIdx="3" presStyleCnt="6" custScaleX="131141" custScaleY="131140" custLinFactX="2107" custLinFactNeighborX="1000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487966-A933-4D28-9681-5F6AD1E586A0}" type="pres">
      <dgm:prSet presAssocID="{D706DA41-F42D-48EB-BA4A-BED2D67C6FB9}" presName="childNode" presStyleLbl="revTx" presStyleIdx="0" presStyleCnt="0">
        <dgm:presLayoutVars>
          <dgm:bulletEnabled val="1"/>
        </dgm:presLayoutVars>
      </dgm:prSet>
      <dgm:spPr/>
    </dgm:pt>
    <dgm:pt modelId="{B9D16BA3-89CC-43BC-AC73-ABE2E8FE5D3C}" type="pres">
      <dgm:prSet presAssocID="{D40B0BF2-BE8B-44BB-9387-5E084F8F7FF6}" presName="Name25" presStyleLbl="parChTrans1D1" presStyleIdx="3" presStyleCnt="5"/>
      <dgm:spPr/>
      <dgm:t>
        <a:bodyPr/>
        <a:lstStyle/>
        <a:p>
          <a:endParaRPr lang="fr-FR"/>
        </a:p>
      </dgm:t>
    </dgm:pt>
    <dgm:pt modelId="{26E2F372-4BCB-44EA-B047-35360D2CAC00}" type="pres">
      <dgm:prSet presAssocID="{B83AF5BB-DC54-45F8-A43D-77D1F5AE26B0}" presName="node" presStyleCnt="0"/>
      <dgm:spPr/>
    </dgm:pt>
    <dgm:pt modelId="{0482CF66-E070-4B4F-8A1C-189C50CB5281}" type="pres">
      <dgm:prSet presAssocID="{B83AF5BB-DC54-45F8-A43D-77D1F5AE26B0}" presName="parentNode" presStyleLbl="node1" presStyleIdx="4" presStyleCnt="6" custScaleX="131141" custScaleY="131140" custLinFactNeighborX="80743" custLinFactNeighborY="-660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EFE561-26C5-4743-A54B-282FD85F92A0}" type="pres">
      <dgm:prSet presAssocID="{B83AF5BB-DC54-45F8-A43D-77D1F5AE26B0}" presName="childNode" presStyleLbl="revTx" presStyleIdx="0" presStyleCnt="0">
        <dgm:presLayoutVars>
          <dgm:bulletEnabled val="1"/>
        </dgm:presLayoutVars>
      </dgm:prSet>
      <dgm:spPr/>
    </dgm:pt>
    <dgm:pt modelId="{60A8B350-E18C-4DAF-8B9F-B8F04C29270D}" type="pres">
      <dgm:prSet presAssocID="{E8D93A56-AA03-4970-B1F8-4D9A2945EFCD}" presName="Name25" presStyleLbl="parChTrans1D1" presStyleIdx="4" presStyleCnt="5"/>
      <dgm:spPr/>
      <dgm:t>
        <a:bodyPr/>
        <a:lstStyle/>
        <a:p>
          <a:endParaRPr lang="fr-FR"/>
        </a:p>
      </dgm:t>
    </dgm:pt>
    <dgm:pt modelId="{CD47A4B1-78ED-4D82-B679-CCB0C1F0368D}" type="pres">
      <dgm:prSet presAssocID="{8D9B1B21-EAA5-4493-8DB9-A73538C12FEC}" presName="node" presStyleCnt="0"/>
      <dgm:spPr/>
    </dgm:pt>
    <dgm:pt modelId="{B087C8A3-204C-460B-BD42-F2543EADF1E4}" type="pres">
      <dgm:prSet presAssocID="{8D9B1B21-EAA5-4493-8DB9-A73538C12FEC}" presName="parentNode" presStyleLbl="node1" presStyleIdx="5" presStyleCnt="6" custScaleX="131141" custScaleY="131140" custLinFactNeighborX="44314" custLinFactNeighborY="-4235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D9A624-F6B0-449B-9343-896F3B0FB338}" type="pres">
      <dgm:prSet presAssocID="{8D9B1B21-EAA5-4493-8DB9-A73538C12FE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DD250C0-002E-47DA-B290-0E619136323D}" type="presOf" srcId="{536DB00B-4AC3-46D9-AAC2-F5F8DDB89567}" destId="{4400E480-BCE4-415F-95C0-47EC5D2CD17F}" srcOrd="0" destOrd="0" presId="urn:microsoft.com/office/officeart/2005/8/layout/radial2"/>
    <dgm:cxn modelId="{60A60099-5AA9-4666-BEE9-95EB2ADB321A}" srcId="{E51B0E4A-95FD-485A-9C2B-5B068201D9BA}" destId="{8D9B1B21-EAA5-4493-8DB9-A73538C12FEC}" srcOrd="4" destOrd="0" parTransId="{E8D93A56-AA03-4970-B1F8-4D9A2945EFCD}" sibTransId="{27ED92A2-6AF5-46EF-BF0E-C6A8FCE7C12C}"/>
    <dgm:cxn modelId="{9E9C2C06-3F12-4AA0-8E28-37D5674FE878}" type="presOf" srcId="{5438D4C3-B62C-40E8-B5F5-FD10941A1944}" destId="{4319F35E-C5AE-4511-AD96-312C846677D9}" srcOrd="0" destOrd="0" presId="urn:microsoft.com/office/officeart/2005/8/layout/radial2"/>
    <dgm:cxn modelId="{9D702A2A-7927-40E3-B64E-8E0BE9657ADA}" type="presOf" srcId="{D40B0BF2-BE8B-44BB-9387-5E084F8F7FF6}" destId="{B9D16BA3-89CC-43BC-AC73-ABE2E8FE5D3C}" srcOrd="0" destOrd="0" presId="urn:microsoft.com/office/officeart/2005/8/layout/radial2"/>
    <dgm:cxn modelId="{62D65C54-49C9-493A-A9B1-3068FDFACA3C}" type="presOf" srcId="{B83AF5BB-DC54-45F8-A43D-77D1F5AE26B0}" destId="{0482CF66-E070-4B4F-8A1C-189C50CB5281}" srcOrd="0" destOrd="0" presId="urn:microsoft.com/office/officeart/2005/8/layout/radial2"/>
    <dgm:cxn modelId="{251CFB91-CB2E-4300-872C-C5E1149CD245}" type="presOf" srcId="{D706DA41-F42D-48EB-BA4A-BED2D67C6FB9}" destId="{06168A53-7A01-46E0-9B7D-907B0ECCEE55}" srcOrd="0" destOrd="0" presId="urn:microsoft.com/office/officeart/2005/8/layout/radial2"/>
    <dgm:cxn modelId="{57B6A38E-84F8-46B2-B3E5-2ED67CDD6682}" srcId="{E51B0E4A-95FD-485A-9C2B-5B068201D9BA}" destId="{6EF7E8AF-4E79-4D2C-B840-91DD93D1BE84}" srcOrd="0" destOrd="0" parTransId="{536DB00B-4AC3-46D9-AAC2-F5F8DDB89567}" sibTransId="{5CBF2F0F-6F36-4BAE-B93C-E9B94859633A}"/>
    <dgm:cxn modelId="{33EA5EC6-DAA8-4BD4-B0A7-024F3196DA6B}" type="presOf" srcId="{8D9B1B21-EAA5-4493-8DB9-A73538C12FEC}" destId="{B087C8A3-204C-460B-BD42-F2543EADF1E4}" srcOrd="0" destOrd="0" presId="urn:microsoft.com/office/officeart/2005/8/layout/radial2"/>
    <dgm:cxn modelId="{EB26BEC4-AABD-4A04-9FAC-8921206E8AC5}" type="presOf" srcId="{E94D2178-4658-4343-8881-7C9CB9E44ED4}" destId="{BB01C772-F5C9-46A2-A14D-A6D4BFBA917E}" srcOrd="0" destOrd="0" presId="urn:microsoft.com/office/officeart/2005/8/layout/radial2"/>
    <dgm:cxn modelId="{93A15A30-D574-4C44-97C8-77D98CA73FC0}" type="presOf" srcId="{E51B0E4A-95FD-485A-9C2B-5B068201D9BA}" destId="{8681B5FF-02A9-45F6-ADD2-E555185D988D}" srcOrd="0" destOrd="0" presId="urn:microsoft.com/office/officeart/2005/8/layout/radial2"/>
    <dgm:cxn modelId="{9F6C62C9-3AB5-4CCC-915A-C90E5CB31A98}" type="presOf" srcId="{E8D93A56-AA03-4970-B1F8-4D9A2945EFCD}" destId="{60A8B350-E18C-4DAF-8B9F-B8F04C29270D}" srcOrd="0" destOrd="0" presId="urn:microsoft.com/office/officeart/2005/8/layout/radial2"/>
    <dgm:cxn modelId="{8B84A070-CBFB-4E80-B3B9-9FE06B8F2EC5}" type="presOf" srcId="{FDDBACDE-3840-4FBD-8906-4D0BBE52A4EA}" destId="{9D03356C-569C-47CD-8CF6-69BD0E194CA4}" srcOrd="0" destOrd="0" presId="urn:microsoft.com/office/officeart/2005/8/layout/radial2"/>
    <dgm:cxn modelId="{2DD959D7-CF4A-47B5-A8EB-B2A085A8B333}" srcId="{E51B0E4A-95FD-485A-9C2B-5B068201D9BA}" destId="{D706DA41-F42D-48EB-BA4A-BED2D67C6FB9}" srcOrd="2" destOrd="0" parTransId="{FDDBACDE-3840-4FBD-8906-4D0BBE52A4EA}" sibTransId="{3654D5A1-55C7-4D58-978F-65CC8DE073EB}"/>
    <dgm:cxn modelId="{2A604984-562E-42CC-B3D4-4F631D24D616}" srcId="{E51B0E4A-95FD-485A-9C2B-5B068201D9BA}" destId="{E94D2178-4658-4343-8881-7C9CB9E44ED4}" srcOrd="1" destOrd="0" parTransId="{5438D4C3-B62C-40E8-B5F5-FD10941A1944}" sibTransId="{4285712C-2F7F-46B7-98BE-07BB38E8B318}"/>
    <dgm:cxn modelId="{F0079EDD-684A-4720-8BF3-5CD2C0A8979B}" srcId="{E51B0E4A-95FD-485A-9C2B-5B068201D9BA}" destId="{B83AF5BB-DC54-45F8-A43D-77D1F5AE26B0}" srcOrd="3" destOrd="0" parTransId="{D40B0BF2-BE8B-44BB-9387-5E084F8F7FF6}" sibTransId="{FF1EBD0E-45D8-4A26-828F-FC8BAD3A4CF7}"/>
    <dgm:cxn modelId="{DE3E75F9-F19C-41C2-82A8-11BCD8452337}" type="presOf" srcId="{6EF7E8AF-4E79-4D2C-B840-91DD93D1BE84}" destId="{1B00A58B-1CBD-4E0E-85FD-6ACAEA83E7A3}" srcOrd="0" destOrd="0" presId="urn:microsoft.com/office/officeart/2005/8/layout/radial2"/>
    <dgm:cxn modelId="{D02E71F4-88C1-47BF-93B0-1AE8B487CC6B}" type="presParOf" srcId="{8681B5FF-02A9-45F6-ADD2-E555185D988D}" destId="{87AFAB79-F45B-48F7-A1D4-3BB440E193BE}" srcOrd="0" destOrd="0" presId="urn:microsoft.com/office/officeart/2005/8/layout/radial2"/>
    <dgm:cxn modelId="{99BF5C9E-0928-4140-8A85-6404A4F780C6}" type="presParOf" srcId="{87AFAB79-F45B-48F7-A1D4-3BB440E193BE}" destId="{C9E12F0E-BA01-4BD8-B635-56D7DA59F0F4}" srcOrd="0" destOrd="0" presId="urn:microsoft.com/office/officeart/2005/8/layout/radial2"/>
    <dgm:cxn modelId="{7A9510C3-1A4F-49EC-9CB4-D0B26B291213}" type="presParOf" srcId="{C9E12F0E-BA01-4BD8-B635-56D7DA59F0F4}" destId="{050D106B-E934-43B9-A027-F30A6EEE8C7B}" srcOrd="0" destOrd="0" presId="urn:microsoft.com/office/officeart/2005/8/layout/radial2"/>
    <dgm:cxn modelId="{75813702-F9B4-4271-A300-272CF2299AFA}" type="presParOf" srcId="{C9E12F0E-BA01-4BD8-B635-56D7DA59F0F4}" destId="{134C2C59-4AB5-4999-8214-5FF9347B5E13}" srcOrd="1" destOrd="0" presId="urn:microsoft.com/office/officeart/2005/8/layout/radial2"/>
    <dgm:cxn modelId="{BB330523-CE8C-47B9-8A84-E5BBC5338E52}" type="presParOf" srcId="{87AFAB79-F45B-48F7-A1D4-3BB440E193BE}" destId="{4400E480-BCE4-415F-95C0-47EC5D2CD17F}" srcOrd="1" destOrd="0" presId="urn:microsoft.com/office/officeart/2005/8/layout/radial2"/>
    <dgm:cxn modelId="{F603AF24-349E-4AA3-9C1A-801AE850864A}" type="presParOf" srcId="{87AFAB79-F45B-48F7-A1D4-3BB440E193BE}" destId="{CDD6F001-2711-4B67-BBBC-15EBF14EC346}" srcOrd="2" destOrd="0" presId="urn:microsoft.com/office/officeart/2005/8/layout/radial2"/>
    <dgm:cxn modelId="{51075834-B070-40C1-AD36-300C044ABCEA}" type="presParOf" srcId="{CDD6F001-2711-4B67-BBBC-15EBF14EC346}" destId="{1B00A58B-1CBD-4E0E-85FD-6ACAEA83E7A3}" srcOrd="0" destOrd="0" presId="urn:microsoft.com/office/officeart/2005/8/layout/radial2"/>
    <dgm:cxn modelId="{D32396F2-E7DE-4ABB-9E98-C9561612A132}" type="presParOf" srcId="{CDD6F001-2711-4B67-BBBC-15EBF14EC346}" destId="{EA2E5E81-FC51-4414-8C07-4C32623C2831}" srcOrd="1" destOrd="0" presId="urn:microsoft.com/office/officeart/2005/8/layout/radial2"/>
    <dgm:cxn modelId="{E463B95F-B336-434D-92B2-821F721566EA}" type="presParOf" srcId="{87AFAB79-F45B-48F7-A1D4-3BB440E193BE}" destId="{4319F35E-C5AE-4511-AD96-312C846677D9}" srcOrd="3" destOrd="0" presId="urn:microsoft.com/office/officeart/2005/8/layout/radial2"/>
    <dgm:cxn modelId="{DD6236D0-B824-437D-ABDD-849F6456A1F4}" type="presParOf" srcId="{87AFAB79-F45B-48F7-A1D4-3BB440E193BE}" destId="{31EF1BD8-FC9A-452C-8CC2-4000BED80A07}" srcOrd="4" destOrd="0" presId="urn:microsoft.com/office/officeart/2005/8/layout/radial2"/>
    <dgm:cxn modelId="{D069D9F1-1361-466F-97D5-302409D07CFE}" type="presParOf" srcId="{31EF1BD8-FC9A-452C-8CC2-4000BED80A07}" destId="{BB01C772-F5C9-46A2-A14D-A6D4BFBA917E}" srcOrd="0" destOrd="0" presId="urn:microsoft.com/office/officeart/2005/8/layout/radial2"/>
    <dgm:cxn modelId="{0291729A-A6B0-48C2-AFBB-F4B2B9ABFC1E}" type="presParOf" srcId="{31EF1BD8-FC9A-452C-8CC2-4000BED80A07}" destId="{B29F2BF7-0D58-4C34-9884-223601881D84}" srcOrd="1" destOrd="0" presId="urn:microsoft.com/office/officeart/2005/8/layout/radial2"/>
    <dgm:cxn modelId="{69C7E92B-9D71-436A-8757-BF49296E188C}" type="presParOf" srcId="{87AFAB79-F45B-48F7-A1D4-3BB440E193BE}" destId="{9D03356C-569C-47CD-8CF6-69BD0E194CA4}" srcOrd="5" destOrd="0" presId="urn:microsoft.com/office/officeart/2005/8/layout/radial2"/>
    <dgm:cxn modelId="{5D5C63A6-E9FE-4100-A35A-CFA4C557F0A5}" type="presParOf" srcId="{87AFAB79-F45B-48F7-A1D4-3BB440E193BE}" destId="{10032B5F-AB7D-4781-AAC5-AEAF1F770E1C}" srcOrd="6" destOrd="0" presId="urn:microsoft.com/office/officeart/2005/8/layout/radial2"/>
    <dgm:cxn modelId="{0609729D-DB07-4670-9BD2-E5CA89BE090E}" type="presParOf" srcId="{10032B5F-AB7D-4781-AAC5-AEAF1F770E1C}" destId="{06168A53-7A01-46E0-9B7D-907B0ECCEE55}" srcOrd="0" destOrd="0" presId="urn:microsoft.com/office/officeart/2005/8/layout/radial2"/>
    <dgm:cxn modelId="{D2DBF5F4-81E2-4342-B2BB-1D518B6C51A4}" type="presParOf" srcId="{10032B5F-AB7D-4781-AAC5-AEAF1F770E1C}" destId="{B7487966-A933-4D28-9681-5F6AD1E586A0}" srcOrd="1" destOrd="0" presId="urn:microsoft.com/office/officeart/2005/8/layout/radial2"/>
    <dgm:cxn modelId="{6629B29F-CFF2-4FF8-ABD5-CD99E7D043D1}" type="presParOf" srcId="{87AFAB79-F45B-48F7-A1D4-3BB440E193BE}" destId="{B9D16BA3-89CC-43BC-AC73-ABE2E8FE5D3C}" srcOrd="7" destOrd="0" presId="urn:microsoft.com/office/officeart/2005/8/layout/radial2"/>
    <dgm:cxn modelId="{A90AE414-8CE9-4952-B1DF-6E4126560224}" type="presParOf" srcId="{87AFAB79-F45B-48F7-A1D4-3BB440E193BE}" destId="{26E2F372-4BCB-44EA-B047-35360D2CAC00}" srcOrd="8" destOrd="0" presId="urn:microsoft.com/office/officeart/2005/8/layout/radial2"/>
    <dgm:cxn modelId="{4B201086-A695-4D11-8753-674C1EB0454D}" type="presParOf" srcId="{26E2F372-4BCB-44EA-B047-35360D2CAC00}" destId="{0482CF66-E070-4B4F-8A1C-189C50CB5281}" srcOrd="0" destOrd="0" presId="urn:microsoft.com/office/officeart/2005/8/layout/radial2"/>
    <dgm:cxn modelId="{08511D5D-EAEB-449F-83ED-50853F5C9D87}" type="presParOf" srcId="{26E2F372-4BCB-44EA-B047-35360D2CAC00}" destId="{49EFE561-26C5-4743-A54B-282FD85F92A0}" srcOrd="1" destOrd="0" presId="urn:microsoft.com/office/officeart/2005/8/layout/radial2"/>
    <dgm:cxn modelId="{6B694984-B0FA-42EF-ABD3-A723922A006E}" type="presParOf" srcId="{87AFAB79-F45B-48F7-A1D4-3BB440E193BE}" destId="{60A8B350-E18C-4DAF-8B9F-B8F04C29270D}" srcOrd="9" destOrd="0" presId="urn:microsoft.com/office/officeart/2005/8/layout/radial2"/>
    <dgm:cxn modelId="{87BF4E05-5AE2-48B0-B308-374CCDCA891A}" type="presParOf" srcId="{87AFAB79-F45B-48F7-A1D4-3BB440E193BE}" destId="{CD47A4B1-78ED-4D82-B679-CCB0C1F0368D}" srcOrd="10" destOrd="0" presId="urn:microsoft.com/office/officeart/2005/8/layout/radial2"/>
    <dgm:cxn modelId="{E2A9FA53-0261-43AA-AD04-B2667B3F3934}" type="presParOf" srcId="{CD47A4B1-78ED-4D82-B679-CCB0C1F0368D}" destId="{B087C8A3-204C-460B-BD42-F2543EADF1E4}" srcOrd="0" destOrd="0" presId="urn:microsoft.com/office/officeart/2005/8/layout/radial2"/>
    <dgm:cxn modelId="{89B81616-47DF-49B7-8259-733441B31BE2}" type="presParOf" srcId="{CD47A4B1-78ED-4D82-B679-CCB0C1F0368D}" destId="{9BD9A624-F6B0-449B-9343-896F3B0FB33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8B74A-7E16-452B-A5F2-C9B5CA5F85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80538E9-551B-4569-8147-35D841E2DF90}">
      <dgm:prSet phldrT="[Texte]"/>
      <dgm:spPr/>
      <dgm:t>
        <a:bodyPr/>
        <a:lstStyle/>
        <a:p>
          <a:r>
            <a:rPr lang="en-US" noProof="0" dirty="0"/>
            <a:t>With Office 365 ATP/TI (SEG)</a:t>
          </a:r>
        </a:p>
      </dgm:t>
    </dgm:pt>
    <dgm:pt modelId="{A6602310-D3BF-47B2-9499-852C3C84C7EE}" type="parTrans" cxnId="{7ABB9484-BAD2-48F3-A736-C09625C5EE80}">
      <dgm:prSet/>
      <dgm:spPr/>
      <dgm:t>
        <a:bodyPr/>
        <a:lstStyle/>
        <a:p>
          <a:endParaRPr lang="fr-FR"/>
        </a:p>
      </dgm:t>
    </dgm:pt>
    <dgm:pt modelId="{0B3FF4CF-67E0-4982-9CAA-54F4276F12D2}" type="sibTrans" cxnId="{7ABB9484-BAD2-48F3-A736-C09625C5EE80}">
      <dgm:prSet/>
      <dgm:spPr/>
      <dgm:t>
        <a:bodyPr/>
        <a:lstStyle/>
        <a:p>
          <a:endParaRPr lang="fr-FR"/>
        </a:p>
      </dgm:t>
    </dgm:pt>
    <dgm:pt modelId="{35C0E6BA-7219-4F42-84DA-2972460DDFFF}">
      <dgm:prSet phldrT="[Texte]"/>
      <dgm:spPr/>
      <dgm:t>
        <a:bodyPr/>
        <a:lstStyle/>
        <a:p>
          <a:r>
            <a:rPr lang="en-US" noProof="0" dirty="0"/>
            <a:t>With Azure ATP (UEBA)</a:t>
          </a:r>
        </a:p>
      </dgm:t>
    </dgm:pt>
    <dgm:pt modelId="{41483C9A-A1E8-4842-A5CD-11856DF28A7D}" type="parTrans" cxnId="{B39F47EB-8BB2-46A3-8C6C-50BA1777A555}">
      <dgm:prSet/>
      <dgm:spPr/>
      <dgm:t>
        <a:bodyPr/>
        <a:lstStyle/>
        <a:p>
          <a:endParaRPr lang="fr-FR"/>
        </a:p>
      </dgm:t>
    </dgm:pt>
    <dgm:pt modelId="{9D38E273-E498-4D16-B6A8-07A4ED2A1C6A}" type="sibTrans" cxnId="{B39F47EB-8BB2-46A3-8C6C-50BA1777A555}">
      <dgm:prSet/>
      <dgm:spPr/>
      <dgm:t>
        <a:bodyPr/>
        <a:lstStyle/>
        <a:p>
          <a:endParaRPr lang="fr-FR"/>
        </a:p>
      </dgm:t>
    </dgm:pt>
    <dgm:pt modelId="{D32B3B1A-D605-4798-ADA7-DF9374D7FD95}">
      <dgm:prSet phldrT="[Texte]"/>
      <dgm:spPr/>
      <dgm:t>
        <a:bodyPr/>
        <a:lstStyle/>
        <a:p>
          <a:r>
            <a:rPr lang="en-US" noProof="0" dirty="0"/>
            <a:t>With Intune &amp; Azure AD</a:t>
          </a:r>
        </a:p>
      </dgm:t>
    </dgm:pt>
    <dgm:pt modelId="{901C01DE-81E5-4A7B-98BA-D2BDD51A5111}" type="parTrans" cxnId="{D6BF6AB7-3877-4180-B73F-72156A18285C}">
      <dgm:prSet/>
      <dgm:spPr/>
      <dgm:t>
        <a:bodyPr/>
        <a:lstStyle/>
        <a:p>
          <a:endParaRPr lang="fr-FR"/>
        </a:p>
      </dgm:t>
    </dgm:pt>
    <dgm:pt modelId="{052BD86B-B9D1-4903-AFF6-040A8B20D299}" type="sibTrans" cxnId="{D6BF6AB7-3877-4180-B73F-72156A18285C}">
      <dgm:prSet/>
      <dgm:spPr/>
      <dgm:t>
        <a:bodyPr/>
        <a:lstStyle/>
        <a:p>
          <a:endParaRPr lang="fr-FR"/>
        </a:p>
      </dgm:t>
    </dgm:pt>
    <dgm:pt modelId="{A8A8B953-07C1-48AC-B857-AC7481896E18}">
      <dgm:prSet phldrT="[Texte]"/>
      <dgm:spPr/>
      <dgm:t>
        <a:bodyPr/>
        <a:lstStyle/>
        <a:p>
          <a:r>
            <a:rPr lang="en-US" noProof="0" dirty="0"/>
            <a:t>With Third Party like </a:t>
          </a:r>
          <a:r>
            <a:rPr lang="en-US" noProof="0" dirty="0" err="1"/>
            <a:t>PaloAlto</a:t>
          </a:r>
          <a:endParaRPr lang="en-US" noProof="0" dirty="0"/>
        </a:p>
      </dgm:t>
    </dgm:pt>
    <dgm:pt modelId="{212DD105-D3A0-4A4B-82D2-5B7B044BC502}" type="parTrans" cxnId="{04361D2D-2D0A-4E27-84C6-0A219516712F}">
      <dgm:prSet/>
      <dgm:spPr/>
      <dgm:t>
        <a:bodyPr/>
        <a:lstStyle/>
        <a:p>
          <a:endParaRPr lang="en-US"/>
        </a:p>
      </dgm:t>
    </dgm:pt>
    <dgm:pt modelId="{B286686A-5D28-4BF3-A950-F3A6377B3C2A}" type="sibTrans" cxnId="{04361D2D-2D0A-4E27-84C6-0A219516712F}">
      <dgm:prSet/>
      <dgm:spPr/>
      <dgm:t>
        <a:bodyPr/>
        <a:lstStyle/>
        <a:p>
          <a:endParaRPr lang="en-US"/>
        </a:p>
      </dgm:t>
    </dgm:pt>
    <dgm:pt modelId="{254A47CC-F75F-4861-B5AC-9A393573C71B}" type="pres">
      <dgm:prSet presAssocID="{78B8B74A-7E16-452B-A5F2-C9B5CA5F85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A2675157-9931-403D-AF28-4F95543906C5}" type="pres">
      <dgm:prSet presAssocID="{78B8B74A-7E16-452B-A5F2-C9B5CA5F857D}" presName="Name1" presStyleCnt="0"/>
      <dgm:spPr/>
    </dgm:pt>
    <dgm:pt modelId="{8D073699-306E-43BC-AE0D-768809C6ED53}" type="pres">
      <dgm:prSet presAssocID="{78B8B74A-7E16-452B-A5F2-C9B5CA5F857D}" presName="cycle" presStyleCnt="0"/>
      <dgm:spPr/>
    </dgm:pt>
    <dgm:pt modelId="{F50B38BE-09F7-46E6-BFF8-FD576C8C8DEF}" type="pres">
      <dgm:prSet presAssocID="{78B8B74A-7E16-452B-A5F2-C9B5CA5F857D}" presName="srcNode" presStyleLbl="node1" presStyleIdx="0" presStyleCnt="4"/>
      <dgm:spPr/>
    </dgm:pt>
    <dgm:pt modelId="{8266B65A-43EA-433E-89AE-C97457353954}" type="pres">
      <dgm:prSet presAssocID="{78B8B74A-7E16-452B-A5F2-C9B5CA5F857D}" presName="conn" presStyleLbl="parChTrans1D2" presStyleIdx="0" presStyleCnt="1"/>
      <dgm:spPr/>
      <dgm:t>
        <a:bodyPr/>
        <a:lstStyle/>
        <a:p>
          <a:endParaRPr lang="fr-FR"/>
        </a:p>
      </dgm:t>
    </dgm:pt>
    <dgm:pt modelId="{DC5FE9A8-75F2-413F-8054-97A99C10B9AA}" type="pres">
      <dgm:prSet presAssocID="{78B8B74A-7E16-452B-A5F2-C9B5CA5F857D}" presName="extraNode" presStyleLbl="node1" presStyleIdx="0" presStyleCnt="4"/>
      <dgm:spPr/>
    </dgm:pt>
    <dgm:pt modelId="{32FC4024-9647-4DEE-89F1-04C6D1DA086D}" type="pres">
      <dgm:prSet presAssocID="{78B8B74A-7E16-452B-A5F2-C9B5CA5F857D}" presName="dstNode" presStyleLbl="node1" presStyleIdx="0" presStyleCnt="4"/>
      <dgm:spPr/>
    </dgm:pt>
    <dgm:pt modelId="{11694729-01C8-4329-9DEE-A765309DF995}" type="pres">
      <dgm:prSet presAssocID="{C80538E9-551B-4569-8147-35D841E2DF9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D8A56A-324C-4B6D-9DF9-E3B9700507D9}" type="pres">
      <dgm:prSet presAssocID="{C80538E9-551B-4569-8147-35D841E2DF90}" presName="accent_1" presStyleCnt="0"/>
      <dgm:spPr/>
    </dgm:pt>
    <dgm:pt modelId="{65EE86AB-29AC-429B-8AAB-1858EB926C50}" type="pres">
      <dgm:prSet presAssocID="{C80538E9-551B-4569-8147-35D841E2DF90}" presName="accentRepeatNode" presStyleLbl="solidFgAcc1" presStyleIdx="0" presStyleCnt="4"/>
      <dgm:spPr/>
    </dgm:pt>
    <dgm:pt modelId="{1F1AC090-FA5B-4341-BC5D-A88B6B43C85C}" type="pres">
      <dgm:prSet presAssocID="{35C0E6BA-7219-4F42-84DA-2972460DDFF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84DD69-3E34-497E-BF8C-19D624EE3231}" type="pres">
      <dgm:prSet presAssocID="{35C0E6BA-7219-4F42-84DA-2972460DDFFF}" presName="accent_2" presStyleCnt="0"/>
      <dgm:spPr/>
    </dgm:pt>
    <dgm:pt modelId="{95590D73-F457-419D-A9BB-366DE9A076FD}" type="pres">
      <dgm:prSet presAssocID="{35C0E6BA-7219-4F42-84DA-2972460DDFFF}" presName="accentRepeatNode" presStyleLbl="solidFgAcc1" presStyleIdx="1" presStyleCnt="4"/>
      <dgm:spPr/>
    </dgm:pt>
    <dgm:pt modelId="{758F4A59-1E64-41FF-BF2E-AB4609B0E8DD}" type="pres">
      <dgm:prSet presAssocID="{D32B3B1A-D605-4798-ADA7-DF9374D7FD9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9B3536-D528-4A7F-A44B-A567359E87E0}" type="pres">
      <dgm:prSet presAssocID="{D32B3B1A-D605-4798-ADA7-DF9374D7FD95}" presName="accent_3" presStyleCnt="0"/>
      <dgm:spPr/>
    </dgm:pt>
    <dgm:pt modelId="{2BEB52AA-D3E2-454E-AC01-E36D09FF9E01}" type="pres">
      <dgm:prSet presAssocID="{D32B3B1A-D605-4798-ADA7-DF9374D7FD95}" presName="accentRepeatNode" presStyleLbl="solidFgAcc1" presStyleIdx="2" presStyleCnt="4"/>
      <dgm:spPr/>
    </dgm:pt>
    <dgm:pt modelId="{01BBCC01-7BBD-4462-A23F-2E0F42AD3B67}" type="pres">
      <dgm:prSet presAssocID="{A8A8B953-07C1-48AC-B857-AC7481896E1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40F77B-0DF6-4750-BC65-CD01A2D9B282}" type="pres">
      <dgm:prSet presAssocID="{A8A8B953-07C1-48AC-B857-AC7481896E18}" presName="accent_4" presStyleCnt="0"/>
      <dgm:spPr/>
    </dgm:pt>
    <dgm:pt modelId="{CB15CF6C-5384-40A0-BBF4-9348606100A9}" type="pres">
      <dgm:prSet presAssocID="{A8A8B953-07C1-48AC-B857-AC7481896E18}" presName="accentRepeatNode" presStyleLbl="solidFgAcc1" presStyleIdx="3" presStyleCnt="4"/>
      <dgm:spPr/>
    </dgm:pt>
  </dgm:ptLst>
  <dgm:cxnLst>
    <dgm:cxn modelId="{D85417BF-4BB2-43E0-8799-458FD85347CD}" type="presOf" srcId="{0B3FF4CF-67E0-4982-9CAA-54F4276F12D2}" destId="{8266B65A-43EA-433E-89AE-C97457353954}" srcOrd="0" destOrd="0" presId="urn:microsoft.com/office/officeart/2008/layout/VerticalCurvedList"/>
    <dgm:cxn modelId="{7ABB9484-BAD2-48F3-A736-C09625C5EE80}" srcId="{78B8B74A-7E16-452B-A5F2-C9B5CA5F857D}" destId="{C80538E9-551B-4569-8147-35D841E2DF90}" srcOrd="0" destOrd="0" parTransId="{A6602310-D3BF-47B2-9499-852C3C84C7EE}" sibTransId="{0B3FF4CF-67E0-4982-9CAA-54F4276F12D2}"/>
    <dgm:cxn modelId="{8AB73B1E-DAED-4C80-8F36-10EF751C89B9}" type="presOf" srcId="{35C0E6BA-7219-4F42-84DA-2972460DDFFF}" destId="{1F1AC090-FA5B-4341-BC5D-A88B6B43C85C}" srcOrd="0" destOrd="0" presId="urn:microsoft.com/office/officeart/2008/layout/VerticalCurvedList"/>
    <dgm:cxn modelId="{513ABFD8-E0FB-4258-B6B7-59470192EC14}" type="presOf" srcId="{D32B3B1A-D605-4798-ADA7-DF9374D7FD95}" destId="{758F4A59-1E64-41FF-BF2E-AB4609B0E8DD}" srcOrd="0" destOrd="0" presId="urn:microsoft.com/office/officeart/2008/layout/VerticalCurvedList"/>
    <dgm:cxn modelId="{5C907549-7DC1-42AA-B182-F630010BDF00}" type="presOf" srcId="{78B8B74A-7E16-452B-A5F2-C9B5CA5F857D}" destId="{254A47CC-F75F-4861-B5AC-9A393573C71B}" srcOrd="0" destOrd="0" presId="urn:microsoft.com/office/officeart/2008/layout/VerticalCurvedList"/>
    <dgm:cxn modelId="{B39F47EB-8BB2-46A3-8C6C-50BA1777A555}" srcId="{78B8B74A-7E16-452B-A5F2-C9B5CA5F857D}" destId="{35C0E6BA-7219-4F42-84DA-2972460DDFFF}" srcOrd="1" destOrd="0" parTransId="{41483C9A-A1E8-4842-A5CD-11856DF28A7D}" sibTransId="{9D38E273-E498-4D16-B6A8-07A4ED2A1C6A}"/>
    <dgm:cxn modelId="{04361D2D-2D0A-4E27-84C6-0A219516712F}" srcId="{78B8B74A-7E16-452B-A5F2-C9B5CA5F857D}" destId="{A8A8B953-07C1-48AC-B857-AC7481896E18}" srcOrd="3" destOrd="0" parTransId="{212DD105-D3A0-4A4B-82D2-5B7B044BC502}" sibTransId="{B286686A-5D28-4BF3-A950-F3A6377B3C2A}"/>
    <dgm:cxn modelId="{18FAFF2C-6598-486D-9010-FB05C81FFD9F}" type="presOf" srcId="{C80538E9-551B-4569-8147-35D841E2DF90}" destId="{11694729-01C8-4329-9DEE-A765309DF995}" srcOrd="0" destOrd="0" presId="urn:microsoft.com/office/officeart/2008/layout/VerticalCurvedList"/>
    <dgm:cxn modelId="{D6BF6AB7-3877-4180-B73F-72156A18285C}" srcId="{78B8B74A-7E16-452B-A5F2-C9B5CA5F857D}" destId="{D32B3B1A-D605-4798-ADA7-DF9374D7FD95}" srcOrd="2" destOrd="0" parTransId="{901C01DE-81E5-4A7B-98BA-D2BDD51A5111}" sibTransId="{052BD86B-B9D1-4903-AFF6-040A8B20D299}"/>
    <dgm:cxn modelId="{B0266DAC-1368-43AA-821A-1A5DCAC648B6}" type="presOf" srcId="{A8A8B953-07C1-48AC-B857-AC7481896E18}" destId="{01BBCC01-7BBD-4462-A23F-2E0F42AD3B67}" srcOrd="0" destOrd="0" presId="urn:microsoft.com/office/officeart/2008/layout/VerticalCurvedList"/>
    <dgm:cxn modelId="{A4016B59-2D4C-4CA4-8325-D17324378B42}" type="presParOf" srcId="{254A47CC-F75F-4861-B5AC-9A393573C71B}" destId="{A2675157-9931-403D-AF28-4F95543906C5}" srcOrd="0" destOrd="0" presId="urn:microsoft.com/office/officeart/2008/layout/VerticalCurvedList"/>
    <dgm:cxn modelId="{C3FCDB1A-DB5F-47A6-8EB4-D86F622EB18C}" type="presParOf" srcId="{A2675157-9931-403D-AF28-4F95543906C5}" destId="{8D073699-306E-43BC-AE0D-768809C6ED53}" srcOrd="0" destOrd="0" presId="urn:microsoft.com/office/officeart/2008/layout/VerticalCurvedList"/>
    <dgm:cxn modelId="{C843104E-961B-4F2B-A8E7-5D9A2927EEAC}" type="presParOf" srcId="{8D073699-306E-43BC-AE0D-768809C6ED53}" destId="{F50B38BE-09F7-46E6-BFF8-FD576C8C8DEF}" srcOrd="0" destOrd="0" presId="urn:microsoft.com/office/officeart/2008/layout/VerticalCurvedList"/>
    <dgm:cxn modelId="{37072F8F-64B8-4D2C-8551-C0E17E076545}" type="presParOf" srcId="{8D073699-306E-43BC-AE0D-768809C6ED53}" destId="{8266B65A-43EA-433E-89AE-C97457353954}" srcOrd="1" destOrd="0" presId="urn:microsoft.com/office/officeart/2008/layout/VerticalCurvedList"/>
    <dgm:cxn modelId="{FB9229ED-2BC0-4963-9257-1B64CC44A62A}" type="presParOf" srcId="{8D073699-306E-43BC-AE0D-768809C6ED53}" destId="{DC5FE9A8-75F2-413F-8054-97A99C10B9AA}" srcOrd="2" destOrd="0" presId="urn:microsoft.com/office/officeart/2008/layout/VerticalCurvedList"/>
    <dgm:cxn modelId="{40CEDE45-193C-4171-ACC6-C285AC720D37}" type="presParOf" srcId="{8D073699-306E-43BC-AE0D-768809C6ED53}" destId="{32FC4024-9647-4DEE-89F1-04C6D1DA086D}" srcOrd="3" destOrd="0" presId="urn:microsoft.com/office/officeart/2008/layout/VerticalCurvedList"/>
    <dgm:cxn modelId="{C873786B-F2A1-4517-8293-D79B6E8C42F1}" type="presParOf" srcId="{A2675157-9931-403D-AF28-4F95543906C5}" destId="{11694729-01C8-4329-9DEE-A765309DF995}" srcOrd="1" destOrd="0" presId="urn:microsoft.com/office/officeart/2008/layout/VerticalCurvedList"/>
    <dgm:cxn modelId="{AA8FB9E6-1E2F-4EC1-90B4-11BD8A8B4B94}" type="presParOf" srcId="{A2675157-9931-403D-AF28-4F95543906C5}" destId="{69D8A56A-324C-4B6D-9DF9-E3B9700507D9}" srcOrd="2" destOrd="0" presId="urn:microsoft.com/office/officeart/2008/layout/VerticalCurvedList"/>
    <dgm:cxn modelId="{DAC20E70-7116-4640-9336-41701D8FA077}" type="presParOf" srcId="{69D8A56A-324C-4B6D-9DF9-E3B9700507D9}" destId="{65EE86AB-29AC-429B-8AAB-1858EB926C50}" srcOrd="0" destOrd="0" presId="urn:microsoft.com/office/officeart/2008/layout/VerticalCurvedList"/>
    <dgm:cxn modelId="{E5414F3B-7CD8-4724-8AA6-FB1F223B831C}" type="presParOf" srcId="{A2675157-9931-403D-AF28-4F95543906C5}" destId="{1F1AC090-FA5B-4341-BC5D-A88B6B43C85C}" srcOrd="3" destOrd="0" presId="urn:microsoft.com/office/officeart/2008/layout/VerticalCurvedList"/>
    <dgm:cxn modelId="{A2CFEC23-D4AD-459F-A14F-840DA9C5F8FD}" type="presParOf" srcId="{A2675157-9931-403D-AF28-4F95543906C5}" destId="{0484DD69-3E34-497E-BF8C-19D624EE3231}" srcOrd="4" destOrd="0" presId="urn:microsoft.com/office/officeart/2008/layout/VerticalCurvedList"/>
    <dgm:cxn modelId="{64CE9334-4826-41FB-A15A-220E6E5F35A4}" type="presParOf" srcId="{0484DD69-3E34-497E-BF8C-19D624EE3231}" destId="{95590D73-F457-419D-A9BB-366DE9A076FD}" srcOrd="0" destOrd="0" presId="urn:microsoft.com/office/officeart/2008/layout/VerticalCurvedList"/>
    <dgm:cxn modelId="{1D0F05DF-ECFC-48FB-89C1-7755524FCCC6}" type="presParOf" srcId="{A2675157-9931-403D-AF28-4F95543906C5}" destId="{758F4A59-1E64-41FF-BF2E-AB4609B0E8DD}" srcOrd="5" destOrd="0" presId="urn:microsoft.com/office/officeart/2008/layout/VerticalCurvedList"/>
    <dgm:cxn modelId="{00E82EE3-A542-4CCB-8827-F8D8A312B90D}" type="presParOf" srcId="{A2675157-9931-403D-AF28-4F95543906C5}" destId="{919B3536-D528-4A7F-A44B-A567359E87E0}" srcOrd="6" destOrd="0" presId="urn:microsoft.com/office/officeart/2008/layout/VerticalCurvedList"/>
    <dgm:cxn modelId="{0697214F-70ED-44B6-B250-AFDA3B78A01D}" type="presParOf" srcId="{919B3536-D528-4A7F-A44B-A567359E87E0}" destId="{2BEB52AA-D3E2-454E-AC01-E36D09FF9E01}" srcOrd="0" destOrd="0" presId="urn:microsoft.com/office/officeart/2008/layout/VerticalCurvedList"/>
    <dgm:cxn modelId="{04ED6A9D-ADFB-472C-A08B-78D97F55B834}" type="presParOf" srcId="{A2675157-9931-403D-AF28-4F95543906C5}" destId="{01BBCC01-7BBD-4462-A23F-2E0F42AD3B67}" srcOrd="7" destOrd="0" presId="urn:microsoft.com/office/officeart/2008/layout/VerticalCurvedList"/>
    <dgm:cxn modelId="{82F3CEB5-239B-43E1-A844-22C03AC06D3F}" type="presParOf" srcId="{A2675157-9931-403D-AF28-4F95543906C5}" destId="{2240F77B-0DF6-4750-BC65-CD01A2D9B282}" srcOrd="8" destOrd="0" presId="urn:microsoft.com/office/officeart/2008/layout/VerticalCurvedList"/>
    <dgm:cxn modelId="{9E6D5D22-8C14-4614-B086-BA841B39514C}" type="presParOf" srcId="{2240F77B-0DF6-4750-BC65-CD01A2D9B282}" destId="{CB15CF6C-5384-40A0-BBF4-9348606100A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161F6-9A94-4229-8BC4-EA2BE4908354}">
      <dsp:nvSpPr>
        <dsp:cNvPr id="0" name=""/>
        <dsp:cNvSpPr/>
      </dsp:nvSpPr>
      <dsp:spPr>
        <a:xfrm rot="5400000">
          <a:off x="4127132" y="116786"/>
          <a:ext cx="1729595" cy="150474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/>
            <a:t>Initial Dropper</a:t>
          </a:r>
        </a:p>
      </dsp:txBody>
      <dsp:txXfrm rot="-5400000">
        <a:off x="4474045" y="273892"/>
        <a:ext cx="1035768" cy="1190537"/>
      </dsp:txXfrm>
    </dsp:sp>
    <dsp:sp modelId="{DAF2B74B-58E0-4D68-A68B-19AD3C709863}">
      <dsp:nvSpPr>
        <dsp:cNvPr id="0" name=""/>
        <dsp:cNvSpPr/>
      </dsp:nvSpPr>
      <dsp:spPr>
        <a:xfrm>
          <a:off x="5789965" y="350281"/>
          <a:ext cx="1930228" cy="103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246B7-28D5-403C-8F57-85E0CD4D679C}">
      <dsp:nvSpPr>
        <dsp:cNvPr id="0" name=""/>
        <dsp:cNvSpPr/>
      </dsp:nvSpPr>
      <dsp:spPr>
        <a:xfrm rot="5400000">
          <a:off x="2502004" y="116786"/>
          <a:ext cx="1729595" cy="150474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shade val="80000"/>
            <a:hueOff val="80377"/>
            <a:satOff val="-7128"/>
            <a:lumOff val="52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0" kern="1200"/>
        </a:p>
      </dsp:txBody>
      <dsp:txXfrm rot="-5400000">
        <a:off x="2848917" y="273892"/>
        <a:ext cx="1035768" cy="1190537"/>
      </dsp:txXfrm>
    </dsp:sp>
    <dsp:sp modelId="{E5DD5C71-9160-4D25-8331-65A80C6ED470}">
      <dsp:nvSpPr>
        <dsp:cNvPr id="0" name=""/>
        <dsp:cNvSpPr/>
      </dsp:nvSpPr>
      <dsp:spPr>
        <a:xfrm rot="5400000">
          <a:off x="3311455" y="1584867"/>
          <a:ext cx="1729595" cy="150474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shade val="80000"/>
            <a:hueOff val="160755"/>
            <a:satOff val="-14256"/>
            <a:lumOff val="105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/>
            <a:t>Install EXE/DLL</a:t>
          </a:r>
        </a:p>
      </dsp:txBody>
      <dsp:txXfrm rot="-5400000">
        <a:off x="3658368" y="1741973"/>
        <a:ext cx="1035768" cy="1190537"/>
      </dsp:txXfrm>
    </dsp:sp>
    <dsp:sp modelId="{D3A5C44F-1BDE-445A-8B0A-9B30E02972B4}">
      <dsp:nvSpPr>
        <dsp:cNvPr id="0" name=""/>
        <dsp:cNvSpPr/>
      </dsp:nvSpPr>
      <dsp:spPr>
        <a:xfrm>
          <a:off x="1493650" y="1818362"/>
          <a:ext cx="1867963" cy="103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10764-9549-4090-A4FD-FD182C5F55AF}">
      <dsp:nvSpPr>
        <dsp:cNvPr id="0" name=""/>
        <dsp:cNvSpPr/>
      </dsp:nvSpPr>
      <dsp:spPr>
        <a:xfrm rot="5400000">
          <a:off x="4936583" y="1584867"/>
          <a:ext cx="1729595" cy="150474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shade val="80000"/>
            <a:hueOff val="241132"/>
            <a:satOff val="-21384"/>
            <a:lumOff val="157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0" kern="1200"/>
        </a:p>
      </dsp:txBody>
      <dsp:txXfrm rot="-5400000">
        <a:off x="5283496" y="1741973"/>
        <a:ext cx="1035768" cy="1190537"/>
      </dsp:txXfrm>
    </dsp:sp>
    <dsp:sp modelId="{0D310B28-0584-415F-8746-5979A4D5C3AC}">
      <dsp:nvSpPr>
        <dsp:cNvPr id="0" name=""/>
        <dsp:cNvSpPr/>
      </dsp:nvSpPr>
      <dsp:spPr>
        <a:xfrm rot="5400000">
          <a:off x="4127132" y="3052947"/>
          <a:ext cx="1729595" cy="150474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shade val="80000"/>
            <a:hueOff val="321509"/>
            <a:satOff val="-28511"/>
            <a:lumOff val="21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/>
            <a:t>Change Autoruns or Registry</a:t>
          </a:r>
          <a:endParaRPr lang="fr-FR" sz="1800" kern="1200" noProof="0" dirty="0"/>
        </a:p>
      </dsp:txBody>
      <dsp:txXfrm rot="-5400000">
        <a:off x="4474045" y="3210053"/>
        <a:ext cx="1035768" cy="1190537"/>
      </dsp:txXfrm>
    </dsp:sp>
    <dsp:sp modelId="{5AB7CFEF-A1B2-42AA-983B-59C477FA7857}">
      <dsp:nvSpPr>
        <dsp:cNvPr id="0" name=""/>
        <dsp:cNvSpPr/>
      </dsp:nvSpPr>
      <dsp:spPr>
        <a:xfrm>
          <a:off x="5789965" y="3286443"/>
          <a:ext cx="1930228" cy="103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89F67-D233-4F16-A95F-1DC96FA43792}">
      <dsp:nvSpPr>
        <dsp:cNvPr id="0" name=""/>
        <dsp:cNvSpPr/>
      </dsp:nvSpPr>
      <dsp:spPr>
        <a:xfrm rot="5400000">
          <a:off x="2502004" y="3052947"/>
          <a:ext cx="1729595" cy="150474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shade val="80000"/>
            <a:hueOff val="401886"/>
            <a:satOff val="-35639"/>
            <a:lumOff val="26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0" kern="1200"/>
        </a:p>
      </dsp:txBody>
      <dsp:txXfrm rot="-5400000">
        <a:off x="2848917" y="3210053"/>
        <a:ext cx="1035768" cy="1190537"/>
      </dsp:txXfrm>
    </dsp:sp>
    <dsp:sp modelId="{5BD3DA1D-F12B-439B-BAB4-50C04A60BC6F}">
      <dsp:nvSpPr>
        <dsp:cNvPr id="0" name=""/>
        <dsp:cNvSpPr/>
      </dsp:nvSpPr>
      <dsp:spPr>
        <a:xfrm rot="5400000">
          <a:off x="3311455" y="4521028"/>
          <a:ext cx="1729595" cy="150474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shade val="80000"/>
            <a:hueOff val="482264"/>
            <a:satOff val="-42767"/>
            <a:lumOff val="315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/>
            <a:t>Malware Process running</a:t>
          </a:r>
          <a:endParaRPr lang="fr-FR" sz="1800" kern="1200" noProof="0" dirty="0"/>
        </a:p>
      </dsp:txBody>
      <dsp:txXfrm rot="-5400000">
        <a:off x="3658368" y="4678134"/>
        <a:ext cx="1035768" cy="1190537"/>
      </dsp:txXfrm>
    </dsp:sp>
    <dsp:sp modelId="{CB7841CE-F339-461C-9E0D-C4E2750776AB}">
      <dsp:nvSpPr>
        <dsp:cNvPr id="0" name=""/>
        <dsp:cNvSpPr/>
      </dsp:nvSpPr>
      <dsp:spPr>
        <a:xfrm>
          <a:off x="1493650" y="4754523"/>
          <a:ext cx="1867963" cy="103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CEE69-D866-4B56-99CC-3B3232163630}">
      <dsp:nvSpPr>
        <dsp:cNvPr id="0" name=""/>
        <dsp:cNvSpPr/>
      </dsp:nvSpPr>
      <dsp:spPr>
        <a:xfrm rot="5400000">
          <a:off x="4936583" y="4521028"/>
          <a:ext cx="1729595" cy="150474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shade val="80000"/>
            <a:hueOff val="562641"/>
            <a:satOff val="-49895"/>
            <a:lumOff val="368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0" kern="1200" noProof="0" dirty="0"/>
        </a:p>
      </dsp:txBody>
      <dsp:txXfrm rot="-5400000">
        <a:off x="5283496" y="4678134"/>
        <a:ext cx="1035768" cy="1190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8B350-E18C-4DAF-8B9F-B8F04C29270D}">
      <dsp:nvSpPr>
        <dsp:cNvPr id="0" name=""/>
        <dsp:cNvSpPr/>
      </dsp:nvSpPr>
      <dsp:spPr>
        <a:xfrm rot="2676322">
          <a:off x="3076397" y="5057703"/>
          <a:ext cx="1749763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1749763" y="18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16BA3-89CC-43BC-AC73-ABE2E8FE5D3C}">
      <dsp:nvSpPr>
        <dsp:cNvPr id="0" name=""/>
        <dsp:cNvSpPr/>
      </dsp:nvSpPr>
      <dsp:spPr>
        <a:xfrm rot="1300078">
          <a:off x="3234304" y="4497202"/>
          <a:ext cx="2663243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2663243" y="18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3356C-569C-47CD-8CF6-69BD0E194CA4}">
      <dsp:nvSpPr>
        <dsp:cNvPr id="0" name=""/>
        <dsp:cNvSpPr/>
      </dsp:nvSpPr>
      <dsp:spPr>
        <a:xfrm>
          <a:off x="3328397" y="3710220"/>
          <a:ext cx="3020689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3020689" y="18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9F35E-C5AE-4511-AD96-312C846677D9}">
      <dsp:nvSpPr>
        <dsp:cNvPr id="0" name=""/>
        <dsp:cNvSpPr/>
      </dsp:nvSpPr>
      <dsp:spPr>
        <a:xfrm rot="20273477">
          <a:off x="3230087" y="2905055"/>
          <a:ext cx="2674073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2674073" y="18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0E480-BCE4-415F-95C0-47EC5D2CD17F}">
      <dsp:nvSpPr>
        <dsp:cNvPr id="0" name=""/>
        <dsp:cNvSpPr/>
      </dsp:nvSpPr>
      <dsp:spPr>
        <a:xfrm rot="18895170">
          <a:off x="3065615" y="2338798"/>
          <a:ext cx="1774127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1774127" y="18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C2C59-4AB5-4999-8214-5FF9347B5E13}">
      <dsp:nvSpPr>
        <dsp:cNvPr id="0" name=""/>
        <dsp:cNvSpPr/>
      </dsp:nvSpPr>
      <dsp:spPr>
        <a:xfrm>
          <a:off x="1523258" y="2666787"/>
          <a:ext cx="2123693" cy="2123693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0A58B-1CBD-4E0E-85FD-6ACAEA83E7A3}">
      <dsp:nvSpPr>
        <dsp:cNvPr id="0" name=""/>
        <dsp:cNvSpPr/>
      </dsp:nvSpPr>
      <dsp:spPr>
        <a:xfrm>
          <a:off x="4333497" y="301957"/>
          <a:ext cx="1671019" cy="1671006"/>
        </a:xfrm>
        <a:prstGeom prst="ellipse">
          <a:avLst/>
        </a:prstGeom>
        <a:solidFill>
          <a:schemeClr val="accent1">
            <a:shade val="50000"/>
            <a:hueOff val="202795"/>
            <a:satOff val="-18187"/>
            <a:lumOff val="17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REGSVR32 install</a:t>
          </a:r>
        </a:p>
      </dsp:txBody>
      <dsp:txXfrm>
        <a:off x="4578212" y="546670"/>
        <a:ext cx="1181589" cy="1181580"/>
      </dsp:txXfrm>
    </dsp:sp>
    <dsp:sp modelId="{BB01C772-F5C9-46A2-A14D-A6D4BFBA917E}">
      <dsp:nvSpPr>
        <dsp:cNvPr id="0" name=""/>
        <dsp:cNvSpPr/>
      </dsp:nvSpPr>
      <dsp:spPr>
        <a:xfrm>
          <a:off x="5744415" y="1270294"/>
          <a:ext cx="1671019" cy="1671006"/>
        </a:xfrm>
        <a:prstGeom prst="ellipse">
          <a:avLst/>
        </a:prstGeom>
        <a:solidFill>
          <a:schemeClr val="accent1">
            <a:shade val="50000"/>
            <a:hueOff val="405591"/>
            <a:satOff val="-36375"/>
            <a:lumOff val="348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PowerShell execution</a:t>
          </a:r>
        </a:p>
      </dsp:txBody>
      <dsp:txXfrm>
        <a:off x="5989130" y="1515007"/>
        <a:ext cx="1181589" cy="1181580"/>
      </dsp:txXfrm>
    </dsp:sp>
    <dsp:sp modelId="{06168A53-7A01-46E0-9B7D-907B0ECCEE55}">
      <dsp:nvSpPr>
        <dsp:cNvPr id="0" name=""/>
        <dsp:cNvSpPr/>
      </dsp:nvSpPr>
      <dsp:spPr>
        <a:xfrm>
          <a:off x="6349087" y="2893130"/>
          <a:ext cx="1671019" cy="1671006"/>
        </a:xfrm>
        <a:prstGeom prst="ellipse">
          <a:avLst/>
        </a:prstGeom>
        <a:solidFill>
          <a:schemeClr val="accent1">
            <a:shade val="50000"/>
            <a:hueOff val="608386"/>
            <a:satOff val="-54562"/>
            <a:lumOff val="522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MSBUILD injection</a:t>
          </a:r>
        </a:p>
      </dsp:txBody>
      <dsp:txXfrm>
        <a:off x="6593802" y="3137843"/>
        <a:ext cx="1181589" cy="1181580"/>
      </dsp:txXfrm>
    </dsp:sp>
    <dsp:sp modelId="{0482CF66-E070-4B4F-8A1C-189C50CB5281}">
      <dsp:nvSpPr>
        <dsp:cNvPr id="0" name=""/>
        <dsp:cNvSpPr/>
      </dsp:nvSpPr>
      <dsp:spPr>
        <a:xfrm>
          <a:off x="5744415" y="4480275"/>
          <a:ext cx="1671019" cy="1671006"/>
        </a:xfrm>
        <a:prstGeom prst="ellipse">
          <a:avLst/>
        </a:prstGeom>
        <a:solidFill>
          <a:schemeClr val="accent1">
            <a:shade val="50000"/>
            <a:hueOff val="405591"/>
            <a:satOff val="-36375"/>
            <a:lumOff val="348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WMI persistence</a:t>
          </a:r>
        </a:p>
      </dsp:txBody>
      <dsp:txXfrm>
        <a:off x="5989130" y="4724988"/>
        <a:ext cx="1181589" cy="1181580"/>
      </dsp:txXfrm>
    </dsp:sp>
    <dsp:sp modelId="{B087C8A3-204C-460B-BD42-F2543EADF1E4}">
      <dsp:nvSpPr>
        <dsp:cNvPr id="0" name=""/>
        <dsp:cNvSpPr/>
      </dsp:nvSpPr>
      <dsp:spPr>
        <a:xfrm>
          <a:off x="4333497" y="5441681"/>
          <a:ext cx="1671019" cy="1671006"/>
        </a:xfrm>
        <a:prstGeom prst="ellipse">
          <a:avLst/>
        </a:prstGeom>
        <a:solidFill>
          <a:schemeClr val="accent1">
            <a:shade val="50000"/>
            <a:hueOff val="202795"/>
            <a:satOff val="-18187"/>
            <a:lumOff val="17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DNS C2 networking</a:t>
          </a:r>
        </a:p>
      </dsp:txBody>
      <dsp:txXfrm>
        <a:off x="4578212" y="5686394"/>
        <a:ext cx="1181589" cy="1181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6B65A-43EA-433E-89AE-C97457353954}">
      <dsp:nvSpPr>
        <dsp:cNvPr id="0" name=""/>
        <dsp:cNvSpPr/>
      </dsp:nvSpPr>
      <dsp:spPr>
        <a:xfrm>
          <a:off x="-10414797" y="-1399302"/>
          <a:ext cx="12387104" cy="12387104"/>
        </a:xfrm>
        <a:prstGeom prst="blockArc">
          <a:avLst>
            <a:gd name="adj1" fmla="val 18900000"/>
            <a:gd name="adj2" fmla="val 2700000"/>
            <a:gd name="adj3" fmla="val 17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94729-01C8-4329-9DEE-A765309DF995}">
      <dsp:nvSpPr>
        <dsp:cNvPr id="0" name=""/>
        <dsp:cNvSpPr/>
      </dsp:nvSpPr>
      <dsp:spPr>
        <a:xfrm>
          <a:off x="1031205" y="897924"/>
          <a:ext cx="6199202" cy="141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46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dirty="0"/>
            <a:t>With Office 365 ATP/TI (SEG)</a:t>
          </a:r>
        </a:p>
      </dsp:txBody>
      <dsp:txXfrm>
        <a:off x="1031205" y="897924"/>
        <a:ext cx="6199202" cy="1416644"/>
      </dsp:txXfrm>
    </dsp:sp>
    <dsp:sp modelId="{65EE86AB-29AC-429B-8AAB-1858EB926C50}">
      <dsp:nvSpPr>
        <dsp:cNvPr id="0" name=""/>
        <dsp:cNvSpPr/>
      </dsp:nvSpPr>
      <dsp:spPr>
        <a:xfrm>
          <a:off x="145802" y="720843"/>
          <a:ext cx="1770806" cy="177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AC090-FA5B-4341-BC5D-A88B6B43C85C}">
      <dsp:nvSpPr>
        <dsp:cNvPr id="0" name=""/>
        <dsp:cNvSpPr/>
      </dsp:nvSpPr>
      <dsp:spPr>
        <a:xfrm>
          <a:off x="1843400" y="3023259"/>
          <a:ext cx="5387007" cy="141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46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dirty="0"/>
            <a:t>With Azure ATP (UEBA)</a:t>
          </a:r>
        </a:p>
      </dsp:txBody>
      <dsp:txXfrm>
        <a:off x="1843400" y="3023259"/>
        <a:ext cx="5387007" cy="1416644"/>
      </dsp:txXfrm>
    </dsp:sp>
    <dsp:sp modelId="{95590D73-F457-419D-A9BB-366DE9A076FD}">
      <dsp:nvSpPr>
        <dsp:cNvPr id="0" name=""/>
        <dsp:cNvSpPr/>
      </dsp:nvSpPr>
      <dsp:spPr>
        <a:xfrm>
          <a:off x="957997" y="2846179"/>
          <a:ext cx="1770806" cy="177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F4A59-1E64-41FF-BF2E-AB4609B0E8DD}">
      <dsp:nvSpPr>
        <dsp:cNvPr id="0" name=""/>
        <dsp:cNvSpPr/>
      </dsp:nvSpPr>
      <dsp:spPr>
        <a:xfrm>
          <a:off x="1843400" y="5148595"/>
          <a:ext cx="5387007" cy="141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46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dirty="0"/>
            <a:t>With Intune &amp; Azure AD</a:t>
          </a:r>
        </a:p>
      </dsp:txBody>
      <dsp:txXfrm>
        <a:off x="1843400" y="5148595"/>
        <a:ext cx="5387007" cy="1416644"/>
      </dsp:txXfrm>
    </dsp:sp>
    <dsp:sp modelId="{2BEB52AA-D3E2-454E-AC01-E36D09FF9E01}">
      <dsp:nvSpPr>
        <dsp:cNvPr id="0" name=""/>
        <dsp:cNvSpPr/>
      </dsp:nvSpPr>
      <dsp:spPr>
        <a:xfrm>
          <a:off x="957997" y="4971514"/>
          <a:ext cx="1770806" cy="177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BCC01-7BBD-4462-A23F-2E0F42AD3B67}">
      <dsp:nvSpPr>
        <dsp:cNvPr id="0" name=""/>
        <dsp:cNvSpPr/>
      </dsp:nvSpPr>
      <dsp:spPr>
        <a:xfrm>
          <a:off x="1031205" y="7273931"/>
          <a:ext cx="6199202" cy="141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46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dirty="0"/>
            <a:t>With Third Party like </a:t>
          </a:r>
          <a:r>
            <a:rPr lang="en-US" sz="3900" kern="1200" noProof="0" dirty="0" err="1"/>
            <a:t>PaloAlto</a:t>
          </a:r>
          <a:endParaRPr lang="en-US" sz="3900" kern="1200" noProof="0" dirty="0"/>
        </a:p>
      </dsp:txBody>
      <dsp:txXfrm>
        <a:off x="1031205" y="7273931"/>
        <a:ext cx="6199202" cy="1416644"/>
      </dsp:txXfrm>
    </dsp:sp>
    <dsp:sp modelId="{CB15CF6C-5384-40A0-BBF4-9348606100A9}">
      <dsp:nvSpPr>
        <dsp:cNvPr id="0" name=""/>
        <dsp:cNvSpPr/>
      </dsp:nvSpPr>
      <dsp:spPr>
        <a:xfrm>
          <a:off x="145802" y="7096850"/>
          <a:ext cx="1770806" cy="177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D47F2-5273-D449-9D39-067FCDC9881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E98B3-8949-9F4E-A2BD-372CCDDF1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763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E128DBF-399F-4047-8B18-5C5B118F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0" y="1332089"/>
            <a:ext cx="13872209" cy="2651127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fr-FR" noProof="0"/>
              <a:t>Click to edit Master title style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F01CB093-F4B1-4C4E-95C9-4B7B2D1F4857}"/>
              </a:ext>
            </a:extLst>
          </p:cNvPr>
          <p:cNvSpPr txBox="1">
            <a:spLocks/>
          </p:cNvSpPr>
          <p:nvPr userDrawn="1"/>
        </p:nvSpPr>
        <p:spPr>
          <a:xfrm>
            <a:off x="2912166" y="375857"/>
            <a:ext cx="9622734" cy="516835"/>
          </a:xfrm>
          <a:prstGeom prst="rect">
            <a:avLst/>
          </a:prstGeom>
        </p:spPr>
        <p:txBody>
          <a:bodyPr vert="horz" lIns="182843" tIns="91422" rIns="182843" bIns="91422" rtlCol="0">
            <a:normAutofit fontScale="92500" lnSpcReduction="20000"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200" b="1" i="0" kern="1200" baseline="0">
                <a:solidFill>
                  <a:schemeClr val="bg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How to protect, detect &amp; respond to advanced attacks</a:t>
            </a:r>
          </a:p>
        </p:txBody>
      </p:sp>
    </p:spTree>
    <p:extLst>
      <p:ext uri="{BB962C8B-B14F-4D97-AF65-F5344CB8AC3E}">
        <p14:creationId xmlns:p14="http://schemas.microsoft.com/office/powerpoint/2010/main" val="2943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E128DBF-399F-4047-8B18-5C5B118F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0" y="1332089"/>
            <a:ext cx="13872209" cy="2651127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fr-FR" noProof="0"/>
              <a:t>Click to edit Master title style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F01CB093-F4B1-4C4E-95C9-4B7B2D1F4857}"/>
              </a:ext>
            </a:extLst>
          </p:cNvPr>
          <p:cNvSpPr txBox="1">
            <a:spLocks/>
          </p:cNvSpPr>
          <p:nvPr userDrawn="1"/>
        </p:nvSpPr>
        <p:spPr>
          <a:xfrm>
            <a:off x="2912166" y="375857"/>
            <a:ext cx="9622734" cy="516835"/>
          </a:xfrm>
          <a:prstGeom prst="rect">
            <a:avLst/>
          </a:prstGeom>
        </p:spPr>
        <p:txBody>
          <a:bodyPr vert="horz" lIns="182843" tIns="91422" rIns="182843" bIns="91422" rtlCol="0">
            <a:normAutofit fontScale="92500" lnSpcReduction="20000"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200" b="1" i="0" kern="1200" baseline="0">
                <a:solidFill>
                  <a:schemeClr val="bg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How to protect, detect &amp; respond to advanced attacks</a:t>
            </a:r>
          </a:p>
        </p:txBody>
      </p:sp>
    </p:spTree>
    <p:extLst>
      <p:ext uri="{BB962C8B-B14F-4D97-AF65-F5344CB8AC3E}">
        <p14:creationId xmlns:p14="http://schemas.microsoft.com/office/powerpoint/2010/main" val="14012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>
            <a:extLst>
              <a:ext uri="{FF2B5EF4-FFF2-40B4-BE49-F238E27FC236}">
                <a16:creationId xmlns:a16="http://schemas.microsoft.com/office/drawing/2014/main" id="{B42DC59B-6AE9-4FC7-A19F-C496E56AEF78}"/>
              </a:ext>
            </a:extLst>
          </p:cNvPr>
          <p:cNvGrpSpPr/>
          <p:nvPr userDrawn="1"/>
        </p:nvGrpSpPr>
        <p:grpSpPr>
          <a:xfrm>
            <a:off x="0" y="9292"/>
            <a:ext cx="24377650" cy="13716000"/>
            <a:chOff x="0" y="0"/>
            <a:chExt cx="24377650" cy="1371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4FA7EC-F066-4EF5-A36C-7C5675F40E08}"/>
                </a:ext>
              </a:extLst>
            </p:cNvPr>
            <p:cNvSpPr/>
            <p:nvPr userDrawn="1"/>
          </p:nvSpPr>
          <p:spPr>
            <a:xfrm>
              <a:off x="0" y="1259026"/>
              <a:ext cx="4937760" cy="12456974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12A0B-8BDC-4AB5-A025-EF7B0A7E0A23}"/>
                </a:ext>
              </a:extLst>
            </p:cNvPr>
            <p:cNvSpPr/>
            <p:nvPr userDrawn="1"/>
          </p:nvSpPr>
          <p:spPr>
            <a:xfrm>
              <a:off x="19439890" y="1259026"/>
              <a:ext cx="4937760" cy="12456974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C2C886-555B-4B0F-B541-B3F786C5C5A2}"/>
                </a:ext>
              </a:extLst>
            </p:cNvPr>
            <p:cNvSpPr/>
            <p:nvPr userDrawn="1"/>
          </p:nvSpPr>
          <p:spPr>
            <a:xfrm>
              <a:off x="0" y="0"/>
              <a:ext cx="24377650" cy="1259026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15047BD-FB5E-4A63-B8D7-101FD59FBA6A}"/>
              </a:ext>
            </a:extLst>
          </p:cNvPr>
          <p:cNvSpPr/>
          <p:nvPr userDrawn="1"/>
        </p:nvSpPr>
        <p:spPr bwMode="auto">
          <a:xfrm rot="10800000">
            <a:off x="-25864" y="9292"/>
            <a:ext cx="24401726" cy="13577981"/>
          </a:xfrm>
          <a:prstGeom prst="rect">
            <a:avLst/>
          </a:prstGeom>
          <a:gradFill>
            <a:gsLst>
              <a:gs pos="84000">
                <a:srgbClr val="0078D7">
                  <a:alpha val="0"/>
                </a:srgbClr>
              </a:gs>
              <a:gs pos="14000">
                <a:srgbClr val="0078D7"/>
              </a:gs>
            </a:gsLst>
            <a:lin ang="20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EA9F4067-DEB4-446F-A660-B3892DB47574}"/>
              </a:ext>
            </a:extLst>
          </p:cNvPr>
          <p:cNvGrpSpPr/>
          <p:nvPr userDrawn="1"/>
        </p:nvGrpSpPr>
        <p:grpSpPr>
          <a:xfrm>
            <a:off x="1781" y="-28390"/>
            <a:ext cx="24601171" cy="13753682"/>
            <a:chOff x="5669440" y="0"/>
            <a:chExt cx="6764644" cy="6994525"/>
          </a:xfrm>
        </p:grpSpPr>
        <p:cxnSp>
          <p:nvCxnSpPr>
            <p:cNvPr id="15" name="Straight Connector 11">
              <a:extLst>
                <a:ext uri="{FF2B5EF4-FFF2-40B4-BE49-F238E27FC236}">
                  <a16:creationId xmlns:a16="http://schemas.microsoft.com/office/drawing/2014/main" id="{B8CD8C7E-4A8D-40D6-A0C7-E73910A4937B}"/>
                </a:ext>
              </a:extLst>
            </p:cNvPr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2">
              <a:extLst>
                <a:ext uri="{FF2B5EF4-FFF2-40B4-BE49-F238E27FC236}">
                  <a16:creationId xmlns:a16="http://schemas.microsoft.com/office/drawing/2014/main" id="{713D8A60-D3ED-4B72-A378-4E5562CCD9ED}"/>
                </a:ext>
              </a:extLst>
            </p:cNvPr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3">
              <a:extLst>
                <a:ext uri="{FF2B5EF4-FFF2-40B4-BE49-F238E27FC236}">
                  <a16:creationId xmlns:a16="http://schemas.microsoft.com/office/drawing/2014/main" id="{01DFA979-BDDE-4D87-AD0D-BD252FB0E514}"/>
                </a:ext>
              </a:extLst>
            </p:cNvPr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4">
              <a:extLst>
                <a:ext uri="{FF2B5EF4-FFF2-40B4-BE49-F238E27FC236}">
                  <a16:creationId xmlns:a16="http://schemas.microsoft.com/office/drawing/2014/main" id="{2FA6DB86-253F-47CA-8F21-6C2BC4E5E641}"/>
                </a:ext>
              </a:extLst>
            </p:cNvPr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5">
              <a:extLst>
                <a:ext uri="{FF2B5EF4-FFF2-40B4-BE49-F238E27FC236}">
                  <a16:creationId xmlns:a16="http://schemas.microsoft.com/office/drawing/2014/main" id="{4CC41EDA-0700-4349-B3B7-068869BDDE1B}"/>
                </a:ext>
              </a:extLst>
            </p:cNvPr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">
              <a:extLst>
                <a:ext uri="{FF2B5EF4-FFF2-40B4-BE49-F238E27FC236}">
                  <a16:creationId xmlns:a16="http://schemas.microsoft.com/office/drawing/2014/main" id="{4D1DDA5C-621A-42A5-A5D8-6353A1AB6F68}"/>
                </a:ext>
              </a:extLst>
            </p:cNvPr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7">
              <a:extLst>
                <a:ext uri="{FF2B5EF4-FFF2-40B4-BE49-F238E27FC236}">
                  <a16:creationId xmlns:a16="http://schemas.microsoft.com/office/drawing/2014/main" id="{B59A34A7-94BE-4BFA-873A-BFF98F292F96}"/>
                </a:ext>
              </a:extLst>
            </p:cNvPr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8">
              <a:extLst>
                <a:ext uri="{FF2B5EF4-FFF2-40B4-BE49-F238E27FC236}">
                  <a16:creationId xmlns:a16="http://schemas.microsoft.com/office/drawing/2014/main" id="{20253F92-9D5B-4A8A-9231-709CD929E296}"/>
                </a:ext>
              </a:extLst>
            </p:cNvPr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9">
              <a:extLst>
                <a:ext uri="{FF2B5EF4-FFF2-40B4-BE49-F238E27FC236}">
                  <a16:creationId xmlns:a16="http://schemas.microsoft.com/office/drawing/2014/main" id="{5E27ADF7-6269-439C-8B0B-6B784130E9A3}"/>
                </a:ext>
              </a:extLst>
            </p:cNvPr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0">
              <a:extLst>
                <a:ext uri="{FF2B5EF4-FFF2-40B4-BE49-F238E27FC236}">
                  <a16:creationId xmlns:a16="http://schemas.microsoft.com/office/drawing/2014/main" id="{D2361474-5704-449B-B6FE-CD5DF57FE655}"/>
                </a:ext>
              </a:extLst>
            </p:cNvPr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1F00E25-E02D-4872-9F4B-B7E65A6FCEB3}"/>
                </a:ext>
              </a:extLst>
            </p:cNvPr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9ED514FF-3471-4BBD-A942-CB8CED85D2C6}"/>
                </a:ext>
              </a:extLst>
            </p:cNvPr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3">
              <a:extLst>
                <a:ext uri="{FF2B5EF4-FFF2-40B4-BE49-F238E27FC236}">
                  <a16:creationId xmlns:a16="http://schemas.microsoft.com/office/drawing/2014/main" id="{BD4C36E0-D8A4-4C50-B030-28CEA6DCD9F6}"/>
                </a:ext>
              </a:extLst>
            </p:cNvPr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4">
              <a:extLst>
                <a:ext uri="{FF2B5EF4-FFF2-40B4-BE49-F238E27FC236}">
                  <a16:creationId xmlns:a16="http://schemas.microsoft.com/office/drawing/2014/main" id="{E47306D4-F606-4DA9-9D7F-CD308CBDA65D}"/>
                </a:ext>
              </a:extLst>
            </p:cNvPr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>
              <a:extLst>
                <a:ext uri="{FF2B5EF4-FFF2-40B4-BE49-F238E27FC236}">
                  <a16:creationId xmlns:a16="http://schemas.microsoft.com/office/drawing/2014/main" id="{A5FC6582-0988-4C4C-8B02-0E40CD2317A4}"/>
                </a:ext>
              </a:extLst>
            </p:cNvPr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6">
              <a:extLst>
                <a:ext uri="{FF2B5EF4-FFF2-40B4-BE49-F238E27FC236}">
                  <a16:creationId xmlns:a16="http://schemas.microsoft.com/office/drawing/2014/main" id="{E5535C68-AA50-44D9-9981-FF0CE8C3F766}"/>
                </a:ext>
              </a:extLst>
            </p:cNvPr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7">
              <a:extLst>
                <a:ext uri="{FF2B5EF4-FFF2-40B4-BE49-F238E27FC236}">
                  <a16:creationId xmlns:a16="http://schemas.microsoft.com/office/drawing/2014/main" id="{BB07F4F7-5F78-45F3-AB61-17E31FDEFF4B}"/>
                </a:ext>
              </a:extLst>
            </p:cNvPr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8">
              <a:extLst>
                <a:ext uri="{FF2B5EF4-FFF2-40B4-BE49-F238E27FC236}">
                  <a16:creationId xmlns:a16="http://schemas.microsoft.com/office/drawing/2014/main" id="{778103F0-0F72-4D6C-B0E7-CACF0A7AE128}"/>
                </a:ext>
              </a:extLst>
            </p:cNvPr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9">
              <a:extLst>
                <a:ext uri="{FF2B5EF4-FFF2-40B4-BE49-F238E27FC236}">
                  <a16:creationId xmlns:a16="http://schemas.microsoft.com/office/drawing/2014/main" id="{B01327C8-0904-4EEA-AAC9-C920F8C2B02C}"/>
                </a:ext>
              </a:extLst>
            </p:cNvPr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0">
              <a:extLst>
                <a:ext uri="{FF2B5EF4-FFF2-40B4-BE49-F238E27FC236}">
                  <a16:creationId xmlns:a16="http://schemas.microsoft.com/office/drawing/2014/main" id="{70F9F4BA-8681-4066-B985-EBD95D904A09}"/>
                </a:ext>
              </a:extLst>
            </p:cNvPr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1">
              <a:extLst>
                <a:ext uri="{FF2B5EF4-FFF2-40B4-BE49-F238E27FC236}">
                  <a16:creationId xmlns:a16="http://schemas.microsoft.com/office/drawing/2014/main" id="{D090A893-79DF-4D1F-95F9-627E681441CD}"/>
                </a:ext>
              </a:extLst>
            </p:cNvPr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2">
              <a:extLst>
                <a:ext uri="{FF2B5EF4-FFF2-40B4-BE49-F238E27FC236}">
                  <a16:creationId xmlns:a16="http://schemas.microsoft.com/office/drawing/2014/main" id="{9CA5D702-5257-4B44-8010-9BEBA48E7BCF}"/>
                </a:ext>
              </a:extLst>
            </p:cNvPr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D9E3203F-6D85-4F87-AD2E-33E94309E636}"/>
                </a:ext>
              </a:extLst>
            </p:cNvPr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809F5230-6278-4322-9BD3-0676924E9A74}"/>
                </a:ext>
              </a:extLst>
            </p:cNvPr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5">
              <a:extLst>
                <a:ext uri="{FF2B5EF4-FFF2-40B4-BE49-F238E27FC236}">
                  <a16:creationId xmlns:a16="http://schemas.microsoft.com/office/drawing/2014/main" id="{C72A8A7D-4D5F-49BE-90C2-21CDDDB45BC5}"/>
                </a:ext>
              </a:extLst>
            </p:cNvPr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6">
              <a:extLst>
                <a:ext uri="{FF2B5EF4-FFF2-40B4-BE49-F238E27FC236}">
                  <a16:creationId xmlns:a16="http://schemas.microsoft.com/office/drawing/2014/main" id="{1D00A2A1-ED90-4E87-8950-F51FC74989A5}"/>
                </a:ext>
              </a:extLst>
            </p:cNvPr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7">
              <a:extLst>
                <a:ext uri="{FF2B5EF4-FFF2-40B4-BE49-F238E27FC236}">
                  <a16:creationId xmlns:a16="http://schemas.microsoft.com/office/drawing/2014/main" id="{3A720E2B-DD49-4428-8093-B675580A8DC2}"/>
                </a:ext>
              </a:extLst>
            </p:cNvPr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8">
              <a:extLst>
                <a:ext uri="{FF2B5EF4-FFF2-40B4-BE49-F238E27FC236}">
                  <a16:creationId xmlns:a16="http://schemas.microsoft.com/office/drawing/2014/main" id="{5FD33E55-BAD4-4AC2-AA71-FBD2240A68F0}"/>
                </a:ext>
              </a:extLst>
            </p:cNvPr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9">
              <a:extLst>
                <a:ext uri="{FF2B5EF4-FFF2-40B4-BE49-F238E27FC236}">
                  <a16:creationId xmlns:a16="http://schemas.microsoft.com/office/drawing/2014/main" id="{8C733C22-7A81-4958-B53A-C526F9D4ACBA}"/>
                </a:ext>
              </a:extLst>
            </p:cNvPr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0">
              <a:extLst>
                <a:ext uri="{FF2B5EF4-FFF2-40B4-BE49-F238E27FC236}">
                  <a16:creationId xmlns:a16="http://schemas.microsoft.com/office/drawing/2014/main" id="{991BA44C-8EAC-49C8-97AC-AD557CD537DC}"/>
                </a:ext>
              </a:extLst>
            </p:cNvPr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1">
              <a:extLst>
                <a:ext uri="{FF2B5EF4-FFF2-40B4-BE49-F238E27FC236}">
                  <a16:creationId xmlns:a16="http://schemas.microsoft.com/office/drawing/2014/main" id="{10839A7C-445A-4BD7-9690-655C0A0A6F5E}"/>
                </a:ext>
              </a:extLst>
            </p:cNvPr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2">
              <a:extLst>
                <a:ext uri="{FF2B5EF4-FFF2-40B4-BE49-F238E27FC236}">
                  <a16:creationId xmlns:a16="http://schemas.microsoft.com/office/drawing/2014/main" id="{9E02D900-5161-4AA9-A05B-0A2B29CBB13E}"/>
                </a:ext>
              </a:extLst>
            </p:cNvPr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3">
              <a:extLst>
                <a:ext uri="{FF2B5EF4-FFF2-40B4-BE49-F238E27FC236}">
                  <a16:creationId xmlns:a16="http://schemas.microsoft.com/office/drawing/2014/main" id="{9A5C6D4A-9229-4AB5-9386-46F734CACF7D}"/>
                </a:ext>
              </a:extLst>
            </p:cNvPr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4">
              <a:extLst>
                <a:ext uri="{FF2B5EF4-FFF2-40B4-BE49-F238E27FC236}">
                  <a16:creationId xmlns:a16="http://schemas.microsoft.com/office/drawing/2014/main" id="{0A004A30-B864-449C-A1E5-7775A03FA4BD}"/>
                </a:ext>
              </a:extLst>
            </p:cNvPr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5">
              <a:extLst>
                <a:ext uri="{FF2B5EF4-FFF2-40B4-BE49-F238E27FC236}">
                  <a16:creationId xmlns:a16="http://schemas.microsoft.com/office/drawing/2014/main" id="{01A5ADBE-5BC8-4DA1-80CF-51447C8ED178}"/>
                </a:ext>
              </a:extLst>
            </p:cNvPr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6">
              <a:extLst>
                <a:ext uri="{FF2B5EF4-FFF2-40B4-BE49-F238E27FC236}">
                  <a16:creationId xmlns:a16="http://schemas.microsoft.com/office/drawing/2014/main" id="{F00411E6-D8C5-4B95-ABF5-D2FD77E33C84}"/>
                </a:ext>
              </a:extLst>
            </p:cNvPr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7">
              <a:extLst>
                <a:ext uri="{FF2B5EF4-FFF2-40B4-BE49-F238E27FC236}">
                  <a16:creationId xmlns:a16="http://schemas.microsoft.com/office/drawing/2014/main" id="{2D0888B3-4A7C-42F3-9EA9-5B9D3A2CD0BF}"/>
                </a:ext>
              </a:extLst>
            </p:cNvPr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8">
              <a:extLst>
                <a:ext uri="{FF2B5EF4-FFF2-40B4-BE49-F238E27FC236}">
                  <a16:creationId xmlns:a16="http://schemas.microsoft.com/office/drawing/2014/main" id="{6DE25ECC-CB41-4B43-BD2D-34F2578C1AF8}"/>
                </a:ext>
              </a:extLst>
            </p:cNvPr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9">
              <a:extLst>
                <a:ext uri="{FF2B5EF4-FFF2-40B4-BE49-F238E27FC236}">
                  <a16:creationId xmlns:a16="http://schemas.microsoft.com/office/drawing/2014/main" id="{96CF8433-E42F-40B8-A6DD-7937109BA401}"/>
                </a:ext>
              </a:extLst>
            </p:cNvPr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0">
              <a:extLst>
                <a:ext uri="{FF2B5EF4-FFF2-40B4-BE49-F238E27FC236}">
                  <a16:creationId xmlns:a16="http://schemas.microsoft.com/office/drawing/2014/main" id="{AA0F6249-1137-428D-940A-E8F0414A8DB0}"/>
                </a:ext>
              </a:extLst>
            </p:cNvPr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1">
              <a:extLst>
                <a:ext uri="{FF2B5EF4-FFF2-40B4-BE49-F238E27FC236}">
                  <a16:creationId xmlns:a16="http://schemas.microsoft.com/office/drawing/2014/main" id="{4B08E347-1387-4893-8FF1-7B2BD32BC276}"/>
                </a:ext>
              </a:extLst>
            </p:cNvPr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2">
              <a:extLst>
                <a:ext uri="{FF2B5EF4-FFF2-40B4-BE49-F238E27FC236}">
                  <a16:creationId xmlns:a16="http://schemas.microsoft.com/office/drawing/2014/main" id="{5678D013-65E4-47E8-90CB-4FE1D6631CF4}"/>
                </a:ext>
              </a:extLst>
            </p:cNvPr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3">
              <a:extLst>
                <a:ext uri="{FF2B5EF4-FFF2-40B4-BE49-F238E27FC236}">
                  <a16:creationId xmlns:a16="http://schemas.microsoft.com/office/drawing/2014/main" id="{709FA9FD-9334-49F3-BDE9-680128B68BF6}"/>
                </a:ext>
              </a:extLst>
            </p:cNvPr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4">
              <a:extLst>
                <a:ext uri="{FF2B5EF4-FFF2-40B4-BE49-F238E27FC236}">
                  <a16:creationId xmlns:a16="http://schemas.microsoft.com/office/drawing/2014/main" id="{7BC5011B-4AD8-4345-8E00-CDF0152305DB}"/>
                </a:ext>
              </a:extLst>
            </p:cNvPr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5">
              <a:extLst>
                <a:ext uri="{FF2B5EF4-FFF2-40B4-BE49-F238E27FC236}">
                  <a16:creationId xmlns:a16="http://schemas.microsoft.com/office/drawing/2014/main" id="{AB6202CF-290C-479E-B815-DBC7AB477859}"/>
                </a:ext>
              </a:extLst>
            </p:cNvPr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6">
              <a:extLst>
                <a:ext uri="{FF2B5EF4-FFF2-40B4-BE49-F238E27FC236}">
                  <a16:creationId xmlns:a16="http://schemas.microsoft.com/office/drawing/2014/main" id="{C02A74F2-4BA6-4643-97E5-D3C327C9B608}"/>
                </a:ext>
              </a:extLst>
            </p:cNvPr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7">
              <a:extLst>
                <a:ext uri="{FF2B5EF4-FFF2-40B4-BE49-F238E27FC236}">
                  <a16:creationId xmlns:a16="http://schemas.microsoft.com/office/drawing/2014/main" id="{C57A3598-6654-4A96-9EFF-BDB08BBB072B}"/>
                </a:ext>
              </a:extLst>
            </p:cNvPr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58">
              <a:extLst>
                <a:ext uri="{FF2B5EF4-FFF2-40B4-BE49-F238E27FC236}">
                  <a16:creationId xmlns:a16="http://schemas.microsoft.com/office/drawing/2014/main" id="{EB8A1A84-8684-43D5-BBDF-1A04AC783A0F}"/>
                </a:ext>
              </a:extLst>
            </p:cNvPr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59">
              <a:extLst>
                <a:ext uri="{FF2B5EF4-FFF2-40B4-BE49-F238E27FC236}">
                  <a16:creationId xmlns:a16="http://schemas.microsoft.com/office/drawing/2014/main" id="{E9522E9A-DC7C-4063-ADA5-F6C771DB55CC}"/>
                </a:ext>
              </a:extLst>
            </p:cNvPr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0">
              <a:extLst>
                <a:ext uri="{FF2B5EF4-FFF2-40B4-BE49-F238E27FC236}">
                  <a16:creationId xmlns:a16="http://schemas.microsoft.com/office/drawing/2014/main" id="{22D43FBC-8160-493E-90B2-B6A52F0F85EA}"/>
                </a:ext>
              </a:extLst>
            </p:cNvPr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1">
              <a:extLst>
                <a:ext uri="{FF2B5EF4-FFF2-40B4-BE49-F238E27FC236}">
                  <a16:creationId xmlns:a16="http://schemas.microsoft.com/office/drawing/2014/main" id="{93F5A9EB-D68E-4893-84BC-4A86B47F061B}"/>
                </a:ext>
              </a:extLst>
            </p:cNvPr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2">
              <a:extLst>
                <a:ext uri="{FF2B5EF4-FFF2-40B4-BE49-F238E27FC236}">
                  <a16:creationId xmlns:a16="http://schemas.microsoft.com/office/drawing/2014/main" id="{FE63E337-4C88-4BED-9B05-B6ACD0385374}"/>
                </a:ext>
              </a:extLst>
            </p:cNvPr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3">
              <a:extLst>
                <a:ext uri="{FF2B5EF4-FFF2-40B4-BE49-F238E27FC236}">
                  <a16:creationId xmlns:a16="http://schemas.microsoft.com/office/drawing/2014/main" id="{6BC90882-B813-42DD-BAAE-EF0B3C1C1381}"/>
                </a:ext>
              </a:extLst>
            </p:cNvPr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4">
              <a:extLst>
                <a:ext uri="{FF2B5EF4-FFF2-40B4-BE49-F238E27FC236}">
                  <a16:creationId xmlns:a16="http://schemas.microsoft.com/office/drawing/2014/main" id="{C35CAE56-095F-444F-95F9-F8CA9061FC5B}"/>
                </a:ext>
              </a:extLst>
            </p:cNvPr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5">
              <a:extLst>
                <a:ext uri="{FF2B5EF4-FFF2-40B4-BE49-F238E27FC236}">
                  <a16:creationId xmlns:a16="http://schemas.microsoft.com/office/drawing/2014/main" id="{E661D9E3-F487-4239-9426-3DDC9BFADE7D}"/>
                </a:ext>
              </a:extLst>
            </p:cNvPr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6">
              <a:extLst>
                <a:ext uri="{FF2B5EF4-FFF2-40B4-BE49-F238E27FC236}">
                  <a16:creationId xmlns:a16="http://schemas.microsoft.com/office/drawing/2014/main" id="{74516131-D53E-42F9-A733-4B1C675295B7}"/>
                </a:ext>
              </a:extLst>
            </p:cNvPr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4313AB16-B888-4239-B5E2-9B115376D48C}"/>
                </a:ext>
              </a:extLst>
            </p:cNvPr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0" name="Rectangle 5009">
            <a:extLst>
              <a:ext uri="{FF2B5EF4-FFF2-40B4-BE49-F238E27FC236}">
                <a16:creationId xmlns:a16="http://schemas.microsoft.com/office/drawing/2014/main" id="{DC4F0B4F-6625-4B69-AF14-366F02EBF72C}"/>
              </a:ext>
            </a:extLst>
          </p:cNvPr>
          <p:cNvSpPr/>
          <p:nvPr userDrawn="1"/>
        </p:nvSpPr>
        <p:spPr bwMode="auto">
          <a:xfrm rot="5400000">
            <a:off x="5390010" y="-5406581"/>
            <a:ext cx="13725017" cy="24556764"/>
          </a:xfrm>
          <a:prstGeom prst="rect">
            <a:avLst/>
          </a:prstGeom>
          <a:gradFill>
            <a:gsLst>
              <a:gs pos="84000">
                <a:srgbClr val="0078D7">
                  <a:alpha val="0"/>
                </a:srgbClr>
              </a:gs>
              <a:gs pos="14000">
                <a:srgbClr val="0078D7"/>
              </a:gs>
            </a:gsLst>
            <a:lin ang="20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7504981" y="9687160"/>
            <a:ext cx="193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+mj-lt"/>
              </a:rPr>
              <a:t>Module x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99C0C0C-3126-4D85-AB73-F816636AF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18075295" y="6514850"/>
            <a:ext cx="13889398" cy="878285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680673D-151B-406B-8A4E-3ED2277C9AB3}"/>
              </a:ext>
            </a:extLst>
          </p:cNvPr>
          <p:cNvSpPr/>
          <p:nvPr userDrawn="1"/>
        </p:nvSpPr>
        <p:spPr>
          <a:xfrm>
            <a:off x="4937760" y="1259026"/>
            <a:ext cx="14533864" cy="12487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480" y="1332089"/>
            <a:ext cx="13872209" cy="2651127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5009" name="Groupe 5008">
            <a:extLst>
              <a:ext uri="{FF2B5EF4-FFF2-40B4-BE49-F238E27FC236}">
                <a16:creationId xmlns:a16="http://schemas.microsoft.com/office/drawing/2014/main" id="{48BE4B66-93B2-4A0D-8B81-B3D82FD289DB}"/>
              </a:ext>
            </a:extLst>
          </p:cNvPr>
          <p:cNvGrpSpPr/>
          <p:nvPr userDrawn="1"/>
        </p:nvGrpSpPr>
        <p:grpSpPr>
          <a:xfrm>
            <a:off x="-25864" y="1260580"/>
            <a:ext cx="24469933" cy="12473730"/>
            <a:chOff x="0" y="1242271"/>
            <a:chExt cx="24548304" cy="12473730"/>
          </a:xfrm>
        </p:grpSpPr>
        <p:pic>
          <p:nvPicPr>
            <p:cNvPr id="5007" name="Image 5006">
              <a:extLst>
                <a:ext uri="{FF2B5EF4-FFF2-40B4-BE49-F238E27FC236}">
                  <a16:creationId xmlns:a16="http://schemas.microsoft.com/office/drawing/2014/main" id="{F3EB0169-3ECA-41B4-93D9-DEE7817C8A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23" b="29207"/>
            <a:stretch/>
          </p:blipFill>
          <p:spPr>
            <a:xfrm>
              <a:off x="0" y="3367157"/>
              <a:ext cx="15763093" cy="10348844"/>
            </a:xfrm>
            <a:prstGeom prst="rect">
              <a:avLst/>
            </a:prstGeom>
          </p:spPr>
        </p:pic>
        <p:pic>
          <p:nvPicPr>
            <p:cNvPr id="5008" name="Image 5007">
              <a:extLst>
                <a:ext uri="{FF2B5EF4-FFF2-40B4-BE49-F238E27FC236}">
                  <a16:creationId xmlns:a16="http://schemas.microsoft.com/office/drawing/2014/main" id="{23F34E63-F816-43F3-A978-12DA0FE488E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6" b="24230"/>
            <a:stretch/>
          </p:blipFill>
          <p:spPr>
            <a:xfrm flipH="1">
              <a:off x="11219560" y="1242271"/>
              <a:ext cx="13328744" cy="12424311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480" y="4180015"/>
            <a:ext cx="13872209" cy="9318271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2AC4EA3-875C-4671-8616-C3C414C54DCB}"/>
              </a:ext>
            </a:extLst>
          </p:cNvPr>
          <p:cNvSpPr/>
          <p:nvPr userDrawn="1"/>
        </p:nvSpPr>
        <p:spPr>
          <a:xfrm>
            <a:off x="203201" y="0"/>
            <a:ext cx="24174450" cy="1268551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Trapèze 76">
            <a:extLst>
              <a:ext uri="{FF2B5EF4-FFF2-40B4-BE49-F238E27FC236}">
                <a16:creationId xmlns:a16="http://schemas.microsoft.com/office/drawing/2014/main" id="{065D3776-EF13-47EB-A8FA-967896B4E793}"/>
              </a:ext>
            </a:extLst>
          </p:cNvPr>
          <p:cNvSpPr/>
          <p:nvPr userDrawn="1"/>
        </p:nvSpPr>
        <p:spPr>
          <a:xfrm>
            <a:off x="-450022" y="-15368"/>
            <a:ext cx="3021496" cy="1283919"/>
          </a:xfrm>
          <a:prstGeom prst="trapezoid">
            <a:avLst>
              <a:gd name="adj" fmla="val 31666"/>
            </a:avLst>
          </a:prstGeom>
          <a:solidFill>
            <a:srgbClr val="505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9" name="Chart 6">
            <a:extLst>
              <a:ext uri="{FF2B5EF4-FFF2-40B4-BE49-F238E27FC236}">
                <a16:creationId xmlns:a16="http://schemas.microsoft.com/office/drawing/2014/main" id="{76934A1B-BC48-4057-A1BE-C37F788BC3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98986384"/>
              </p:ext>
            </p:extLst>
          </p:nvPr>
        </p:nvGraphicFramePr>
        <p:xfrm>
          <a:off x="-292276" y="-1419470"/>
          <a:ext cx="6492554" cy="109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8" name="Espace réservé du texte 144">
            <a:extLst>
              <a:ext uri="{FF2B5EF4-FFF2-40B4-BE49-F238E27FC236}">
                <a16:creationId xmlns:a16="http://schemas.microsoft.com/office/drawing/2014/main" id="{C5E22E8E-A616-4945-ADF6-43492E971659}"/>
              </a:ext>
            </a:extLst>
          </p:cNvPr>
          <p:cNvSpPr txBox="1">
            <a:spLocks/>
          </p:cNvSpPr>
          <p:nvPr userDrawn="1"/>
        </p:nvSpPr>
        <p:spPr>
          <a:xfrm>
            <a:off x="0" y="281458"/>
            <a:ext cx="2152650" cy="556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fr-FR" sz="3200" b="1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fr-FR" sz="3200" b="1" kern="1200" dirty="0" smtClean="0">
                <a:solidFill>
                  <a:schemeClr val="bg1"/>
                </a:solidFill>
                <a:effectLst/>
                <a:latin typeface="Lato Black"/>
                <a:ea typeface="+mn-ea"/>
                <a:cs typeface="+mn-cs"/>
              </a:rPr>
              <a:t>Session</a:t>
            </a:r>
            <a:endParaRPr lang="fr-FR" sz="3200" b="1" kern="1200" dirty="0">
              <a:solidFill>
                <a:schemeClr val="bg1"/>
              </a:solidFill>
              <a:effectLst/>
              <a:latin typeface="Lato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22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8000" kern="1200">
          <a:solidFill>
            <a:srgbClr val="0078D7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Wingdings" panose="05000000000000000000" pitchFamily="2" charset="2"/>
        <a:buChar char="§"/>
        <a:defRPr lang="en-US" sz="48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40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6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 userDrawn="1"/>
        </p:nvSpPr>
        <p:spPr>
          <a:xfrm>
            <a:off x="7504981" y="9687160"/>
            <a:ext cx="193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+mj-lt"/>
              </a:rPr>
              <a:t>Module x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99C0C0C-3126-4D85-AB73-F816636AFA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18075295" y="6514850"/>
            <a:ext cx="13889398" cy="8782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480" y="1332089"/>
            <a:ext cx="13872209" cy="2651127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480" y="4180015"/>
            <a:ext cx="13872209" cy="9318271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2AC4EA3-875C-4671-8616-C3C414C54DCB}"/>
              </a:ext>
            </a:extLst>
          </p:cNvPr>
          <p:cNvSpPr/>
          <p:nvPr userDrawn="1"/>
        </p:nvSpPr>
        <p:spPr>
          <a:xfrm>
            <a:off x="203201" y="0"/>
            <a:ext cx="24174450" cy="1268551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Trapèze 76">
            <a:extLst>
              <a:ext uri="{FF2B5EF4-FFF2-40B4-BE49-F238E27FC236}">
                <a16:creationId xmlns:a16="http://schemas.microsoft.com/office/drawing/2014/main" id="{065D3776-EF13-47EB-A8FA-967896B4E793}"/>
              </a:ext>
            </a:extLst>
          </p:cNvPr>
          <p:cNvSpPr/>
          <p:nvPr userDrawn="1"/>
        </p:nvSpPr>
        <p:spPr>
          <a:xfrm>
            <a:off x="-450022" y="-15368"/>
            <a:ext cx="3021496" cy="1283919"/>
          </a:xfrm>
          <a:prstGeom prst="trapezoid">
            <a:avLst>
              <a:gd name="adj" fmla="val 31666"/>
            </a:avLst>
          </a:prstGeom>
          <a:solidFill>
            <a:srgbClr val="505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9" name="Chart 6">
            <a:extLst>
              <a:ext uri="{FF2B5EF4-FFF2-40B4-BE49-F238E27FC236}">
                <a16:creationId xmlns:a16="http://schemas.microsoft.com/office/drawing/2014/main" id="{76934A1B-BC48-4057-A1BE-C37F788BC3D1}"/>
              </a:ext>
            </a:extLst>
          </p:cNvPr>
          <p:cNvGraphicFramePr/>
          <p:nvPr userDrawn="1">
            <p:extLst/>
          </p:nvPr>
        </p:nvGraphicFramePr>
        <p:xfrm>
          <a:off x="-292276" y="-1419470"/>
          <a:ext cx="6492554" cy="109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8" name="Espace réservé du texte 144">
            <a:extLst>
              <a:ext uri="{FF2B5EF4-FFF2-40B4-BE49-F238E27FC236}">
                <a16:creationId xmlns:a16="http://schemas.microsoft.com/office/drawing/2014/main" id="{C5E22E8E-A616-4945-ADF6-43492E971659}"/>
              </a:ext>
            </a:extLst>
          </p:cNvPr>
          <p:cNvSpPr txBox="1">
            <a:spLocks/>
          </p:cNvSpPr>
          <p:nvPr userDrawn="1"/>
        </p:nvSpPr>
        <p:spPr>
          <a:xfrm>
            <a:off x="0" y="281458"/>
            <a:ext cx="2152650" cy="556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fr-FR" sz="3200" b="1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fr-FR" sz="3200" b="1" kern="1200" dirty="0" smtClean="0">
                <a:solidFill>
                  <a:schemeClr val="bg1"/>
                </a:solidFill>
                <a:effectLst/>
                <a:latin typeface="Lato Black"/>
                <a:ea typeface="+mn-ea"/>
                <a:cs typeface="+mn-cs"/>
              </a:rPr>
              <a:t>Session</a:t>
            </a:r>
            <a:endParaRPr lang="fr-FR" sz="3200" b="1" kern="1200" dirty="0">
              <a:solidFill>
                <a:schemeClr val="bg1"/>
              </a:solidFill>
              <a:effectLst/>
              <a:latin typeface="Lato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92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8000" kern="1200">
          <a:solidFill>
            <a:srgbClr val="0078D7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Wingdings" panose="05000000000000000000" pitchFamily="2" charset="2"/>
        <a:buChar char="§"/>
        <a:defRPr lang="en-US" sz="48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40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6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ecurity/association" TargetMode="External"/><Relationship Id="rId2" Type="http://schemas.openxmlformats.org/officeDocument/2006/relationships/hyperlink" Target="https://www.microsoft.com/en-us/wdsi/alliances/cybersecurity-industry-partn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E206CF58-B240-40E8-A13E-BA3181D9BDD6}"/>
              </a:ext>
            </a:extLst>
          </p:cNvPr>
          <p:cNvCxnSpPr/>
          <p:nvPr/>
        </p:nvCxnSpPr>
        <p:spPr>
          <a:xfrm>
            <a:off x="11592364" y="496166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8">
            <a:extLst>
              <a:ext uri="{FF2B5EF4-FFF2-40B4-BE49-F238E27FC236}">
                <a16:creationId xmlns:a16="http://schemas.microsoft.com/office/drawing/2014/main" id="{2E587C6B-6D99-40C7-8257-F98C5B73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algn="ctr">
              <a:lnSpc>
                <a:spcPct val="150000"/>
              </a:lnSpc>
              <a:defRPr lang="en-US" sz="7200" b="1" kern="1200" spc="1000" baseline="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8400" b="1" spc="1000" dirty="0" smtClean="0">
                <a:solidFill>
                  <a:srgbClr val="505050"/>
                </a:solidFill>
                <a:latin typeface="Lato Black" charset="0"/>
                <a:ea typeface="Lato Black" charset="0"/>
                <a:cs typeface="Lato Black" charset="0"/>
              </a:rPr>
              <a:t>SESSION</a:t>
            </a:r>
            <a:r>
              <a:rPr lang="en-US" sz="8400" b="1" spc="1000" dirty="0">
                <a:solidFill>
                  <a:srgbClr val="505050"/>
                </a:solidFill>
                <a:latin typeface="Lato Black" charset="0"/>
                <a:ea typeface="Lato Black" charset="0"/>
                <a:cs typeface="Lato Black" charset="0"/>
              </a:rPr>
              <a:t/>
            </a:r>
            <a:br>
              <a:rPr lang="en-US" sz="8400" b="1" spc="1000" dirty="0">
                <a:solidFill>
                  <a:srgbClr val="505050"/>
                </a:solidFill>
                <a:latin typeface="Lato Black" charset="0"/>
                <a:ea typeface="Lato Black" charset="0"/>
                <a:cs typeface="Lato Black" charset="0"/>
              </a:rPr>
            </a:br>
            <a:r>
              <a:rPr lang="en-US" sz="3400" spc="600" dirty="0" smtClean="0">
                <a:solidFill>
                  <a:srgbClr val="505050"/>
                </a:solidFill>
              </a:rPr>
              <a:t>How </a:t>
            </a:r>
            <a:r>
              <a:rPr lang="en-US" sz="3400" spc="600" dirty="0">
                <a:solidFill>
                  <a:srgbClr val="505050"/>
                </a:solidFill>
              </a:rPr>
              <a:t>to protect, detect &amp; respond to advanced attacks?</a:t>
            </a:r>
          </a:p>
        </p:txBody>
      </p:sp>
      <p:sp>
        <p:nvSpPr>
          <p:cNvPr id="8" name="Freeform 48">
            <a:extLst>
              <a:ext uri="{FF2B5EF4-FFF2-40B4-BE49-F238E27FC236}">
                <a16:creationId xmlns:a16="http://schemas.microsoft.com/office/drawing/2014/main" id="{CBFA689F-8B0A-46A5-9F94-EFE368EB2823}"/>
              </a:ext>
            </a:extLst>
          </p:cNvPr>
          <p:cNvSpPr>
            <a:spLocks noEditPoints="1"/>
          </p:cNvSpPr>
          <p:nvPr/>
        </p:nvSpPr>
        <p:spPr bwMode="auto">
          <a:xfrm>
            <a:off x="6140450" y="1614435"/>
            <a:ext cx="1563268" cy="1353185"/>
          </a:xfrm>
          <a:custGeom>
            <a:avLst/>
            <a:gdLst>
              <a:gd name="T0" fmla="*/ 2147483646 w 123"/>
              <a:gd name="T1" fmla="*/ 2147483646 h 107"/>
              <a:gd name="T2" fmla="*/ 2147483646 w 123"/>
              <a:gd name="T3" fmla="*/ 2147483646 h 107"/>
              <a:gd name="T4" fmla="*/ 2147483646 w 123"/>
              <a:gd name="T5" fmla="*/ 2147483646 h 107"/>
              <a:gd name="T6" fmla="*/ 2147483646 w 123"/>
              <a:gd name="T7" fmla="*/ 2147483646 h 107"/>
              <a:gd name="T8" fmla="*/ 2147483646 w 123"/>
              <a:gd name="T9" fmla="*/ 2147483646 h 107"/>
              <a:gd name="T10" fmla="*/ 2147483646 w 123"/>
              <a:gd name="T11" fmla="*/ 2147483646 h 107"/>
              <a:gd name="T12" fmla="*/ 2147483646 w 123"/>
              <a:gd name="T13" fmla="*/ 2147483646 h 107"/>
              <a:gd name="T14" fmla="*/ 2147483646 w 123"/>
              <a:gd name="T15" fmla="*/ 2147483646 h 107"/>
              <a:gd name="T16" fmla="*/ 2147483646 w 123"/>
              <a:gd name="T17" fmla="*/ 2147483646 h 107"/>
              <a:gd name="T18" fmla="*/ 2147483646 w 123"/>
              <a:gd name="T19" fmla="*/ 2147483646 h 107"/>
              <a:gd name="T20" fmla="*/ 2147483646 w 123"/>
              <a:gd name="T21" fmla="*/ 2147483646 h 107"/>
              <a:gd name="T22" fmla="*/ 2147483646 w 123"/>
              <a:gd name="T23" fmla="*/ 2147483646 h 107"/>
              <a:gd name="T24" fmla="*/ 2147483646 w 123"/>
              <a:gd name="T25" fmla="*/ 2147483646 h 107"/>
              <a:gd name="T26" fmla="*/ 2147483646 w 123"/>
              <a:gd name="T27" fmla="*/ 2147483646 h 107"/>
              <a:gd name="T28" fmla="*/ 2147483646 w 123"/>
              <a:gd name="T29" fmla="*/ 2147483646 h 107"/>
              <a:gd name="T30" fmla="*/ 2147483646 w 123"/>
              <a:gd name="T31" fmla="*/ 2147483646 h 107"/>
              <a:gd name="T32" fmla="*/ 2147483646 w 123"/>
              <a:gd name="T33" fmla="*/ 2147483646 h 107"/>
              <a:gd name="T34" fmla="*/ 2147483646 w 123"/>
              <a:gd name="T35" fmla="*/ 2147483646 h 107"/>
              <a:gd name="T36" fmla="*/ 2147483646 w 123"/>
              <a:gd name="T37" fmla="*/ 2147483646 h 107"/>
              <a:gd name="T38" fmla="*/ 0 w 123"/>
              <a:gd name="T39" fmla="*/ 2147483646 h 107"/>
              <a:gd name="T40" fmla="*/ 2147483646 w 123"/>
              <a:gd name="T41" fmla="*/ 2147483646 h 107"/>
              <a:gd name="T42" fmla="*/ 2147483646 w 123"/>
              <a:gd name="T43" fmla="*/ 0 h 107"/>
              <a:gd name="T44" fmla="*/ 2147483646 w 123"/>
              <a:gd name="T45" fmla="*/ 0 h 107"/>
              <a:gd name="T46" fmla="*/ 2147483646 w 123"/>
              <a:gd name="T47" fmla="*/ 0 h 107"/>
              <a:gd name="T48" fmla="*/ 2147483646 w 123"/>
              <a:gd name="T49" fmla="*/ 2147483646 h 107"/>
              <a:gd name="T50" fmla="*/ 2147483646 w 123"/>
              <a:gd name="T51" fmla="*/ 2147483646 h 107"/>
              <a:gd name="T52" fmla="*/ 2147483646 w 123"/>
              <a:gd name="T53" fmla="*/ 2147483646 h 107"/>
              <a:gd name="T54" fmla="*/ 2147483646 w 123"/>
              <a:gd name="T55" fmla="*/ 2147483646 h 107"/>
              <a:gd name="T56" fmla="*/ 2147483646 w 123"/>
              <a:gd name="T57" fmla="*/ 2147483646 h 107"/>
              <a:gd name="T58" fmla="*/ 2147483646 w 123"/>
              <a:gd name="T59" fmla="*/ 2147483646 h 107"/>
              <a:gd name="T60" fmla="*/ 2147483646 w 123"/>
              <a:gd name="T61" fmla="*/ 2147483646 h 107"/>
              <a:gd name="T62" fmla="*/ 2147483646 w 123"/>
              <a:gd name="T63" fmla="*/ 2147483646 h 107"/>
              <a:gd name="T64" fmla="*/ 2147483646 w 123"/>
              <a:gd name="T65" fmla="*/ 2147483646 h 107"/>
              <a:gd name="T66" fmla="*/ 2147483646 w 123"/>
              <a:gd name="T67" fmla="*/ 2147483646 h 107"/>
              <a:gd name="T68" fmla="*/ 2147483646 w 123"/>
              <a:gd name="T69" fmla="*/ 2147483646 h 107"/>
              <a:gd name="T70" fmla="*/ 2147483646 w 123"/>
              <a:gd name="T71" fmla="*/ 2147483646 h 107"/>
              <a:gd name="T72" fmla="*/ 2147483646 w 123"/>
              <a:gd name="T73" fmla="*/ 2147483646 h 107"/>
              <a:gd name="T74" fmla="*/ 2147483646 w 123"/>
              <a:gd name="T75" fmla="*/ 2147483646 h 107"/>
              <a:gd name="T76" fmla="*/ 2147483646 w 123"/>
              <a:gd name="T77" fmla="*/ 2147483646 h 107"/>
              <a:gd name="T78" fmla="*/ 2147483646 w 123"/>
              <a:gd name="T79" fmla="*/ 2147483646 h 107"/>
              <a:gd name="T80" fmla="*/ 2147483646 w 123"/>
              <a:gd name="T81" fmla="*/ 2147483646 h 107"/>
              <a:gd name="T82" fmla="*/ 2147483646 w 123"/>
              <a:gd name="T83" fmla="*/ 2147483646 h 107"/>
              <a:gd name="T84" fmla="*/ 2147483646 w 123"/>
              <a:gd name="T85" fmla="*/ 2147483646 h 107"/>
              <a:gd name="T86" fmla="*/ 2147483646 w 123"/>
              <a:gd name="T87" fmla="*/ 2147483646 h 107"/>
              <a:gd name="T88" fmla="*/ 2147483646 w 123"/>
              <a:gd name="T89" fmla="*/ 2147483646 h 107"/>
              <a:gd name="T90" fmla="*/ 2147483646 w 123"/>
              <a:gd name="T91" fmla="*/ 2147483646 h 107"/>
              <a:gd name="T92" fmla="*/ 2147483646 w 123"/>
              <a:gd name="T93" fmla="*/ 2147483646 h 107"/>
              <a:gd name="T94" fmla="*/ 2147483646 w 123"/>
              <a:gd name="T95" fmla="*/ 2147483646 h 107"/>
              <a:gd name="T96" fmla="*/ 2147483646 w 123"/>
              <a:gd name="T97" fmla="*/ 2147483646 h 107"/>
              <a:gd name="T98" fmla="*/ 2147483646 w 123"/>
              <a:gd name="T99" fmla="*/ 2147483646 h 107"/>
              <a:gd name="T100" fmla="*/ 2147483646 w 123"/>
              <a:gd name="T101" fmla="*/ 2147483646 h 10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23" h="107">
                <a:moveTo>
                  <a:pt x="123" y="100"/>
                </a:moveTo>
                <a:cubicBezTo>
                  <a:pt x="123" y="104"/>
                  <a:pt x="119" y="107"/>
                  <a:pt x="115" y="107"/>
                </a:cubicBezTo>
                <a:cubicBezTo>
                  <a:pt x="111" y="107"/>
                  <a:pt x="107" y="104"/>
                  <a:pt x="107" y="100"/>
                </a:cubicBezTo>
                <a:cubicBezTo>
                  <a:pt x="107" y="95"/>
                  <a:pt x="111" y="84"/>
                  <a:pt x="115" y="84"/>
                </a:cubicBezTo>
                <a:cubicBezTo>
                  <a:pt x="119" y="84"/>
                  <a:pt x="123" y="95"/>
                  <a:pt x="123" y="100"/>
                </a:cubicBezTo>
                <a:close/>
                <a:moveTo>
                  <a:pt x="111" y="42"/>
                </a:moveTo>
                <a:cubicBezTo>
                  <a:pt x="111" y="77"/>
                  <a:pt x="111" y="77"/>
                  <a:pt x="111" y="77"/>
                </a:cubicBezTo>
                <a:cubicBezTo>
                  <a:pt x="111" y="79"/>
                  <a:pt x="113" y="80"/>
                  <a:pt x="115" y="80"/>
                </a:cubicBezTo>
                <a:cubicBezTo>
                  <a:pt x="117" y="80"/>
                  <a:pt x="119" y="79"/>
                  <a:pt x="119" y="77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9" y="40"/>
                  <a:pt x="117" y="38"/>
                  <a:pt x="115" y="38"/>
                </a:cubicBezTo>
                <a:cubicBezTo>
                  <a:pt x="113" y="38"/>
                  <a:pt x="111" y="40"/>
                  <a:pt x="111" y="42"/>
                </a:cubicBezTo>
                <a:close/>
                <a:moveTo>
                  <a:pt x="114" y="34"/>
                </a:moveTo>
                <a:cubicBezTo>
                  <a:pt x="104" y="36"/>
                  <a:pt x="104" y="36"/>
                  <a:pt x="104" y="36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4" y="79"/>
                  <a:pt x="92" y="88"/>
                  <a:pt x="61" y="88"/>
                </a:cubicBezTo>
                <a:cubicBezTo>
                  <a:pt x="31" y="88"/>
                  <a:pt x="19" y="79"/>
                  <a:pt x="19" y="69"/>
                </a:cubicBezTo>
                <a:cubicBezTo>
                  <a:pt x="19" y="36"/>
                  <a:pt x="19" y="36"/>
                  <a:pt x="19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4" y="33"/>
                  <a:pt x="0" y="28"/>
                  <a:pt x="0" y="23"/>
                </a:cubicBezTo>
                <a:cubicBezTo>
                  <a:pt x="0" y="17"/>
                  <a:pt x="4" y="13"/>
                  <a:pt x="9" y="12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0"/>
                  <a:pt x="61" y="0"/>
                </a:cubicBezTo>
                <a:cubicBezTo>
                  <a:pt x="62" y="0"/>
                  <a:pt x="63" y="0"/>
                  <a:pt x="64" y="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9" y="13"/>
                  <a:pt x="123" y="17"/>
                  <a:pt x="123" y="23"/>
                </a:cubicBezTo>
                <a:cubicBezTo>
                  <a:pt x="123" y="28"/>
                  <a:pt x="119" y="33"/>
                  <a:pt x="114" y="34"/>
                </a:cubicBezTo>
                <a:close/>
                <a:moveTo>
                  <a:pt x="96" y="38"/>
                </a:moveTo>
                <a:cubicBezTo>
                  <a:pt x="64" y="46"/>
                  <a:pt x="64" y="46"/>
                  <a:pt x="64" y="46"/>
                </a:cubicBezTo>
                <a:cubicBezTo>
                  <a:pt x="63" y="46"/>
                  <a:pt x="62" y="46"/>
                  <a:pt x="61" y="46"/>
                </a:cubicBezTo>
                <a:cubicBezTo>
                  <a:pt x="61" y="46"/>
                  <a:pt x="60" y="46"/>
                  <a:pt x="59" y="46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3"/>
                  <a:pt x="38" y="80"/>
                  <a:pt x="61" y="80"/>
                </a:cubicBezTo>
                <a:cubicBezTo>
                  <a:pt x="84" y="80"/>
                  <a:pt x="96" y="73"/>
                  <a:pt x="96" y="69"/>
                </a:cubicBezTo>
                <a:lnTo>
                  <a:pt x="96" y="38"/>
                </a:lnTo>
                <a:close/>
                <a:moveTo>
                  <a:pt x="112" y="27"/>
                </a:moveTo>
                <a:cubicBezTo>
                  <a:pt x="114" y="26"/>
                  <a:pt x="115" y="25"/>
                  <a:pt x="115" y="23"/>
                </a:cubicBezTo>
                <a:cubicBezTo>
                  <a:pt x="115" y="21"/>
                  <a:pt x="114" y="19"/>
                  <a:pt x="112" y="19"/>
                </a:cubicBezTo>
                <a:cubicBezTo>
                  <a:pt x="62" y="8"/>
                  <a:pt x="62" y="8"/>
                  <a:pt x="62" y="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8"/>
                  <a:pt x="61" y="8"/>
                  <a:pt x="61" y="8"/>
                </a:cubicBezTo>
                <a:cubicBezTo>
                  <a:pt x="11" y="19"/>
                  <a:pt x="11" y="19"/>
                  <a:pt x="11" y="19"/>
                </a:cubicBezTo>
                <a:cubicBezTo>
                  <a:pt x="9" y="19"/>
                  <a:pt x="8" y="21"/>
                  <a:pt x="8" y="23"/>
                </a:cubicBezTo>
                <a:cubicBezTo>
                  <a:pt x="8" y="25"/>
                  <a:pt x="9" y="26"/>
                  <a:pt x="11" y="27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2" y="38"/>
                  <a:pt x="62" y="38"/>
                  <a:pt x="62" y="38"/>
                </a:cubicBezTo>
                <a:lnTo>
                  <a:pt x="112" y="27"/>
                </a:lnTo>
                <a:close/>
                <a:moveTo>
                  <a:pt x="112" y="27"/>
                </a:moveTo>
                <a:cubicBezTo>
                  <a:pt x="112" y="27"/>
                  <a:pt x="112" y="27"/>
                  <a:pt x="112" y="27"/>
                </a:cubicBezTo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/>
          <a:lstStyle/>
          <a:p>
            <a:endParaRPr lang="fr-FR"/>
          </a:p>
        </p:txBody>
      </p:sp>
      <p:grpSp>
        <p:nvGrpSpPr>
          <p:cNvPr id="9" name="Group 162">
            <a:extLst>
              <a:ext uri="{FF2B5EF4-FFF2-40B4-BE49-F238E27FC236}">
                <a16:creationId xmlns:a16="http://schemas.microsoft.com/office/drawing/2014/main" id="{DE6F7BD6-9A9D-4568-B2A9-059DCA492474}"/>
              </a:ext>
            </a:extLst>
          </p:cNvPr>
          <p:cNvGrpSpPr/>
          <p:nvPr/>
        </p:nvGrpSpPr>
        <p:grpSpPr>
          <a:xfrm>
            <a:off x="5635625" y="5546809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3D15988E-9A4B-4EF0-9027-EF55A990E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CC469898-8632-4402-AFD9-1141020E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39A29188-FB29-43AF-BC4A-21AA45BB0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1AAE126D-D733-4C1E-AB34-B3E483C22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899A6488-8D0D-4DC5-BCDB-2F0075ED2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C64C34AB-2FD7-4230-9B3A-A968CB3006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7CA73466-62FE-4FFF-A1C7-2D351166C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ECB7257A-864C-45E2-B806-B338676969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DAFA954B-1DD8-46BE-B245-D5B61766CC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19" name="Group 162">
            <a:extLst>
              <a:ext uri="{FF2B5EF4-FFF2-40B4-BE49-F238E27FC236}">
                <a16:creationId xmlns:a16="http://schemas.microsoft.com/office/drawing/2014/main" id="{14307F70-2025-449A-8FB8-BADBDA091D05}"/>
              </a:ext>
            </a:extLst>
          </p:cNvPr>
          <p:cNvGrpSpPr/>
          <p:nvPr/>
        </p:nvGrpSpPr>
        <p:grpSpPr>
          <a:xfrm>
            <a:off x="5635625" y="6778754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AC32A8C-7BCD-4DA0-AB29-0E07CEDC9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DC34AC0-2F99-458D-AE6A-3BEFC9972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12847CF-0DCB-4B4D-BEB2-6CD53A8C0B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3288532-AA8C-4D37-9E85-9C33523023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1B3DEE7-CCF3-4032-9B8F-D9AE02474A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D4B7404-464A-40C0-8F83-B433E40D2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1B4AB3F-C396-4688-B927-EA1452F7A3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4C6360-0030-4C7C-BE39-20267E4FB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82F181-94C1-44EF-B554-F01F1C635F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29" name="Group 162">
            <a:extLst>
              <a:ext uri="{FF2B5EF4-FFF2-40B4-BE49-F238E27FC236}">
                <a16:creationId xmlns:a16="http://schemas.microsoft.com/office/drawing/2014/main" id="{3A986C3B-1DA3-4393-81B9-2769FDBEF9A3}"/>
              </a:ext>
            </a:extLst>
          </p:cNvPr>
          <p:cNvGrpSpPr/>
          <p:nvPr/>
        </p:nvGrpSpPr>
        <p:grpSpPr>
          <a:xfrm>
            <a:off x="5635625" y="9242644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8BE04A6-C713-419A-A899-7A100FC8A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2EB14953-440C-4D7A-BF65-9515DAECA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C7A8477-7CA6-4862-ADCA-A5099FCBD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88ED5C81-839E-426C-B86B-0B72C3B69C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38B1832-083A-4833-A30D-CFE819078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6A2D275A-3797-4CAD-95B9-62D81250D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4CA257F3-94CB-4B68-BA14-CB9B7B5B5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2B73B50E-B7C0-4B02-8F84-6A1A046A2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10ADC079-C7C8-45F2-8980-733432EB50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39" name="Group 162">
            <a:extLst>
              <a:ext uri="{FF2B5EF4-FFF2-40B4-BE49-F238E27FC236}">
                <a16:creationId xmlns:a16="http://schemas.microsoft.com/office/drawing/2014/main" id="{E4101E64-8074-4B4A-BCC7-2064DE582C2A}"/>
              </a:ext>
            </a:extLst>
          </p:cNvPr>
          <p:cNvGrpSpPr/>
          <p:nvPr/>
        </p:nvGrpSpPr>
        <p:grpSpPr>
          <a:xfrm>
            <a:off x="5635625" y="10474589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3079C74-8EBA-447E-A22A-367752E07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A316D93-0ACE-4D7B-B8A2-6379252DE1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BA2B4B0B-5D4E-49BF-9097-FCC102E7EC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0397FE13-3887-4BB9-8CEA-C48A1D5F4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E43B50CF-1D07-4507-BEA5-FE0A9A6C8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ECA1DEFE-68FE-4F53-A06B-F37815DEC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CAAC660C-2955-479C-BCCF-86ACB123C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DD670AE1-4521-477A-A070-2BEF147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7D6C3949-80CF-42E4-B3A2-901A3D169B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Group 162">
            <a:extLst>
              <a:ext uri="{FF2B5EF4-FFF2-40B4-BE49-F238E27FC236}">
                <a16:creationId xmlns:a16="http://schemas.microsoft.com/office/drawing/2014/main" id="{FE96F139-5915-4367-BF63-8949A8610809}"/>
              </a:ext>
            </a:extLst>
          </p:cNvPr>
          <p:cNvGrpSpPr/>
          <p:nvPr/>
        </p:nvGrpSpPr>
        <p:grpSpPr>
          <a:xfrm>
            <a:off x="5635625" y="8010699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6E5245B-D6FB-4662-90A9-0A72545A5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9BE1860-EAD5-4179-BB04-1643EA900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9BF9C61-02CF-4D55-A3B2-CB313A152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D61128E3-0FE8-421D-8C02-37D68A7BB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82235E0-62A3-40A2-ABEF-2BF9A16AE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400137F-81CE-49E6-AEA5-23D1D3E71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03761EE2-7B26-4CEB-B69A-E9CE0F6C0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7D764BB-88DB-4788-81F8-FDFF55DD5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1DDB1174-4058-40CF-9878-7E49BAF8C8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sp>
        <p:nvSpPr>
          <p:cNvPr id="59" name="Espace réservé du texte 3">
            <a:extLst>
              <a:ext uri="{FF2B5EF4-FFF2-40B4-BE49-F238E27FC236}">
                <a16:creationId xmlns:a16="http://schemas.microsoft.com/office/drawing/2014/main" id="{5DE60149-36DD-4B15-ACF8-E098FDFBA7C8}"/>
              </a:ext>
            </a:extLst>
          </p:cNvPr>
          <p:cNvSpPr txBox="1">
            <a:spLocks/>
          </p:cNvSpPr>
          <p:nvPr/>
        </p:nvSpPr>
        <p:spPr>
          <a:xfrm>
            <a:off x="6588816" y="5704649"/>
            <a:ext cx="8923900" cy="820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</a:rPr>
              <a:t>Understand what’s an EDR</a:t>
            </a:r>
          </a:p>
        </p:txBody>
      </p:sp>
      <p:sp>
        <p:nvSpPr>
          <p:cNvPr id="60" name="Espace réservé du texte 3">
            <a:extLst>
              <a:ext uri="{FF2B5EF4-FFF2-40B4-BE49-F238E27FC236}">
                <a16:creationId xmlns:a16="http://schemas.microsoft.com/office/drawing/2014/main" id="{86491E78-C2CC-4958-BE9D-89E22E9E6677}"/>
              </a:ext>
            </a:extLst>
          </p:cNvPr>
          <p:cNvSpPr txBox="1">
            <a:spLocks/>
          </p:cNvSpPr>
          <p:nvPr/>
        </p:nvSpPr>
        <p:spPr>
          <a:xfrm>
            <a:off x="6588816" y="6957762"/>
            <a:ext cx="10175184" cy="820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</a:rPr>
              <a:t>EPP signature based are… useless</a:t>
            </a:r>
          </a:p>
        </p:txBody>
      </p:sp>
      <p:sp>
        <p:nvSpPr>
          <p:cNvPr id="61" name="Espace réservé du texte 3">
            <a:extLst>
              <a:ext uri="{FF2B5EF4-FFF2-40B4-BE49-F238E27FC236}">
                <a16:creationId xmlns:a16="http://schemas.microsoft.com/office/drawing/2014/main" id="{460680A8-94C1-467F-9F3A-D74D536CAB97}"/>
              </a:ext>
            </a:extLst>
          </p:cNvPr>
          <p:cNvSpPr txBox="1">
            <a:spLocks/>
          </p:cNvSpPr>
          <p:nvPr/>
        </p:nvSpPr>
        <p:spPr>
          <a:xfrm>
            <a:off x="6588816" y="8280833"/>
            <a:ext cx="12050147" cy="820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505050"/>
                </a:solidFill>
              </a:rPr>
              <a:t>What’s an advanced/</a:t>
            </a:r>
            <a:r>
              <a:rPr lang="en-US" dirty="0" err="1">
                <a:solidFill>
                  <a:srgbClr val="505050"/>
                </a:solidFill>
              </a:rPr>
              <a:t>fileless</a:t>
            </a:r>
            <a:r>
              <a:rPr lang="en-US" dirty="0">
                <a:solidFill>
                  <a:srgbClr val="505050"/>
                </a:solidFill>
              </a:rPr>
              <a:t> attack</a:t>
            </a:r>
          </a:p>
        </p:txBody>
      </p: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AA7E4001-7678-4820-8EC9-7CEC02971C3B}"/>
              </a:ext>
            </a:extLst>
          </p:cNvPr>
          <p:cNvSpPr txBox="1">
            <a:spLocks/>
          </p:cNvSpPr>
          <p:nvPr/>
        </p:nvSpPr>
        <p:spPr>
          <a:xfrm>
            <a:off x="6588815" y="9416621"/>
            <a:ext cx="8179607" cy="8207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505050"/>
                </a:solidFill>
              </a:rPr>
              <a:t>Detection &amp; Response capabilities</a:t>
            </a:r>
          </a:p>
        </p:txBody>
      </p:sp>
      <p:sp>
        <p:nvSpPr>
          <p:cNvPr id="63" name="Espace réservé du texte 3">
            <a:extLst>
              <a:ext uri="{FF2B5EF4-FFF2-40B4-BE49-F238E27FC236}">
                <a16:creationId xmlns:a16="http://schemas.microsoft.com/office/drawing/2014/main" id="{E4CF0463-80AB-412C-9213-61D5610A3064}"/>
              </a:ext>
            </a:extLst>
          </p:cNvPr>
          <p:cNvSpPr txBox="1">
            <a:spLocks/>
          </p:cNvSpPr>
          <p:nvPr/>
        </p:nvSpPr>
        <p:spPr>
          <a:xfrm>
            <a:off x="6588816" y="10632429"/>
            <a:ext cx="8352135" cy="8207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505050"/>
                </a:solidFill>
              </a:rPr>
              <a:t>Security tools must be integrated</a:t>
            </a:r>
          </a:p>
        </p:txBody>
      </p:sp>
    </p:spTree>
    <p:extLst>
      <p:ext uri="{BB962C8B-B14F-4D97-AF65-F5344CB8AC3E}">
        <p14:creationId xmlns:p14="http://schemas.microsoft.com/office/powerpoint/2010/main" val="13303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407C-E7E9-4303-83BE-31B4E46B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Windows Defender ATP</a:t>
            </a:r>
          </a:p>
        </p:txBody>
      </p:sp>
      <p:sp>
        <p:nvSpPr>
          <p:cNvPr id="10" name="Rectangle 94">
            <a:extLst>
              <a:ext uri="{FF2B5EF4-FFF2-40B4-BE49-F238E27FC236}">
                <a16:creationId xmlns:a16="http://schemas.microsoft.com/office/drawing/2014/main" id="{6378125C-FA94-49F9-9DF6-42B874EBFE0C}"/>
              </a:ext>
            </a:extLst>
          </p:cNvPr>
          <p:cNvSpPr/>
          <p:nvPr/>
        </p:nvSpPr>
        <p:spPr bwMode="auto">
          <a:xfrm>
            <a:off x="6874723" y="9211454"/>
            <a:ext cx="1219663" cy="936686"/>
          </a:xfrm>
          <a:custGeom>
            <a:avLst/>
            <a:gdLst>
              <a:gd name="connsiteX0" fmla="*/ 0 w 1044502"/>
              <a:gd name="connsiteY0" fmla="*/ 0 h 936592"/>
              <a:gd name="connsiteX1" fmla="*/ 1044502 w 1044502"/>
              <a:gd name="connsiteY1" fmla="*/ 0 h 936592"/>
              <a:gd name="connsiteX2" fmla="*/ 1044502 w 1044502"/>
              <a:gd name="connsiteY2" fmla="*/ 936592 h 936592"/>
              <a:gd name="connsiteX3" fmla="*/ 0 w 1044502"/>
              <a:gd name="connsiteY3" fmla="*/ 936592 h 936592"/>
              <a:gd name="connsiteX4" fmla="*/ 0 w 1044502"/>
              <a:gd name="connsiteY4" fmla="*/ 0 h 936592"/>
              <a:gd name="connsiteX0" fmla="*/ 0 w 1044502"/>
              <a:gd name="connsiteY0" fmla="*/ 0 h 936592"/>
              <a:gd name="connsiteX1" fmla="*/ 1044502 w 1044502"/>
              <a:gd name="connsiteY1" fmla="*/ 0 h 936592"/>
              <a:gd name="connsiteX2" fmla="*/ 1041891 w 1044502"/>
              <a:gd name="connsiteY2" fmla="*/ 802405 h 936592"/>
              <a:gd name="connsiteX3" fmla="*/ 1044502 w 1044502"/>
              <a:gd name="connsiteY3" fmla="*/ 936592 h 936592"/>
              <a:gd name="connsiteX4" fmla="*/ 0 w 1044502"/>
              <a:gd name="connsiteY4" fmla="*/ 936592 h 936592"/>
              <a:gd name="connsiteX5" fmla="*/ 0 w 1044502"/>
              <a:gd name="connsiteY5" fmla="*/ 0 h 936592"/>
              <a:gd name="connsiteX0" fmla="*/ 0 w 1218767"/>
              <a:gd name="connsiteY0" fmla="*/ 0 h 936592"/>
              <a:gd name="connsiteX1" fmla="*/ 1044502 w 1218767"/>
              <a:gd name="connsiteY1" fmla="*/ 0 h 936592"/>
              <a:gd name="connsiteX2" fmla="*/ 1218764 w 1218767"/>
              <a:gd name="connsiteY2" fmla="*/ 892510 h 936592"/>
              <a:gd name="connsiteX3" fmla="*/ 1044502 w 1218767"/>
              <a:gd name="connsiteY3" fmla="*/ 936592 h 936592"/>
              <a:gd name="connsiteX4" fmla="*/ 0 w 1218767"/>
              <a:gd name="connsiteY4" fmla="*/ 936592 h 936592"/>
              <a:gd name="connsiteX5" fmla="*/ 0 w 1218767"/>
              <a:gd name="connsiteY5" fmla="*/ 0 h 936592"/>
              <a:gd name="connsiteX0" fmla="*/ 0 w 1218767"/>
              <a:gd name="connsiteY0" fmla="*/ 0 h 936592"/>
              <a:gd name="connsiteX1" fmla="*/ 1044502 w 1218767"/>
              <a:gd name="connsiteY1" fmla="*/ 0 h 936592"/>
              <a:gd name="connsiteX2" fmla="*/ 1218764 w 1218767"/>
              <a:gd name="connsiteY2" fmla="*/ 892510 h 936592"/>
              <a:gd name="connsiteX3" fmla="*/ 1044502 w 1218767"/>
              <a:gd name="connsiteY3" fmla="*/ 936592 h 936592"/>
              <a:gd name="connsiteX4" fmla="*/ 0 w 1218767"/>
              <a:gd name="connsiteY4" fmla="*/ 936592 h 936592"/>
              <a:gd name="connsiteX5" fmla="*/ 0 w 1218767"/>
              <a:gd name="connsiteY5" fmla="*/ 0 h 936592"/>
              <a:gd name="connsiteX0" fmla="*/ 0 w 1219836"/>
              <a:gd name="connsiteY0" fmla="*/ 0 h 936592"/>
              <a:gd name="connsiteX1" fmla="*/ 1044502 w 1219836"/>
              <a:gd name="connsiteY1" fmla="*/ 0 h 936592"/>
              <a:gd name="connsiteX2" fmla="*/ 1055239 w 1219836"/>
              <a:gd name="connsiteY2" fmla="*/ 608846 h 936592"/>
              <a:gd name="connsiteX3" fmla="*/ 1218764 w 1219836"/>
              <a:gd name="connsiteY3" fmla="*/ 892510 h 936592"/>
              <a:gd name="connsiteX4" fmla="*/ 1044502 w 1219836"/>
              <a:gd name="connsiteY4" fmla="*/ 936592 h 936592"/>
              <a:gd name="connsiteX5" fmla="*/ 0 w 1219836"/>
              <a:gd name="connsiteY5" fmla="*/ 936592 h 936592"/>
              <a:gd name="connsiteX6" fmla="*/ 0 w 1219836"/>
              <a:gd name="connsiteY6" fmla="*/ 0 h 936592"/>
              <a:gd name="connsiteX0" fmla="*/ 0 w 1219836"/>
              <a:gd name="connsiteY0" fmla="*/ 0 h 936592"/>
              <a:gd name="connsiteX1" fmla="*/ 1044502 w 1219836"/>
              <a:gd name="connsiteY1" fmla="*/ 0 h 936592"/>
              <a:gd name="connsiteX2" fmla="*/ 1055239 w 1219836"/>
              <a:gd name="connsiteY2" fmla="*/ 608846 h 936592"/>
              <a:gd name="connsiteX3" fmla="*/ 1218764 w 1219836"/>
              <a:gd name="connsiteY3" fmla="*/ 892510 h 936592"/>
              <a:gd name="connsiteX4" fmla="*/ 1044502 w 1219836"/>
              <a:gd name="connsiteY4" fmla="*/ 936592 h 936592"/>
              <a:gd name="connsiteX5" fmla="*/ 0 w 1219836"/>
              <a:gd name="connsiteY5" fmla="*/ 936592 h 936592"/>
              <a:gd name="connsiteX6" fmla="*/ 0 w 1219836"/>
              <a:gd name="connsiteY6" fmla="*/ 0 h 936592"/>
              <a:gd name="connsiteX0" fmla="*/ 0 w 1219836"/>
              <a:gd name="connsiteY0" fmla="*/ 227 h 936819"/>
              <a:gd name="connsiteX1" fmla="*/ 1044502 w 1219836"/>
              <a:gd name="connsiteY1" fmla="*/ 227 h 936819"/>
              <a:gd name="connsiteX2" fmla="*/ 1055239 w 1219836"/>
              <a:gd name="connsiteY2" fmla="*/ 609073 h 936819"/>
              <a:gd name="connsiteX3" fmla="*/ 1218764 w 1219836"/>
              <a:gd name="connsiteY3" fmla="*/ 892737 h 936819"/>
              <a:gd name="connsiteX4" fmla="*/ 1044502 w 1219836"/>
              <a:gd name="connsiteY4" fmla="*/ 936819 h 936819"/>
              <a:gd name="connsiteX5" fmla="*/ 0 w 1219836"/>
              <a:gd name="connsiteY5" fmla="*/ 936819 h 936819"/>
              <a:gd name="connsiteX6" fmla="*/ 0 w 1219836"/>
              <a:gd name="connsiteY6" fmla="*/ 227 h 9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836" h="936819">
                <a:moveTo>
                  <a:pt x="0" y="227"/>
                </a:moveTo>
                <a:lnTo>
                  <a:pt x="1044502" y="227"/>
                </a:lnTo>
                <a:cubicBezTo>
                  <a:pt x="1050176" y="-8427"/>
                  <a:pt x="1016183" y="230053"/>
                  <a:pt x="1055239" y="609073"/>
                </a:cubicBezTo>
                <a:cubicBezTo>
                  <a:pt x="1084283" y="757825"/>
                  <a:pt x="1233903" y="831438"/>
                  <a:pt x="1218764" y="892737"/>
                </a:cubicBezTo>
                <a:cubicBezTo>
                  <a:pt x="1219634" y="937466"/>
                  <a:pt x="1043632" y="892090"/>
                  <a:pt x="1044502" y="936819"/>
                </a:cubicBezTo>
                <a:lnTo>
                  <a:pt x="0" y="936819"/>
                </a:lnTo>
                <a:lnTo>
                  <a:pt x="0" y="227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0674D7-397E-4A92-8B69-273F962550ED}"/>
              </a:ext>
            </a:extLst>
          </p:cNvPr>
          <p:cNvSpPr/>
          <p:nvPr/>
        </p:nvSpPr>
        <p:spPr bwMode="auto">
          <a:xfrm>
            <a:off x="7156544" y="9276201"/>
            <a:ext cx="525141" cy="525141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Laptop_E770">
            <a:extLst>
              <a:ext uri="{FF2B5EF4-FFF2-40B4-BE49-F238E27FC236}">
                <a16:creationId xmlns:a16="http://schemas.microsoft.com/office/drawing/2014/main" id="{ADFBF43F-EC96-40E2-96B1-CD9FF95843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5220" y="9199753"/>
            <a:ext cx="1421279" cy="948388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47625" cap="sq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/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4B372B-7E7B-46C7-AB25-7A5888C5661F}"/>
              </a:ext>
            </a:extLst>
          </p:cNvPr>
          <p:cNvGrpSpPr/>
          <p:nvPr/>
        </p:nvGrpSpPr>
        <p:grpSpPr>
          <a:xfrm>
            <a:off x="5618047" y="7851077"/>
            <a:ext cx="3627317" cy="3627317"/>
            <a:chOff x="-173466" y="1468687"/>
            <a:chExt cx="4494231" cy="4494231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355C04A-B295-40B8-AD6B-C618BF00DC34}"/>
                </a:ext>
              </a:extLst>
            </p:cNvPr>
            <p:cNvSpPr/>
            <p:nvPr/>
          </p:nvSpPr>
          <p:spPr>
            <a:xfrm>
              <a:off x="594029" y="2236182"/>
              <a:ext cx="2959241" cy="2959241"/>
            </a:xfrm>
            <a:prstGeom prst="arc">
              <a:avLst>
                <a:gd name="adj1" fmla="val 16200000"/>
                <a:gd name="adj2" fmla="val 933280"/>
              </a:avLst>
            </a:prstGeom>
            <a:noFill/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5D08F91-9425-40C5-A5B4-07F695C6AE70}"/>
                </a:ext>
              </a:extLst>
            </p:cNvPr>
            <p:cNvSpPr/>
            <p:nvPr/>
          </p:nvSpPr>
          <p:spPr>
            <a:xfrm>
              <a:off x="258936" y="1901089"/>
              <a:ext cx="3629427" cy="3629427"/>
            </a:xfrm>
            <a:prstGeom prst="arc">
              <a:avLst>
                <a:gd name="adj1" fmla="val 14081651"/>
                <a:gd name="adj2" fmla="val 5305870"/>
              </a:avLst>
            </a:prstGeom>
            <a:noFill/>
            <a:ln w="1905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5BBFE26-CE1E-4D53-B8C1-84055BB15B08}"/>
                </a:ext>
              </a:extLst>
            </p:cNvPr>
            <p:cNvSpPr/>
            <p:nvPr/>
          </p:nvSpPr>
          <p:spPr>
            <a:xfrm>
              <a:off x="496504" y="2138657"/>
              <a:ext cx="3154291" cy="3154291"/>
            </a:xfrm>
            <a:prstGeom prst="arc">
              <a:avLst>
                <a:gd name="adj1" fmla="val 786898"/>
                <a:gd name="adj2" fmla="val 3954909"/>
              </a:avLst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649B366-5538-4BBF-8B36-C273BE94D683}"/>
                </a:ext>
              </a:extLst>
            </p:cNvPr>
            <p:cNvSpPr/>
            <p:nvPr/>
          </p:nvSpPr>
          <p:spPr>
            <a:xfrm>
              <a:off x="496504" y="2138657"/>
              <a:ext cx="3154291" cy="3154291"/>
            </a:xfrm>
            <a:prstGeom prst="arc">
              <a:avLst>
                <a:gd name="adj1" fmla="val 5978286"/>
                <a:gd name="adj2" fmla="val 7232270"/>
              </a:avLst>
            </a:prstGeom>
            <a:noFill/>
            <a:ln w="73025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5EABBC9-3CBC-4E28-8B04-AE6B1A8C3E3A}"/>
                </a:ext>
              </a:extLst>
            </p:cNvPr>
            <p:cNvSpPr/>
            <p:nvPr/>
          </p:nvSpPr>
          <p:spPr>
            <a:xfrm>
              <a:off x="404266" y="2046419"/>
              <a:ext cx="3338767" cy="3338767"/>
            </a:xfrm>
            <a:prstGeom prst="arc">
              <a:avLst>
                <a:gd name="adj1" fmla="val 2334467"/>
                <a:gd name="adj2" fmla="val 9307751"/>
              </a:avLst>
            </a:prstGeom>
            <a:noFill/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742BAF1C-0673-4EB0-BB19-1B24014D87E6}"/>
                </a:ext>
              </a:extLst>
            </p:cNvPr>
            <p:cNvSpPr/>
            <p:nvPr/>
          </p:nvSpPr>
          <p:spPr>
            <a:xfrm>
              <a:off x="331601" y="1973754"/>
              <a:ext cx="3484097" cy="3484097"/>
            </a:xfrm>
            <a:prstGeom prst="arc">
              <a:avLst>
                <a:gd name="adj1" fmla="val 3148164"/>
                <a:gd name="adj2" fmla="val 16522664"/>
              </a:avLst>
            </a:prstGeom>
            <a:noFill/>
            <a:ln w="15875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3E5F916D-8ABE-4DC8-B8A6-36226B3F9D33}"/>
                </a:ext>
              </a:extLst>
            </p:cNvPr>
            <p:cNvSpPr/>
            <p:nvPr/>
          </p:nvSpPr>
          <p:spPr>
            <a:xfrm>
              <a:off x="129202" y="1771355"/>
              <a:ext cx="3888894" cy="3888894"/>
            </a:xfrm>
            <a:prstGeom prst="arc">
              <a:avLst>
                <a:gd name="adj1" fmla="val 3267692"/>
                <a:gd name="adj2" fmla="val 8775367"/>
              </a:avLst>
            </a:prstGeom>
            <a:noFill/>
            <a:ln w="8255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F3A2A19D-904B-4BEA-B40B-00BE5278CA2F}"/>
                </a:ext>
              </a:extLst>
            </p:cNvPr>
            <p:cNvSpPr/>
            <p:nvPr/>
          </p:nvSpPr>
          <p:spPr>
            <a:xfrm>
              <a:off x="17696" y="1659849"/>
              <a:ext cx="4111907" cy="4111907"/>
            </a:xfrm>
            <a:prstGeom prst="arc">
              <a:avLst>
                <a:gd name="adj1" fmla="val 11832445"/>
                <a:gd name="adj2" fmla="val 164405"/>
              </a:avLst>
            </a:prstGeom>
            <a:noFill/>
            <a:ln w="635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B2E1E61-ABD7-40DF-BBF9-21CA9A2608D6}"/>
                </a:ext>
              </a:extLst>
            </p:cNvPr>
            <p:cNvSpPr/>
            <p:nvPr/>
          </p:nvSpPr>
          <p:spPr>
            <a:xfrm>
              <a:off x="-173466" y="1468687"/>
              <a:ext cx="4494231" cy="4494231"/>
            </a:xfrm>
            <a:prstGeom prst="arc">
              <a:avLst>
                <a:gd name="adj1" fmla="val 14076010"/>
                <a:gd name="adj2" fmla="val 5130957"/>
              </a:avLst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29673C48-EA06-4310-84E8-9BF6F2CFF670}"/>
              </a:ext>
            </a:extLst>
          </p:cNvPr>
          <p:cNvSpPr/>
          <p:nvPr/>
        </p:nvSpPr>
        <p:spPr>
          <a:xfrm>
            <a:off x="5544440" y="7777016"/>
            <a:ext cx="3784972" cy="3784972"/>
          </a:xfrm>
          <a:prstGeom prst="arc">
            <a:avLst>
              <a:gd name="adj1" fmla="val 1189226"/>
              <a:gd name="adj2" fmla="val 1189144"/>
            </a:avLst>
          </a:prstGeom>
          <a:noFill/>
          <a:ln w="2222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E1FB7B-FA66-4E75-B78E-FC6CBA0EC54A}"/>
              </a:ext>
            </a:extLst>
          </p:cNvPr>
          <p:cNvGrpSpPr/>
          <p:nvPr/>
        </p:nvGrpSpPr>
        <p:grpSpPr>
          <a:xfrm>
            <a:off x="7712426" y="9018116"/>
            <a:ext cx="399205" cy="424488"/>
            <a:chOff x="7571728" y="3313091"/>
            <a:chExt cx="559037" cy="594443"/>
          </a:xfrm>
        </p:grpSpPr>
        <p:sp>
          <p:nvSpPr>
            <p:cNvPr id="25" name="Rectangle 169">
              <a:extLst>
                <a:ext uri="{FF2B5EF4-FFF2-40B4-BE49-F238E27FC236}">
                  <a16:creationId xmlns:a16="http://schemas.microsoft.com/office/drawing/2014/main" id="{E98C119A-9A3A-47C0-8784-6E75805DBC52}"/>
                </a:ext>
              </a:extLst>
            </p:cNvPr>
            <p:cNvSpPr/>
            <p:nvPr/>
          </p:nvSpPr>
          <p:spPr bwMode="auto">
            <a:xfrm rot="18900000">
              <a:off x="7633720" y="3348740"/>
              <a:ext cx="391935" cy="465148"/>
            </a:xfrm>
            <a:custGeom>
              <a:avLst/>
              <a:gdLst>
                <a:gd name="connsiteX0" fmla="*/ 0 w 391935"/>
                <a:gd name="connsiteY0" fmla="*/ 0 h 391936"/>
                <a:gd name="connsiteX1" fmla="*/ 391935 w 391935"/>
                <a:gd name="connsiteY1" fmla="*/ 0 h 391936"/>
                <a:gd name="connsiteX2" fmla="*/ 391935 w 391935"/>
                <a:gd name="connsiteY2" fmla="*/ 391936 h 391936"/>
                <a:gd name="connsiteX3" fmla="*/ 0 w 391935"/>
                <a:gd name="connsiteY3" fmla="*/ 391936 h 391936"/>
                <a:gd name="connsiteX4" fmla="*/ 0 w 391935"/>
                <a:gd name="connsiteY4" fmla="*/ 0 h 391936"/>
                <a:gd name="connsiteX0" fmla="*/ 0 w 391935"/>
                <a:gd name="connsiteY0" fmla="*/ 0 h 391936"/>
                <a:gd name="connsiteX1" fmla="*/ 182661 w 391935"/>
                <a:gd name="connsiteY1" fmla="*/ 6644 h 391936"/>
                <a:gd name="connsiteX2" fmla="*/ 391935 w 391935"/>
                <a:gd name="connsiteY2" fmla="*/ 0 h 391936"/>
                <a:gd name="connsiteX3" fmla="*/ 391935 w 391935"/>
                <a:gd name="connsiteY3" fmla="*/ 391936 h 391936"/>
                <a:gd name="connsiteX4" fmla="*/ 0 w 391935"/>
                <a:gd name="connsiteY4" fmla="*/ 391936 h 391936"/>
                <a:gd name="connsiteX5" fmla="*/ 0 w 391935"/>
                <a:gd name="connsiteY5" fmla="*/ 0 h 391936"/>
                <a:gd name="connsiteX0" fmla="*/ 0 w 391935"/>
                <a:gd name="connsiteY0" fmla="*/ 73212 h 465148"/>
                <a:gd name="connsiteX1" fmla="*/ 180086 w 391935"/>
                <a:gd name="connsiteY1" fmla="*/ 0 h 465148"/>
                <a:gd name="connsiteX2" fmla="*/ 391935 w 391935"/>
                <a:gd name="connsiteY2" fmla="*/ 73212 h 465148"/>
                <a:gd name="connsiteX3" fmla="*/ 391935 w 391935"/>
                <a:gd name="connsiteY3" fmla="*/ 465148 h 465148"/>
                <a:gd name="connsiteX4" fmla="*/ 0 w 391935"/>
                <a:gd name="connsiteY4" fmla="*/ 465148 h 465148"/>
                <a:gd name="connsiteX5" fmla="*/ 0 w 391935"/>
                <a:gd name="connsiteY5" fmla="*/ 73212 h 465148"/>
                <a:gd name="connsiteX0" fmla="*/ 7728 w 391935"/>
                <a:gd name="connsiteY0" fmla="*/ 80940 h 465148"/>
                <a:gd name="connsiteX1" fmla="*/ 180086 w 391935"/>
                <a:gd name="connsiteY1" fmla="*/ 0 h 465148"/>
                <a:gd name="connsiteX2" fmla="*/ 391935 w 391935"/>
                <a:gd name="connsiteY2" fmla="*/ 73212 h 465148"/>
                <a:gd name="connsiteX3" fmla="*/ 391935 w 391935"/>
                <a:gd name="connsiteY3" fmla="*/ 465148 h 465148"/>
                <a:gd name="connsiteX4" fmla="*/ 0 w 391935"/>
                <a:gd name="connsiteY4" fmla="*/ 465148 h 465148"/>
                <a:gd name="connsiteX5" fmla="*/ 7728 w 391935"/>
                <a:gd name="connsiteY5" fmla="*/ 80940 h 46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935" h="465148">
                  <a:moveTo>
                    <a:pt x="7728" y="80940"/>
                  </a:moveTo>
                  <a:lnTo>
                    <a:pt x="180086" y="0"/>
                  </a:lnTo>
                  <a:lnTo>
                    <a:pt x="391935" y="73212"/>
                  </a:lnTo>
                  <a:lnTo>
                    <a:pt x="391935" y="465148"/>
                  </a:lnTo>
                  <a:lnTo>
                    <a:pt x="0" y="465148"/>
                  </a:lnTo>
                  <a:lnTo>
                    <a:pt x="7728" y="809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A326C1-74D4-4F6E-91EB-8D594EAE6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28" y="3313091"/>
              <a:ext cx="559037" cy="594443"/>
            </a:xfrm>
            <a:prstGeom prst="rect">
              <a:avLst/>
            </a:prstGeom>
          </p:spPr>
        </p:pic>
      </p:grpSp>
      <p:sp>
        <p:nvSpPr>
          <p:cNvPr id="27" name="TextBox 7">
            <a:extLst>
              <a:ext uri="{FF2B5EF4-FFF2-40B4-BE49-F238E27FC236}">
                <a16:creationId xmlns:a16="http://schemas.microsoft.com/office/drawing/2014/main" id="{A5B3176E-CAC6-46BC-89C4-36982C3653AD}"/>
              </a:ext>
            </a:extLst>
          </p:cNvPr>
          <p:cNvSpPr txBox="1"/>
          <p:nvPr/>
        </p:nvSpPr>
        <p:spPr>
          <a:xfrm>
            <a:off x="9643244" y="4605273"/>
            <a:ext cx="9481685" cy="5912388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Don’t trust local event logs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	they can be tampered, flooded, etc.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We rely on Event Tracing for Windows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	direct Windows code generated events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b="1" dirty="0">
              <a:solidFill>
                <a:srgbClr val="0078D7"/>
              </a:soli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We are built-in and protected against anti-tampering</a:t>
            </a:r>
          </a:p>
        </p:txBody>
      </p:sp>
      <p:sp>
        <p:nvSpPr>
          <p:cNvPr id="28" name="IoT">
            <a:extLst>
              <a:ext uri="{FF2B5EF4-FFF2-40B4-BE49-F238E27FC236}">
                <a16:creationId xmlns:a16="http://schemas.microsoft.com/office/drawing/2014/main" id="{8473E30F-E029-494B-B93D-47CD6BF70F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98398" y="4881992"/>
            <a:ext cx="1098235" cy="1099995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47625" cap="sq">
            <a:solidFill>
              <a:schemeClr val="accent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19E15CF-61CB-4AA1-A96F-5E2075983C3F}"/>
              </a:ext>
            </a:extLst>
          </p:cNvPr>
          <p:cNvSpPr>
            <a:spLocks noChangeAspect="1"/>
          </p:cNvSpPr>
          <p:nvPr/>
        </p:nvSpPr>
        <p:spPr bwMode="auto">
          <a:xfrm>
            <a:off x="6025689" y="4391573"/>
            <a:ext cx="2738326" cy="1744581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5400" cap="sq">
            <a:solidFill>
              <a:srgbClr val="0078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048443-3EB6-4368-A4A3-F1D0D3B7ED1B}"/>
              </a:ext>
            </a:extLst>
          </p:cNvPr>
          <p:cNvCxnSpPr/>
          <p:nvPr/>
        </p:nvCxnSpPr>
        <p:spPr>
          <a:xfrm flipV="1">
            <a:off x="7518400" y="6261997"/>
            <a:ext cx="0" cy="27561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D5057-DF03-483D-B279-20A5006BAFEC}"/>
              </a:ext>
            </a:extLst>
          </p:cNvPr>
          <p:cNvCxnSpPr/>
          <p:nvPr/>
        </p:nvCxnSpPr>
        <p:spPr>
          <a:xfrm flipV="1">
            <a:off x="7207344" y="6261997"/>
            <a:ext cx="0" cy="275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407C-E7E9-4303-83BE-31B4E46B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Windows Defender ATP</a:t>
            </a:r>
          </a:p>
        </p:txBody>
      </p:sp>
      <p:sp>
        <p:nvSpPr>
          <p:cNvPr id="10" name="Rectangle 94">
            <a:extLst>
              <a:ext uri="{FF2B5EF4-FFF2-40B4-BE49-F238E27FC236}">
                <a16:creationId xmlns:a16="http://schemas.microsoft.com/office/drawing/2014/main" id="{6378125C-FA94-49F9-9DF6-42B874EBFE0C}"/>
              </a:ext>
            </a:extLst>
          </p:cNvPr>
          <p:cNvSpPr/>
          <p:nvPr/>
        </p:nvSpPr>
        <p:spPr bwMode="auto">
          <a:xfrm>
            <a:off x="6874723" y="9211454"/>
            <a:ext cx="1219663" cy="936686"/>
          </a:xfrm>
          <a:custGeom>
            <a:avLst/>
            <a:gdLst>
              <a:gd name="connsiteX0" fmla="*/ 0 w 1044502"/>
              <a:gd name="connsiteY0" fmla="*/ 0 h 936592"/>
              <a:gd name="connsiteX1" fmla="*/ 1044502 w 1044502"/>
              <a:gd name="connsiteY1" fmla="*/ 0 h 936592"/>
              <a:gd name="connsiteX2" fmla="*/ 1044502 w 1044502"/>
              <a:gd name="connsiteY2" fmla="*/ 936592 h 936592"/>
              <a:gd name="connsiteX3" fmla="*/ 0 w 1044502"/>
              <a:gd name="connsiteY3" fmla="*/ 936592 h 936592"/>
              <a:gd name="connsiteX4" fmla="*/ 0 w 1044502"/>
              <a:gd name="connsiteY4" fmla="*/ 0 h 936592"/>
              <a:gd name="connsiteX0" fmla="*/ 0 w 1044502"/>
              <a:gd name="connsiteY0" fmla="*/ 0 h 936592"/>
              <a:gd name="connsiteX1" fmla="*/ 1044502 w 1044502"/>
              <a:gd name="connsiteY1" fmla="*/ 0 h 936592"/>
              <a:gd name="connsiteX2" fmla="*/ 1041891 w 1044502"/>
              <a:gd name="connsiteY2" fmla="*/ 802405 h 936592"/>
              <a:gd name="connsiteX3" fmla="*/ 1044502 w 1044502"/>
              <a:gd name="connsiteY3" fmla="*/ 936592 h 936592"/>
              <a:gd name="connsiteX4" fmla="*/ 0 w 1044502"/>
              <a:gd name="connsiteY4" fmla="*/ 936592 h 936592"/>
              <a:gd name="connsiteX5" fmla="*/ 0 w 1044502"/>
              <a:gd name="connsiteY5" fmla="*/ 0 h 936592"/>
              <a:gd name="connsiteX0" fmla="*/ 0 w 1218767"/>
              <a:gd name="connsiteY0" fmla="*/ 0 h 936592"/>
              <a:gd name="connsiteX1" fmla="*/ 1044502 w 1218767"/>
              <a:gd name="connsiteY1" fmla="*/ 0 h 936592"/>
              <a:gd name="connsiteX2" fmla="*/ 1218764 w 1218767"/>
              <a:gd name="connsiteY2" fmla="*/ 892510 h 936592"/>
              <a:gd name="connsiteX3" fmla="*/ 1044502 w 1218767"/>
              <a:gd name="connsiteY3" fmla="*/ 936592 h 936592"/>
              <a:gd name="connsiteX4" fmla="*/ 0 w 1218767"/>
              <a:gd name="connsiteY4" fmla="*/ 936592 h 936592"/>
              <a:gd name="connsiteX5" fmla="*/ 0 w 1218767"/>
              <a:gd name="connsiteY5" fmla="*/ 0 h 936592"/>
              <a:gd name="connsiteX0" fmla="*/ 0 w 1218767"/>
              <a:gd name="connsiteY0" fmla="*/ 0 h 936592"/>
              <a:gd name="connsiteX1" fmla="*/ 1044502 w 1218767"/>
              <a:gd name="connsiteY1" fmla="*/ 0 h 936592"/>
              <a:gd name="connsiteX2" fmla="*/ 1218764 w 1218767"/>
              <a:gd name="connsiteY2" fmla="*/ 892510 h 936592"/>
              <a:gd name="connsiteX3" fmla="*/ 1044502 w 1218767"/>
              <a:gd name="connsiteY3" fmla="*/ 936592 h 936592"/>
              <a:gd name="connsiteX4" fmla="*/ 0 w 1218767"/>
              <a:gd name="connsiteY4" fmla="*/ 936592 h 936592"/>
              <a:gd name="connsiteX5" fmla="*/ 0 w 1218767"/>
              <a:gd name="connsiteY5" fmla="*/ 0 h 936592"/>
              <a:gd name="connsiteX0" fmla="*/ 0 w 1219836"/>
              <a:gd name="connsiteY0" fmla="*/ 0 h 936592"/>
              <a:gd name="connsiteX1" fmla="*/ 1044502 w 1219836"/>
              <a:gd name="connsiteY1" fmla="*/ 0 h 936592"/>
              <a:gd name="connsiteX2" fmla="*/ 1055239 w 1219836"/>
              <a:gd name="connsiteY2" fmla="*/ 608846 h 936592"/>
              <a:gd name="connsiteX3" fmla="*/ 1218764 w 1219836"/>
              <a:gd name="connsiteY3" fmla="*/ 892510 h 936592"/>
              <a:gd name="connsiteX4" fmla="*/ 1044502 w 1219836"/>
              <a:gd name="connsiteY4" fmla="*/ 936592 h 936592"/>
              <a:gd name="connsiteX5" fmla="*/ 0 w 1219836"/>
              <a:gd name="connsiteY5" fmla="*/ 936592 h 936592"/>
              <a:gd name="connsiteX6" fmla="*/ 0 w 1219836"/>
              <a:gd name="connsiteY6" fmla="*/ 0 h 936592"/>
              <a:gd name="connsiteX0" fmla="*/ 0 w 1219836"/>
              <a:gd name="connsiteY0" fmla="*/ 0 h 936592"/>
              <a:gd name="connsiteX1" fmla="*/ 1044502 w 1219836"/>
              <a:gd name="connsiteY1" fmla="*/ 0 h 936592"/>
              <a:gd name="connsiteX2" fmla="*/ 1055239 w 1219836"/>
              <a:gd name="connsiteY2" fmla="*/ 608846 h 936592"/>
              <a:gd name="connsiteX3" fmla="*/ 1218764 w 1219836"/>
              <a:gd name="connsiteY3" fmla="*/ 892510 h 936592"/>
              <a:gd name="connsiteX4" fmla="*/ 1044502 w 1219836"/>
              <a:gd name="connsiteY4" fmla="*/ 936592 h 936592"/>
              <a:gd name="connsiteX5" fmla="*/ 0 w 1219836"/>
              <a:gd name="connsiteY5" fmla="*/ 936592 h 936592"/>
              <a:gd name="connsiteX6" fmla="*/ 0 w 1219836"/>
              <a:gd name="connsiteY6" fmla="*/ 0 h 936592"/>
              <a:gd name="connsiteX0" fmla="*/ 0 w 1219836"/>
              <a:gd name="connsiteY0" fmla="*/ 227 h 936819"/>
              <a:gd name="connsiteX1" fmla="*/ 1044502 w 1219836"/>
              <a:gd name="connsiteY1" fmla="*/ 227 h 936819"/>
              <a:gd name="connsiteX2" fmla="*/ 1055239 w 1219836"/>
              <a:gd name="connsiteY2" fmla="*/ 609073 h 936819"/>
              <a:gd name="connsiteX3" fmla="*/ 1218764 w 1219836"/>
              <a:gd name="connsiteY3" fmla="*/ 892737 h 936819"/>
              <a:gd name="connsiteX4" fmla="*/ 1044502 w 1219836"/>
              <a:gd name="connsiteY4" fmla="*/ 936819 h 936819"/>
              <a:gd name="connsiteX5" fmla="*/ 0 w 1219836"/>
              <a:gd name="connsiteY5" fmla="*/ 936819 h 936819"/>
              <a:gd name="connsiteX6" fmla="*/ 0 w 1219836"/>
              <a:gd name="connsiteY6" fmla="*/ 227 h 9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836" h="936819">
                <a:moveTo>
                  <a:pt x="0" y="227"/>
                </a:moveTo>
                <a:lnTo>
                  <a:pt x="1044502" y="227"/>
                </a:lnTo>
                <a:cubicBezTo>
                  <a:pt x="1050176" y="-8427"/>
                  <a:pt x="1016183" y="230053"/>
                  <a:pt x="1055239" y="609073"/>
                </a:cubicBezTo>
                <a:cubicBezTo>
                  <a:pt x="1084283" y="757825"/>
                  <a:pt x="1233903" y="831438"/>
                  <a:pt x="1218764" y="892737"/>
                </a:cubicBezTo>
                <a:cubicBezTo>
                  <a:pt x="1219634" y="937466"/>
                  <a:pt x="1043632" y="892090"/>
                  <a:pt x="1044502" y="936819"/>
                </a:cubicBezTo>
                <a:lnTo>
                  <a:pt x="0" y="936819"/>
                </a:lnTo>
                <a:lnTo>
                  <a:pt x="0" y="227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0674D7-397E-4A92-8B69-273F962550ED}"/>
              </a:ext>
            </a:extLst>
          </p:cNvPr>
          <p:cNvSpPr/>
          <p:nvPr/>
        </p:nvSpPr>
        <p:spPr bwMode="auto">
          <a:xfrm>
            <a:off x="7156544" y="9276201"/>
            <a:ext cx="525141" cy="525141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Laptop_E770">
            <a:extLst>
              <a:ext uri="{FF2B5EF4-FFF2-40B4-BE49-F238E27FC236}">
                <a16:creationId xmlns:a16="http://schemas.microsoft.com/office/drawing/2014/main" id="{ADFBF43F-EC96-40E2-96B1-CD9FF95843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5220" y="9199753"/>
            <a:ext cx="1421279" cy="948388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47625" cap="sq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/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4B372B-7E7B-46C7-AB25-7A5888C5661F}"/>
              </a:ext>
            </a:extLst>
          </p:cNvPr>
          <p:cNvGrpSpPr/>
          <p:nvPr/>
        </p:nvGrpSpPr>
        <p:grpSpPr>
          <a:xfrm>
            <a:off x="5618047" y="7851077"/>
            <a:ext cx="3627317" cy="3627317"/>
            <a:chOff x="-173466" y="1468687"/>
            <a:chExt cx="4494231" cy="4494231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355C04A-B295-40B8-AD6B-C618BF00DC34}"/>
                </a:ext>
              </a:extLst>
            </p:cNvPr>
            <p:cNvSpPr/>
            <p:nvPr/>
          </p:nvSpPr>
          <p:spPr>
            <a:xfrm>
              <a:off x="594029" y="2236182"/>
              <a:ext cx="2959241" cy="2959241"/>
            </a:xfrm>
            <a:prstGeom prst="arc">
              <a:avLst>
                <a:gd name="adj1" fmla="val 16200000"/>
                <a:gd name="adj2" fmla="val 933280"/>
              </a:avLst>
            </a:prstGeom>
            <a:noFill/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5D08F91-9425-40C5-A5B4-07F695C6AE70}"/>
                </a:ext>
              </a:extLst>
            </p:cNvPr>
            <p:cNvSpPr/>
            <p:nvPr/>
          </p:nvSpPr>
          <p:spPr>
            <a:xfrm>
              <a:off x="258936" y="1901089"/>
              <a:ext cx="3629427" cy="3629427"/>
            </a:xfrm>
            <a:prstGeom prst="arc">
              <a:avLst>
                <a:gd name="adj1" fmla="val 14081651"/>
                <a:gd name="adj2" fmla="val 5305870"/>
              </a:avLst>
            </a:prstGeom>
            <a:noFill/>
            <a:ln w="1905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5BBFE26-CE1E-4D53-B8C1-84055BB15B08}"/>
                </a:ext>
              </a:extLst>
            </p:cNvPr>
            <p:cNvSpPr/>
            <p:nvPr/>
          </p:nvSpPr>
          <p:spPr>
            <a:xfrm>
              <a:off x="496504" y="2138657"/>
              <a:ext cx="3154291" cy="3154291"/>
            </a:xfrm>
            <a:prstGeom prst="arc">
              <a:avLst>
                <a:gd name="adj1" fmla="val 786898"/>
                <a:gd name="adj2" fmla="val 3954909"/>
              </a:avLst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649B366-5538-4BBF-8B36-C273BE94D683}"/>
                </a:ext>
              </a:extLst>
            </p:cNvPr>
            <p:cNvSpPr/>
            <p:nvPr/>
          </p:nvSpPr>
          <p:spPr>
            <a:xfrm>
              <a:off x="496504" y="2138657"/>
              <a:ext cx="3154291" cy="3154291"/>
            </a:xfrm>
            <a:prstGeom prst="arc">
              <a:avLst>
                <a:gd name="adj1" fmla="val 5978286"/>
                <a:gd name="adj2" fmla="val 7232270"/>
              </a:avLst>
            </a:prstGeom>
            <a:noFill/>
            <a:ln w="73025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5EABBC9-3CBC-4E28-8B04-AE6B1A8C3E3A}"/>
                </a:ext>
              </a:extLst>
            </p:cNvPr>
            <p:cNvSpPr/>
            <p:nvPr/>
          </p:nvSpPr>
          <p:spPr>
            <a:xfrm>
              <a:off x="404266" y="2046419"/>
              <a:ext cx="3338767" cy="3338767"/>
            </a:xfrm>
            <a:prstGeom prst="arc">
              <a:avLst>
                <a:gd name="adj1" fmla="val 2334467"/>
                <a:gd name="adj2" fmla="val 9307751"/>
              </a:avLst>
            </a:prstGeom>
            <a:noFill/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742BAF1C-0673-4EB0-BB19-1B24014D87E6}"/>
                </a:ext>
              </a:extLst>
            </p:cNvPr>
            <p:cNvSpPr/>
            <p:nvPr/>
          </p:nvSpPr>
          <p:spPr>
            <a:xfrm>
              <a:off x="331601" y="1973754"/>
              <a:ext cx="3484097" cy="3484097"/>
            </a:xfrm>
            <a:prstGeom prst="arc">
              <a:avLst>
                <a:gd name="adj1" fmla="val 3148164"/>
                <a:gd name="adj2" fmla="val 16522664"/>
              </a:avLst>
            </a:prstGeom>
            <a:noFill/>
            <a:ln w="15875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3E5F916D-8ABE-4DC8-B8A6-36226B3F9D33}"/>
                </a:ext>
              </a:extLst>
            </p:cNvPr>
            <p:cNvSpPr/>
            <p:nvPr/>
          </p:nvSpPr>
          <p:spPr>
            <a:xfrm>
              <a:off x="129202" y="1771355"/>
              <a:ext cx="3888894" cy="3888894"/>
            </a:xfrm>
            <a:prstGeom prst="arc">
              <a:avLst>
                <a:gd name="adj1" fmla="val 3267692"/>
                <a:gd name="adj2" fmla="val 8775367"/>
              </a:avLst>
            </a:prstGeom>
            <a:noFill/>
            <a:ln w="8255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F3A2A19D-904B-4BEA-B40B-00BE5278CA2F}"/>
                </a:ext>
              </a:extLst>
            </p:cNvPr>
            <p:cNvSpPr/>
            <p:nvPr/>
          </p:nvSpPr>
          <p:spPr>
            <a:xfrm>
              <a:off x="17696" y="1659849"/>
              <a:ext cx="4111907" cy="4111907"/>
            </a:xfrm>
            <a:prstGeom prst="arc">
              <a:avLst>
                <a:gd name="adj1" fmla="val 11832445"/>
                <a:gd name="adj2" fmla="val 164405"/>
              </a:avLst>
            </a:prstGeom>
            <a:noFill/>
            <a:ln w="635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B2E1E61-ABD7-40DF-BBF9-21CA9A2608D6}"/>
                </a:ext>
              </a:extLst>
            </p:cNvPr>
            <p:cNvSpPr/>
            <p:nvPr/>
          </p:nvSpPr>
          <p:spPr>
            <a:xfrm>
              <a:off x="-173466" y="1468687"/>
              <a:ext cx="4494231" cy="4494231"/>
            </a:xfrm>
            <a:prstGeom prst="arc">
              <a:avLst>
                <a:gd name="adj1" fmla="val 14076010"/>
                <a:gd name="adj2" fmla="val 5130957"/>
              </a:avLst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29673C48-EA06-4310-84E8-9BF6F2CFF670}"/>
              </a:ext>
            </a:extLst>
          </p:cNvPr>
          <p:cNvSpPr/>
          <p:nvPr/>
        </p:nvSpPr>
        <p:spPr>
          <a:xfrm>
            <a:off x="5544440" y="7777016"/>
            <a:ext cx="3784972" cy="3784972"/>
          </a:xfrm>
          <a:prstGeom prst="arc">
            <a:avLst>
              <a:gd name="adj1" fmla="val 1189226"/>
              <a:gd name="adj2" fmla="val 1189144"/>
            </a:avLst>
          </a:prstGeom>
          <a:noFill/>
          <a:ln w="2222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E1FB7B-FA66-4E75-B78E-FC6CBA0EC54A}"/>
              </a:ext>
            </a:extLst>
          </p:cNvPr>
          <p:cNvGrpSpPr/>
          <p:nvPr/>
        </p:nvGrpSpPr>
        <p:grpSpPr>
          <a:xfrm>
            <a:off x="7712426" y="9018116"/>
            <a:ext cx="399205" cy="424488"/>
            <a:chOff x="7571728" y="3313091"/>
            <a:chExt cx="559037" cy="594443"/>
          </a:xfrm>
        </p:grpSpPr>
        <p:sp>
          <p:nvSpPr>
            <p:cNvPr id="25" name="Rectangle 169">
              <a:extLst>
                <a:ext uri="{FF2B5EF4-FFF2-40B4-BE49-F238E27FC236}">
                  <a16:creationId xmlns:a16="http://schemas.microsoft.com/office/drawing/2014/main" id="{E98C119A-9A3A-47C0-8784-6E75805DBC52}"/>
                </a:ext>
              </a:extLst>
            </p:cNvPr>
            <p:cNvSpPr/>
            <p:nvPr/>
          </p:nvSpPr>
          <p:spPr bwMode="auto">
            <a:xfrm rot="18900000">
              <a:off x="7633720" y="3348740"/>
              <a:ext cx="391935" cy="465148"/>
            </a:xfrm>
            <a:custGeom>
              <a:avLst/>
              <a:gdLst>
                <a:gd name="connsiteX0" fmla="*/ 0 w 391935"/>
                <a:gd name="connsiteY0" fmla="*/ 0 h 391936"/>
                <a:gd name="connsiteX1" fmla="*/ 391935 w 391935"/>
                <a:gd name="connsiteY1" fmla="*/ 0 h 391936"/>
                <a:gd name="connsiteX2" fmla="*/ 391935 w 391935"/>
                <a:gd name="connsiteY2" fmla="*/ 391936 h 391936"/>
                <a:gd name="connsiteX3" fmla="*/ 0 w 391935"/>
                <a:gd name="connsiteY3" fmla="*/ 391936 h 391936"/>
                <a:gd name="connsiteX4" fmla="*/ 0 w 391935"/>
                <a:gd name="connsiteY4" fmla="*/ 0 h 391936"/>
                <a:gd name="connsiteX0" fmla="*/ 0 w 391935"/>
                <a:gd name="connsiteY0" fmla="*/ 0 h 391936"/>
                <a:gd name="connsiteX1" fmla="*/ 182661 w 391935"/>
                <a:gd name="connsiteY1" fmla="*/ 6644 h 391936"/>
                <a:gd name="connsiteX2" fmla="*/ 391935 w 391935"/>
                <a:gd name="connsiteY2" fmla="*/ 0 h 391936"/>
                <a:gd name="connsiteX3" fmla="*/ 391935 w 391935"/>
                <a:gd name="connsiteY3" fmla="*/ 391936 h 391936"/>
                <a:gd name="connsiteX4" fmla="*/ 0 w 391935"/>
                <a:gd name="connsiteY4" fmla="*/ 391936 h 391936"/>
                <a:gd name="connsiteX5" fmla="*/ 0 w 391935"/>
                <a:gd name="connsiteY5" fmla="*/ 0 h 391936"/>
                <a:gd name="connsiteX0" fmla="*/ 0 w 391935"/>
                <a:gd name="connsiteY0" fmla="*/ 73212 h 465148"/>
                <a:gd name="connsiteX1" fmla="*/ 180086 w 391935"/>
                <a:gd name="connsiteY1" fmla="*/ 0 h 465148"/>
                <a:gd name="connsiteX2" fmla="*/ 391935 w 391935"/>
                <a:gd name="connsiteY2" fmla="*/ 73212 h 465148"/>
                <a:gd name="connsiteX3" fmla="*/ 391935 w 391935"/>
                <a:gd name="connsiteY3" fmla="*/ 465148 h 465148"/>
                <a:gd name="connsiteX4" fmla="*/ 0 w 391935"/>
                <a:gd name="connsiteY4" fmla="*/ 465148 h 465148"/>
                <a:gd name="connsiteX5" fmla="*/ 0 w 391935"/>
                <a:gd name="connsiteY5" fmla="*/ 73212 h 465148"/>
                <a:gd name="connsiteX0" fmla="*/ 7728 w 391935"/>
                <a:gd name="connsiteY0" fmla="*/ 80940 h 465148"/>
                <a:gd name="connsiteX1" fmla="*/ 180086 w 391935"/>
                <a:gd name="connsiteY1" fmla="*/ 0 h 465148"/>
                <a:gd name="connsiteX2" fmla="*/ 391935 w 391935"/>
                <a:gd name="connsiteY2" fmla="*/ 73212 h 465148"/>
                <a:gd name="connsiteX3" fmla="*/ 391935 w 391935"/>
                <a:gd name="connsiteY3" fmla="*/ 465148 h 465148"/>
                <a:gd name="connsiteX4" fmla="*/ 0 w 391935"/>
                <a:gd name="connsiteY4" fmla="*/ 465148 h 465148"/>
                <a:gd name="connsiteX5" fmla="*/ 7728 w 391935"/>
                <a:gd name="connsiteY5" fmla="*/ 80940 h 46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935" h="465148">
                  <a:moveTo>
                    <a:pt x="7728" y="80940"/>
                  </a:moveTo>
                  <a:lnTo>
                    <a:pt x="180086" y="0"/>
                  </a:lnTo>
                  <a:lnTo>
                    <a:pt x="391935" y="73212"/>
                  </a:lnTo>
                  <a:lnTo>
                    <a:pt x="391935" y="465148"/>
                  </a:lnTo>
                  <a:lnTo>
                    <a:pt x="0" y="465148"/>
                  </a:lnTo>
                  <a:lnTo>
                    <a:pt x="7728" y="809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A326C1-74D4-4F6E-91EB-8D594EAE6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28" y="3313091"/>
              <a:ext cx="559037" cy="594443"/>
            </a:xfrm>
            <a:prstGeom prst="rect">
              <a:avLst/>
            </a:prstGeom>
          </p:spPr>
        </p:pic>
      </p:grpSp>
      <p:sp>
        <p:nvSpPr>
          <p:cNvPr id="27" name="TextBox 7">
            <a:extLst>
              <a:ext uri="{FF2B5EF4-FFF2-40B4-BE49-F238E27FC236}">
                <a16:creationId xmlns:a16="http://schemas.microsoft.com/office/drawing/2014/main" id="{A5B3176E-CAC6-46BC-89C4-36982C3653AD}"/>
              </a:ext>
            </a:extLst>
          </p:cNvPr>
          <p:cNvSpPr txBox="1"/>
          <p:nvPr/>
        </p:nvSpPr>
        <p:spPr>
          <a:xfrm>
            <a:off x="9643244" y="5129095"/>
            <a:ext cx="9481685" cy="4758226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Events are sent to a cloud backend for analyze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Detection of </a:t>
            </a: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IOCs</a:t>
            </a: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based on Microsoft, Third party &amp; customer Threat Intelligence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Use of ML/</a:t>
            </a:r>
            <a:r>
              <a:rPr lang="en-US" sz="3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BigData</a:t>
            </a: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to detect </a:t>
            </a: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IOAs</a:t>
            </a: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based on Microsoft hunters ML models</a:t>
            </a:r>
          </a:p>
        </p:txBody>
      </p:sp>
      <p:sp>
        <p:nvSpPr>
          <p:cNvPr id="28" name="IoT">
            <a:extLst>
              <a:ext uri="{FF2B5EF4-FFF2-40B4-BE49-F238E27FC236}">
                <a16:creationId xmlns:a16="http://schemas.microsoft.com/office/drawing/2014/main" id="{8473E30F-E029-494B-B93D-47CD6BF70F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98398" y="4881992"/>
            <a:ext cx="1098235" cy="1099995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47625" cap="sq">
            <a:solidFill>
              <a:schemeClr val="accent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19E15CF-61CB-4AA1-A96F-5E2075983C3F}"/>
              </a:ext>
            </a:extLst>
          </p:cNvPr>
          <p:cNvSpPr>
            <a:spLocks noChangeAspect="1"/>
          </p:cNvSpPr>
          <p:nvPr/>
        </p:nvSpPr>
        <p:spPr bwMode="auto">
          <a:xfrm>
            <a:off x="6025689" y="4391573"/>
            <a:ext cx="2738326" cy="1744581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5400" cap="sq">
            <a:solidFill>
              <a:srgbClr val="0078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048443-3EB6-4368-A4A3-F1D0D3B7ED1B}"/>
              </a:ext>
            </a:extLst>
          </p:cNvPr>
          <p:cNvCxnSpPr/>
          <p:nvPr/>
        </p:nvCxnSpPr>
        <p:spPr>
          <a:xfrm flipV="1">
            <a:off x="7518400" y="6261997"/>
            <a:ext cx="0" cy="27561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D5057-DF03-483D-B279-20A5006BAFEC}"/>
              </a:ext>
            </a:extLst>
          </p:cNvPr>
          <p:cNvCxnSpPr/>
          <p:nvPr/>
        </p:nvCxnSpPr>
        <p:spPr>
          <a:xfrm flipV="1">
            <a:off x="7207344" y="6261997"/>
            <a:ext cx="0" cy="275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407C-E7E9-4303-83BE-31B4E46B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Windows Defender ATP</a:t>
            </a:r>
          </a:p>
        </p:txBody>
      </p:sp>
      <p:sp>
        <p:nvSpPr>
          <p:cNvPr id="10" name="Rectangle 94">
            <a:extLst>
              <a:ext uri="{FF2B5EF4-FFF2-40B4-BE49-F238E27FC236}">
                <a16:creationId xmlns:a16="http://schemas.microsoft.com/office/drawing/2014/main" id="{6378125C-FA94-49F9-9DF6-42B874EBFE0C}"/>
              </a:ext>
            </a:extLst>
          </p:cNvPr>
          <p:cNvSpPr/>
          <p:nvPr/>
        </p:nvSpPr>
        <p:spPr bwMode="auto">
          <a:xfrm>
            <a:off x="6874723" y="9211454"/>
            <a:ext cx="1219663" cy="936686"/>
          </a:xfrm>
          <a:custGeom>
            <a:avLst/>
            <a:gdLst>
              <a:gd name="connsiteX0" fmla="*/ 0 w 1044502"/>
              <a:gd name="connsiteY0" fmla="*/ 0 h 936592"/>
              <a:gd name="connsiteX1" fmla="*/ 1044502 w 1044502"/>
              <a:gd name="connsiteY1" fmla="*/ 0 h 936592"/>
              <a:gd name="connsiteX2" fmla="*/ 1044502 w 1044502"/>
              <a:gd name="connsiteY2" fmla="*/ 936592 h 936592"/>
              <a:gd name="connsiteX3" fmla="*/ 0 w 1044502"/>
              <a:gd name="connsiteY3" fmla="*/ 936592 h 936592"/>
              <a:gd name="connsiteX4" fmla="*/ 0 w 1044502"/>
              <a:gd name="connsiteY4" fmla="*/ 0 h 936592"/>
              <a:gd name="connsiteX0" fmla="*/ 0 w 1044502"/>
              <a:gd name="connsiteY0" fmla="*/ 0 h 936592"/>
              <a:gd name="connsiteX1" fmla="*/ 1044502 w 1044502"/>
              <a:gd name="connsiteY1" fmla="*/ 0 h 936592"/>
              <a:gd name="connsiteX2" fmla="*/ 1041891 w 1044502"/>
              <a:gd name="connsiteY2" fmla="*/ 802405 h 936592"/>
              <a:gd name="connsiteX3" fmla="*/ 1044502 w 1044502"/>
              <a:gd name="connsiteY3" fmla="*/ 936592 h 936592"/>
              <a:gd name="connsiteX4" fmla="*/ 0 w 1044502"/>
              <a:gd name="connsiteY4" fmla="*/ 936592 h 936592"/>
              <a:gd name="connsiteX5" fmla="*/ 0 w 1044502"/>
              <a:gd name="connsiteY5" fmla="*/ 0 h 936592"/>
              <a:gd name="connsiteX0" fmla="*/ 0 w 1218767"/>
              <a:gd name="connsiteY0" fmla="*/ 0 h 936592"/>
              <a:gd name="connsiteX1" fmla="*/ 1044502 w 1218767"/>
              <a:gd name="connsiteY1" fmla="*/ 0 h 936592"/>
              <a:gd name="connsiteX2" fmla="*/ 1218764 w 1218767"/>
              <a:gd name="connsiteY2" fmla="*/ 892510 h 936592"/>
              <a:gd name="connsiteX3" fmla="*/ 1044502 w 1218767"/>
              <a:gd name="connsiteY3" fmla="*/ 936592 h 936592"/>
              <a:gd name="connsiteX4" fmla="*/ 0 w 1218767"/>
              <a:gd name="connsiteY4" fmla="*/ 936592 h 936592"/>
              <a:gd name="connsiteX5" fmla="*/ 0 w 1218767"/>
              <a:gd name="connsiteY5" fmla="*/ 0 h 936592"/>
              <a:gd name="connsiteX0" fmla="*/ 0 w 1218767"/>
              <a:gd name="connsiteY0" fmla="*/ 0 h 936592"/>
              <a:gd name="connsiteX1" fmla="*/ 1044502 w 1218767"/>
              <a:gd name="connsiteY1" fmla="*/ 0 h 936592"/>
              <a:gd name="connsiteX2" fmla="*/ 1218764 w 1218767"/>
              <a:gd name="connsiteY2" fmla="*/ 892510 h 936592"/>
              <a:gd name="connsiteX3" fmla="*/ 1044502 w 1218767"/>
              <a:gd name="connsiteY3" fmla="*/ 936592 h 936592"/>
              <a:gd name="connsiteX4" fmla="*/ 0 w 1218767"/>
              <a:gd name="connsiteY4" fmla="*/ 936592 h 936592"/>
              <a:gd name="connsiteX5" fmla="*/ 0 w 1218767"/>
              <a:gd name="connsiteY5" fmla="*/ 0 h 936592"/>
              <a:gd name="connsiteX0" fmla="*/ 0 w 1219836"/>
              <a:gd name="connsiteY0" fmla="*/ 0 h 936592"/>
              <a:gd name="connsiteX1" fmla="*/ 1044502 w 1219836"/>
              <a:gd name="connsiteY1" fmla="*/ 0 h 936592"/>
              <a:gd name="connsiteX2" fmla="*/ 1055239 w 1219836"/>
              <a:gd name="connsiteY2" fmla="*/ 608846 h 936592"/>
              <a:gd name="connsiteX3" fmla="*/ 1218764 w 1219836"/>
              <a:gd name="connsiteY3" fmla="*/ 892510 h 936592"/>
              <a:gd name="connsiteX4" fmla="*/ 1044502 w 1219836"/>
              <a:gd name="connsiteY4" fmla="*/ 936592 h 936592"/>
              <a:gd name="connsiteX5" fmla="*/ 0 w 1219836"/>
              <a:gd name="connsiteY5" fmla="*/ 936592 h 936592"/>
              <a:gd name="connsiteX6" fmla="*/ 0 w 1219836"/>
              <a:gd name="connsiteY6" fmla="*/ 0 h 936592"/>
              <a:gd name="connsiteX0" fmla="*/ 0 w 1219836"/>
              <a:gd name="connsiteY0" fmla="*/ 0 h 936592"/>
              <a:gd name="connsiteX1" fmla="*/ 1044502 w 1219836"/>
              <a:gd name="connsiteY1" fmla="*/ 0 h 936592"/>
              <a:gd name="connsiteX2" fmla="*/ 1055239 w 1219836"/>
              <a:gd name="connsiteY2" fmla="*/ 608846 h 936592"/>
              <a:gd name="connsiteX3" fmla="*/ 1218764 w 1219836"/>
              <a:gd name="connsiteY3" fmla="*/ 892510 h 936592"/>
              <a:gd name="connsiteX4" fmla="*/ 1044502 w 1219836"/>
              <a:gd name="connsiteY4" fmla="*/ 936592 h 936592"/>
              <a:gd name="connsiteX5" fmla="*/ 0 w 1219836"/>
              <a:gd name="connsiteY5" fmla="*/ 936592 h 936592"/>
              <a:gd name="connsiteX6" fmla="*/ 0 w 1219836"/>
              <a:gd name="connsiteY6" fmla="*/ 0 h 936592"/>
              <a:gd name="connsiteX0" fmla="*/ 0 w 1219836"/>
              <a:gd name="connsiteY0" fmla="*/ 227 h 936819"/>
              <a:gd name="connsiteX1" fmla="*/ 1044502 w 1219836"/>
              <a:gd name="connsiteY1" fmla="*/ 227 h 936819"/>
              <a:gd name="connsiteX2" fmla="*/ 1055239 w 1219836"/>
              <a:gd name="connsiteY2" fmla="*/ 609073 h 936819"/>
              <a:gd name="connsiteX3" fmla="*/ 1218764 w 1219836"/>
              <a:gd name="connsiteY3" fmla="*/ 892737 h 936819"/>
              <a:gd name="connsiteX4" fmla="*/ 1044502 w 1219836"/>
              <a:gd name="connsiteY4" fmla="*/ 936819 h 936819"/>
              <a:gd name="connsiteX5" fmla="*/ 0 w 1219836"/>
              <a:gd name="connsiteY5" fmla="*/ 936819 h 936819"/>
              <a:gd name="connsiteX6" fmla="*/ 0 w 1219836"/>
              <a:gd name="connsiteY6" fmla="*/ 227 h 9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836" h="936819">
                <a:moveTo>
                  <a:pt x="0" y="227"/>
                </a:moveTo>
                <a:lnTo>
                  <a:pt x="1044502" y="227"/>
                </a:lnTo>
                <a:cubicBezTo>
                  <a:pt x="1050176" y="-8427"/>
                  <a:pt x="1016183" y="230053"/>
                  <a:pt x="1055239" y="609073"/>
                </a:cubicBezTo>
                <a:cubicBezTo>
                  <a:pt x="1084283" y="757825"/>
                  <a:pt x="1233903" y="831438"/>
                  <a:pt x="1218764" y="892737"/>
                </a:cubicBezTo>
                <a:cubicBezTo>
                  <a:pt x="1219634" y="937466"/>
                  <a:pt x="1043632" y="892090"/>
                  <a:pt x="1044502" y="936819"/>
                </a:cubicBezTo>
                <a:lnTo>
                  <a:pt x="0" y="936819"/>
                </a:lnTo>
                <a:lnTo>
                  <a:pt x="0" y="227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0674D7-397E-4A92-8B69-273F962550ED}"/>
              </a:ext>
            </a:extLst>
          </p:cNvPr>
          <p:cNvSpPr/>
          <p:nvPr/>
        </p:nvSpPr>
        <p:spPr bwMode="auto">
          <a:xfrm>
            <a:off x="7156544" y="9276201"/>
            <a:ext cx="525141" cy="525141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Laptop_E770">
            <a:extLst>
              <a:ext uri="{FF2B5EF4-FFF2-40B4-BE49-F238E27FC236}">
                <a16:creationId xmlns:a16="http://schemas.microsoft.com/office/drawing/2014/main" id="{ADFBF43F-EC96-40E2-96B1-CD9FF95843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5220" y="9199753"/>
            <a:ext cx="1421279" cy="948388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47625" cap="sq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/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4B372B-7E7B-46C7-AB25-7A5888C5661F}"/>
              </a:ext>
            </a:extLst>
          </p:cNvPr>
          <p:cNvGrpSpPr/>
          <p:nvPr/>
        </p:nvGrpSpPr>
        <p:grpSpPr>
          <a:xfrm>
            <a:off x="5618047" y="7851077"/>
            <a:ext cx="3627317" cy="3627317"/>
            <a:chOff x="-173466" y="1468687"/>
            <a:chExt cx="4494231" cy="4494231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355C04A-B295-40B8-AD6B-C618BF00DC34}"/>
                </a:ext>
              </a:extLst>
            </p:cNvPr>
            <p:cNvSpPr/>
            <p:nvPr/>
          </p:nvSpPr>
          <p:spPr>
            <a:xfrm>
              <a:off x="594029" y="2236182"/>
              <a:ext cx="2959241" cy="2959241"/>
            </a:xfrm>
            <a:prstGeom prst="arc">
              <a:avLst>
                <a:gd name="adj1" fmla="val 16200000"/>
                <a:gd name="adj2" fmla="val 933280"/>
              </a:avLst>
            </a:prstGeom>
            <a:noFill/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5D08F91-9425-40C5-A5B4-07F695C6AE70}"/>
                </a:ext>
              </a:extLst>
            </p:cNvPr>
            <p:cNvSpPr/>
            <p:nvPr/>
          </p:nvSpPr>
          <p:spPr>
            <a:xfrm>
              <a:off x="258936" y="1901089"/>
              <a:ext cx="3629427" cy="3629427"/>
            </a:xfrm>
            <a:prstGeom prst="arc">
              <a:avLst>
                <a:gd name="adj1" fmla="val 14081651"/>
                <a:gd name="adj2" fmla="val 5305870"/>
              </a:avLst>
            </a:prstGeom>
            <a:noFill/>
            <a:ln w="1905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5BBFE26-CE1E-4D53-B8C1-84055BB15B08}"/>
                </a:ext>
              </a:extLst>
            </p:cNvPr>
            <p:cNvSpPr/>
            <p:nvPr/>
          </p:nvSpPr>
          <p:spPr>
            <a:xfrm>
              <a:off x="496504" y="2138657"/>
              <a:ext cx="3154291" cy="3154291"/>
            </a:xfrm>
            <a:prstGeom prst="arc">
              <a:avLst>
                <a:gd name="adj1" fmla="val 786898"/>
                <a:gd name="adj2" fmla="val 3954909"/>
              </a:avLst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649B366-5538-4BBF-8B36-C273BE94D683}"/>
                </a:ext>
              </a:extLst>
            </p:cNvPr>
            <p:cNvSpPr/>
            <p:nvPr/>
          </p:nvSpPr>
          <p:spPr>
            <a:xfrm>
              <a:off x="496504" y="2138657"/>
              <a:ext cx="3154291" cy="3154291"/>
            </a:xfrm>
            <a:prstGeom prst="arc">
              <a:avLst>
                <a:gd name="adj1" fmla="val 5978286"/>
                <a:gd name="adj2" fmla="val 7232270"/>
              </a:avLst>
            </a:prstGeom>
            <a:noFill/>
            <a:ln w="73025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5EABBC9-3CBC-4E28-8B04-AE6B1A8C3E3A}"/>
                </a:ext>
              </a:extLst>
            </p:cNvPr>
            <p:cNvSpPr/>
            <p:nvPr/>
          </p:nvSpPr>
          <p:spPr>
            <a:xfrm>
              <a:off x="404266" y="2046419"/>
              <a:ext cx="3338767" cy="3338767"/>
            </a:xfrm>
            <a:prstGeom prst="arc">
              <a:avLst>
                <a:gd name="adj1" fmla="val 2334467"/>
                <a:gd name="adj2" fmla="val 9307751"/>
              </a:avLst>
            </a:prstGeom>
            <a:noFill/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742BAF1C-0673-4EB0-BB19-1B24014D87E6}"/>
                </a:ext>
              </a:extLst>
            </p:cNvPr>
            <p:cNvSpPr/>
            <p:nvPr/>
          </p:nvSpPr>
          <p:spPr>
            <a:xfrm>
              <a:off x="331601" y="1973754"/>
              <a:ext cx="3484097" cy="3484097"/>
            </a:xfrm>
            <a:prstGeom prst="arc">
              <a:avLst>
                <a:gd name="adj1" fmla="val 3148164"/>
                <a:gd name="adj2" fmla="val 16522664"/>
              </a:avLst>
            </a:prstGeom>
            <a:noFill/>
            <a:ln w="15875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3E5F916D-8ABE-4DC8-B8A6-36226B3F9D33}"/>
                </a:ext>
              </a:extLst>
            </p:cNvPr>
            <p:cNvSpPr/>
            <p:nvPr/>
          </p:nvSpPr>
          <p:spPr>
            <a:xfrm>
              <a:off x="129202" y="1771355"/>
              <a:ext cx="3888894" cy="3888894"/>
            </a:xfrm>
            <a:prstGeom prst="arc">
              <a:avLst>
                <a:gd name="adj1" fmla="val 3267692"/>
                <a:gd name="adj2" fmla="val 8775367"/>
              </a:avLst>
            </a:prstGeom>
            <a:noFill/>
            <a:ln w="8255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F3A2A19D-904B-4BEA-B40B-00BE5278CA2F}"/>
                </a:ext>
              </a:extLst>
            </p:cNvPr>
            <p:cNvSpPr/>
            <p:nvPr/>
          </p:nvSpPr>
          <p:spPr>
            <a:xfrm>
              <a:off x="17696" y="1659849"/>
              <a:ext cx="4111907" cy="4111907"/>
            </a:xfrm>
            <a:prstGeom prst="arc">
              <a:avLst>
                <a:gd name="adj1" fmla="val 11832445"/>
                <a:gd name="adj2" fmla="val 164405"/>
              </a:avLst>
            </a:prstGeom>
            <a:noFill/>
            <a:ln w="635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B2E1E61-ABD7-40DF-BBF9-21CA9A2608D6}"/>
                </a:ext>
              </a:extLst>
            </p:cNvPr>
            <p:cNvSpPr/>
            <p:nvPr/>
          </p:nvSpPr>
          <p:spPr>
            <a:xfrm>
              <a:off x="-173466" y="1468687"/>
              <a:ext cx="4494231" cy="4494231"/>
            </a:xfrm>
            <a:prstGeom prst="arc">
              <a:avLst>
                <a:gd name="adj1" fmla="val 14076010"/>
                <a:gd name="adj2" fmla="val 5130957"/>
              </a:avLst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29673C48-EA06-4310-84E8-9BF6F2CFF670}"/>
              </a:ext>
            </a:extLst>
          </p:cNvPr>
          <p:cNvSpPr/>
          <p:nvPr/>
        </p:nvSpPr>
        <p:spPr>
          <a:xfrm>
            <a:off x="5544440" y="7777016"/>
            <a:ext cx="3784972" cy="3784972"/>
          </a:xfrm>
          <a:prstGeom prst="arc">
            <a:avLst>
              <a:gd name="adj1" fmla="val 1189226"/>
              <a:gd name="adj2" fmla="val 1189144"/>
            </a:avLst>
          </a:prstGeom>
          <a:noFill/>
          <a:ln w="2222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E1FB7B-FA66-4E75-B78E-FC6CBA0EC54A}"/>
              </a:ext>
            </a:extLst>
          </p:cNvPr>
          <p:cNvGrpSpPr/>
          <p:nvPr/>
        </p:nvGrpSpPr>
        <p:grpSpPr>
          <a:xfrm>
            <a:off x="7712426" y="9018116"/>
            <a:ext cx="399205" cy="424488"/>
            <a:chOff x="7571728" y="3313091"/>
            <a:chExt cx="559037" cy="594443"/>
          </a:xfrm>
        </p:grpSpPr>
        <p:sp>
          <p:nvSpPr>
            <p:cNvPr id="25" name="Rectangle 169">
              <a:extLst>
                <a:ext uri="{FF2B5EF4-FFF2-40B4-BE49-F238E27FC236}">
                  <a16:creationId xmlns:a16="http://schemas.microsoft.com/office/drawing/2014/main" id="{E98C119A-9A3A-47C0-8784-6E75805DBC52}"/>
                </a:ext>
              </a:extLst>
            </p:cNvPr>
            <p:cNvSpPr/>
            <p:nvPr/>
          </p:nvSpPr>
          <p:spPr bwMode="auto">
            <a:xfrm rot="18900000">
              <a:off x="7633720" y="3348740"/>
              <a:ext cx="391935" cy="465148"/>
            </a:xfrm>
            <a:custGeom>
              <a:avLst/>
              <a:gdLst>
                <a:gd name="connsiteX0" fmla="*/ 0 w 391935"/>
                <a:gd name="connsiteY0" fmla="*/ 0 h 391936"/>
                <a:gd name="connsiteX1" fmla="*/ 391935 w 391935"/>
                <a:gd name="connsiteY1" fmla="*/ 0 h 391936"/>
                <a:gd name="connsiteX2" fmla="*/ 391935 w 391935"/>
                <a:gd name="connsiteY2" fmla="*/ 391936 h 391936"/>
                <a:gd name="connsiteX3" fmla="*/ 0 w 391935"/>
                <a:gd name="connsiteY3" fmla="*/ 391936 h 391936"/>
                <a:gd name="connsiteX4" fmla="*/ 0 w 391935"/>
                <a:gd name="connsiteY4" fmla="*/ 0 h 391936"/>
                <a:gd name="connsiteX0" fmla="*/ 0 w 391935"/>
                <a:gd name="connsiteY0" fmla="*/ 0 h 391936"/>
                <a:gd name="connsiteX1" fmla="*/ 182661 w 391935"/>
                <a:gd name="connsiteY1" fmla="*/ 6644 h 391936"/>
                <a:gd name="connsiteX2" fmla="*/ 391935 w 391935"/>
                <a:gd name="connsiteY2" fmla="*/ 0 h 391936"/>
                <a:gd name="connsiteX3" fmla="*/ 391935 w 391935"/>
                <a:gd name="connsiteY3" fmla="*/ 391936 h 391936"/>
                <a:gd name="connsiteX4" fmla="*/ 0 w 391935"/>
                <a:gd name="connsiteY4" fmla="*/ 391936 h 391936"/>
                <a:gd name="connsiteX5" fmla="*/ 0 w 391935"/>
                <a:gd name="connsiteY5" fmla="*/ 0 h 391936"/>
                <a:gd name="connsiteX0" fmla="*/ 0 w 391935"/>
                <a:gd name="connsiteY0" fmla="*/ 73212 h 465148"/>
                <a:gd name="connsiteX1" fmla="*/ 180086 w 391935"/>
                <a:gd name="connsiteY1" fmla="*/ 0 h 465148"/>
                <a:gd name="connsiteX2" fmla="*/ 391935 w 391935"/>
                <a:gd name="connsiteY2" fmla="*/ 73212 h 465148"/>
                <a:gd name="connsiteX3" fmla="*/ 391935 w 391935"/>
                <a:gd name="connsiteY3" fmla="*/ 465148 h 465148"/>
                <a:gd name="connsiteX4" fmla="*/ 0 w 391935"/>
                <a:gd name="connsiteY4" fmla="*/ 465148 h 465148"/>
                <a:gd name="connsiteX5" fmla="*/ 0 w 391935"/>
                <a:gd name="connsiteY5" fmla="*/ 73212 h 465148"/>
                <a:gd name="connsiteX0" fmla="*/ 7728 w 391935"/>
                <a:gd name="connsiteY0" fmla="*/ 80940 h 465148"/>
                <a:gd name="connsiteX1" fmla="*/ 180086 w 391935"/>
                <a:gd name="connsiteY1" fmla="*/ 0 h 465148"/>
                <a:gd name="connsiteX2" fmla="*/ 391935 w 391935"/>
                <a:gd name="connsiteY2" fmla="*/ 73212 h 465148"/>
                <a:gd name="connsiteX3" fmla="*/ 391935 w 391935"/>
                <a:gd name="connsiteY3" fmla="*/ 465148 h 465148"/>
                <a:gd name="connsiteX4" fmla="*/ 0 w 391935"/>
                <a:gd name="connsiteY4" fmla="*/ 465148 h 465148"/>
                <a:gd name="connsiteX5" fmla="*/ 7728 w 391935"/>
                <a:gd name="connsiteY5" fmla="*/ 80940 h 46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935" h="465148">
                  <a:moveTo>
                    <a:pt x="7728" y="80940"/>
                  </a:moveTo>
                  <a:lnTo>
                    <a:pt x="180086" y="0"/>
                  </a:lnTo>
                  <a:lnTo>
                    <a:pt x="391935" y="73212"/>
                  </a:lnTo>
                  <a:lnTo>
                    <a:pt x="391935" y="465148"/>
                  </a:lnTo>
                  <a:lnTo>
                    <a:pt x="0" y="465148"/>
                  </a:lnTo>
                  <a:lnTo>
                    <a:pt x="7728" y="809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A326C1-74D4-4F6E-91EB-8D594EAE6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28" y="3313091"/>
              <a:ext cx="559037" cy="594443"/>
            </a:xfrm>
            <a:prstGeom prst="rect">
              <a:avLst/>
            </a:prstGeom>
          </p:spPr>
        </p:pic>
      </p:grpSp>
      <p:sp>
        <p:nvSpPr>
          <p:cNvPr id="27" name="TextBox 7">
            <a:extLst>
              <a:ext uri="{FF2B5EF4-FFF2-40B4-BE49-F238E27FC236}">
                <a16:creationId xmlns:a16="http://schemas.microsoft.com/office/drawing/2014/main" id="{A5B3176E-CAC6-46BC-89C4-36982C3653AD}"/>
              </a:ext>
            </a:extLst>
          </p:cNvPr>
          <p:cNvSpPr txBox="1"/>
          <p:nvPr/>
        </p:nvSpPr>
        <p:spPr>
          <a:xfrm>
            <a:off x="9643244" y="4528245"/>
            <a:ext cx="9481685" cy="7189661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Required capabilities:</a:t>
            </a:r>
          </a:p>
          <a:p>
            <a:pPr marL="1371417" lvl="1" indent="-457200"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monitor kernel &amp; memory</a:t>
            </a:r>
          </a:p>
          <a:p>
            <a:pPr marL="1371417" lvl="1" indent="-457200"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sandboxing</a:t>
            </a:r>
          </a:p>
          <a:p>
            <a:pPr marL="1371417" lvl="1" indent="-457200"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use of Machine Learning</a:t>
            </a:r>
          </a:p>
          <a:p>
            <a:pPr marL="1371417" lvl="1" indent="-457200"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manual deep hunting capability</a:t>
            </a:r>
          </a:p>
          <a:p>
            <a:pPr marL="1371417" lvl="1" indent="-457200"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manual reaction (network isolation, file/process quarantine, whitelisting, etc.)</a:t>
            </a:r>
          </a:p>
          <a:p>
            <a:pPr marL="1371417" lvl="1" indent="-457200"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automated investigation &amp; response</a:t>
            </a:r>
          </a:p>
          <a:p>
            <a:pPr marL="1371417" lvl="1" indent="-457200"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integration with other security tools (Secure Email Gateway, Users &amp; Entities behavior analysis, etc.) and SIEM of course</a:t>
            </a:r>
          </a:p>
          <a:p>
            <a:pPr marL="1371417" lvl="1" indent="-457200"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etc.</a:t>
            </a:r>
          </a:p>
        </p:txBody>
      </p:sp>
      <p:sp>
        <p:nvSpPr>
          <p:cNvPr id="28" name="IoT">
            <a:extLst>
              <a:ext uri="{FF2B5EF4-FFF2-40B4-BE49-F238E27FC236}">
                <a16:creationId xmlns:a16="http://schemas.microsoft.com/office/drawing/2014/main" id="{8473E30F-E029-494B-B93D-47CD6BF70F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98398" y="4881992"/>
            <a:ext cx="1098235" cy="1099995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47625" cap="sq">
            <a:solidFill>
              <a:schemeClr val="accent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19E15CF-61CB-4AA1-A96F-5E2075983C3F}"/>
              </a:ext>
            </a:extLst>
          </p:cNvPr>
          <p:cNvSpPr>
            <a:spLocks noChangeAspect="1"/>
          </p:cNvSpPr>
          <p:nvPr/>
        </p:nvSpPr>
        <p:spPr bwMode="auto">
          <a:xfrm>
            <a:off x="6025689" y="4391573"/>
            <a:ext cx="2738326" cy="1744581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5400" cap="sq">
            <a:solidFill>
              <a:srgbClr val="0078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048443-3EB6-4368-A4A3-F1D0D3B7ED1B}"/>
              </a:ext>
            </a:extLst>
          </p:cNvPr>
          <p:cNvCxnSpPr/>
          <p:nvPr/>
        </p:nvCxnSpPr>
        <p:spPr>
          <a:xfrm flipV="1">
            <a:off x="7518400" y="6261997"/>
            <a:ext cx="0" cy="27561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D5057-DF03-483D-B279-20A5006BAFEC}"/>
              </a:ext>
            </a:extLst>
          </p:cNvPr>
          <p:cNvCxnSpPr/>
          <p:nvPr/>
        </p:nvCxnSpPr>
        <p:spPr>
          <a:xfrm flipV="1">
            <a:off x="7207344" y="6261997"/>
            <a:ext cx="0" cy="275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7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5B32-B337-40EE-B693-4BAECA70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Demos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38C24008-BE04-46BA-9BB9-B34CC238DB6D}"/>
              </a:ext>
            </a:extLst>
          </p:cNvPr>
          <p:cNvSpPr txBox="1"/>
          <p:nvPr/>
        </p:nvSpPr>
        <p:spPr>
          <a:xfrm>
            <a:off x="9643244" y="5129095"/>
            <a:ext cx="9481685" cy="3527119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Alert investigation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Automated threat investigation &amp; response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Interconnection with other security tools</a:t>
            </a:r>
          </a:p>
        </p:txBody>
      </p:sp>
      <p:sp>
        <p:nvSpPr>
          <p:cNvPr id="4" name="Rectangle 94">
            <a:extLst>
              <a:ext uri="{FF2B5EF4-FFF2-40B4-BE49-F238E27FC236}">
                <a16:creationId xmlns:a16="http://schemas.microsoft.com/office/drawing/2014/main" id="{AC2D4C81-66EF-4D87-9B76-EF263381797F}"/>
              </a:ext>
            </a:extLst>
          </p:cNvPr>
          <p:cNvSpPr/>
          <p:nvPr/>
        </p:nvSpPr>
        <p:spPr bwMode="auto">
          <a:xfrm>
            <a:off x="6874723" y="6399952"/>
            <a:ext cx="1219663" cy="936686"/>
          </a:xfrm>
          <a:custGeom>
            <a:avLst/>
            <a:gdLst>
              <a:gd name="connsiteX0" fmla="*/ 0 w 1044502"/>
              <a:gd name="connsiteY0" fmla="*/ 0 h 936592"/>
              <a:gd name="connsiteX1" fmla="*/ 1044502 w 1044502"/>
              <a:gd name="connsiteY1" fmla="*/ 0 h 936592"/>
              <a:gd name="connsiteX2" fmla="*/ 1044502 w 1044502"/>
              <a:gd name="connsiteY2" fmla="*/ 936592 h 936592"/>
              <a:gd name="connsiteX3" fmla="*/ 0 w 1044502"/>
              <a:gd name="connsiteY3" fmla="*/ 936592 h 936592"/>
              <a:gd name="connsiteX4" fmla="*/ 0 w 1044502"/>
              <a:gd name="connsiteY4" fmla="*/ 0 h 936592"/>
              <a:gd name="connsiteX0" fmla="*/ 0 w 1044502"/>
              <a:gd name="connsiteY0" fmla="*/ 0 h 936592"/>
              <a:gd name="connsiteX1" fmla="*/ 1044502 w 1044502"/>
              <a:gd name="connsiteY1" fmla="*/ 0 h 936592"/>
              <a:gd name="connsiteX2" fmla="*/ 1041891 w 1044502"/>
              <a:gd name="connsiteY2" fmla="*/ 802405 h 936592"/>
              <a:gd name="connsiteX3" fmla="*/ 1044502 w 1044502"/>
              <a:gd name="connsiteY3" fmla="*/ 936592 h 936592"/>
              <a:gd name="connsiteX4" fmla="*/ 0 w 1044502"/>
              <a:gd name="connsiteY4" fmla="*/ 936592 h 936592"/>
              <a:gd name="connsiteX5" fmla="*/ 0 w 1044502"/>
              <a:gd name="connsiteY5" fmla="*/ 0 h 936592"/>
              <a:gd name="connsiteX0" fmla="*/ 0 w 1218767"/>
              <a:gd name="connsiteY0" fmla="*/ 0 h 936592"/>
              <a:gd name="connsiteX1" fmla="*/ 1044502 w 1218767"/>
              <a:gd name="connsiteY1" fmla="*/ 0 h 936592"/>
              <a:gd name="connsiteX2" fmla="*/ 1218764 w 1218767"/>
              <a:gd name="connsiteY2" fmla="*/ 892510 h 936592"/>
              <a:gd name="connsiteX3" fmla="*/ 1044502 w 1218767"/>
              <a:gd name="connsiteY3" fmla="*/ 936592 h 936592"/>
              <a:gd name="connsiteX4" fmla="*/ 0 w 1218767"/>
              <a:gd name="connsiteY4" fmla="*/ 936592 h 936592"/>
              <a:gd name="connsiteX5" fmla="*/ 0 w 1218767"/>
              <a:gd name="connsiteY5" fmla="*/ 0 h 936592"/>
              <a:gd name="connsiteX0" fmla="*/ 0 w 1218767"/>
              <a:gd name="connsiteY0" fmla="*/ 0 h 936592"/>
              <a:gd name="connsiteX1" fmla="*/ 1044502 w 1218767"/>
              <a:gd name="connsiteY1" fmla="*/ 0 h 936592"/>
              <a:gd name="connsiteX2" fmla="*/ 1218764 w 1218767"/>
              <a:gd name="connsiteY2" fmla="*/ 892510 h 936592"/>
              <a:gd name="connsiteX3" fmla="*/ 1044502 w 1218767"/>
              <a:gd name="connsiteY3" fmla="*/ 936592 h 936592"/>
              <a:gd name="connsiteX4" fmla="*/ 0 w 1218767"/>
              <a:gd name="connsiteY4" fmla="*/ 936592 h 936592"/>
              <a:gd name="connsiteX5" fmla="*/ 0 w 1218767"/>
              <a:gd name="connsiteY5" fmla="*/ 0 h 936592"/>
              <a:gd name="connsiteX0" fmla="*/ 0 w 1219836"/>
              <a:gd name="connsiteY0" fmla="*/ 0 h 936592"/>
              <a:gd name="connsiteX1" fmla="*/ 1044502 w 1219836"/>
              <a:gd name="connsiteY1" fmla="*/ 0 h 936592"/>
              <a:gd name="connsiteX2" fmla="*/ 1055239 w 1219836"/>
              <a:gd name="connsiteY2" fmla="*/ 608846 h 936592"/>
              <a:gd name="connsiteX3" fmla="*/ 1218764 w 1219836"/>
              <a:gd name="connsiteY3" fmla="*/ 892510 h 936592"/>
              <a:gd name="connsiteX4" fmla="*/ 1044502 w 1219836"/>
              <a:gd name="connsiteY4" fmla="*/ 936592 h 936592"/>
              <a:gd name="connsiteX5" fmla="*/ 0 w 1219836"/>
              <a:gd name="connsiteY5" fmla="*/ 936592 h 936592"/>
              <a:gd name="connsiteX6" fmla="*/ 0 w 1219836"/>
              <a:gd name="connsiteY6" fmla="*/ 0 h 936592"/>
              <a:gd name="connsiteX0" fmla="*/ 0 w 1219836"/>
              <a:gd name="connsiteY0" fmla="*/ 0 h 936592"/>
              <a:gd name="connsiteX1" fmla="*/ 1044502 w 1219836"/>
              <a:gd name="connsiteY1" fmla="*/ 0 h 936592"/>
              <a:gd name="connsiteX2" fmla="*/ 1055239 w 1219836"/>
              <a:gd name="connsiteY2" fmla="*/ 608846 h 936592"/>
              <a:gd name="connsiteX3" fmla="*/ 1218764 w 1219836"/>
              <a:gd name="connsiteY3" fmla="*/ 892510 h 936592"/>
              <a:gd name="connsiteX4" fmla="*/ 1044502 w 1219836"/>
              <a:gd name="connsiteY4" fmla="*/ 936592 h 936592"/>
              <a:gd name="connsiteX5" fmla="*/ 0 w 1219836"/>
              <a:gd name="connsiteY5" fmla="*/ 936592 h 936592"/>
              <a:gd name="connsiteX6" fmla="*/ 0 w 1219836"/>
              <a:gd name="connsiteY6" fmla="*/ 0 h 936592"/>
              <a:gd name="connsiteX0" fmla="*/ 0 w 1219836"/>
              <a:gd name="connsiteY0" fmla="*/ 227 h 936819"/>
              <a:gd name="connsiteX1" fmla="*/ 1044502 w 1219836"/>
              <a:gd name="connsiteY1" fmla="*/ 227 h 936819"/>
              <a:gd name="connsiteX2" fmla="*/ 1055239 w 1219836"/>
              <a:gd name="connsiteY2" fmla="*/ 609073 h 936819"/>
              <a:gd name="connsiteX3" fmla="*/ 1218764 w 1219836"/>
              <a:gd name="connsiteY3" fmla="*/ 892737 h 936819"/>
              <a:gd name="connsiteX4" fmla="*/ 1044502 w 1219836"/>
              <a:gd name="connsiteY4" fmla="*/ 936819 h 936819"/>
              <a:gd name="connsiteX5" fmla="*/ 0 w 1219836"/>
              <a:gd name="connsiteY5" fmla="*/ 936819 h 936819"/>
              <a:gd name="connsiteX6" fmla="*/ 0 w 1219836"/>
              <a:gd name="connsiteY6" fmla="*/ 227 h 9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836" h="936819">
                <a:moveTo>
                  <a:pt x="0" y="227"/>
                </a:moveTo>
                <a:lnTo>
                  <a:pt x="1044502" y="227"/>
                </a:lnTo>
                <a:cubicBezTo>
                  <a:pt x="1050176" y="-8427"/>
                  <a:pt x="1016183" y="230053"/>
                  <a:pt x="1055239" y="609073"/>
                </a:cubicBezTo>
                <a:cubicBezTo>
                  <a:pt x="1084283" y="757825"/>
                  <a:pt x="1233903" y="831438"/>
                  <a:pt x="1218764" y="892737"/>
                </a:cubicBezTo>
                <a:cubicBezTo>
                  <a:pt x="1219634" y="937466"/>
                  <a:pt x="1043632" y="892090"/>
                  <a:pt x="1044502" y="936819"/>
                </a:cubicBezTo>
                <a:lnTo>
                  <a:pt x="0" y="936819"/>
                </a:lnTo>
                <a:lnTo>
                  <a:pt x="0" y="227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0E851B-C17A-4E4A-86ED-048305E5D3A1}"/>
              </a:ext>
            </a:extLst>
          </p:cNvPr>
          <p:cNvSpPr/>
          <p:nvPr/>
        </p:nvSpPr>
        <p:spPr bwMode="auto">
          <a:xfrm>
            <a:off x="7156544" y="6464699"/>
            <a:ext cx="525141" cy="525141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Laptop_E770">
            <a:extLst>
              <a:ext uri="{FF2B5EF4-FFF2-40B4-BE49-F238E27FC236}">
                <a16:creationId xmlns:a16="http://schemas.microsoft.com/office/drawing/2014/main" id="{78397FFB-2F96-4716-9DB7-ECA2DE05CD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5220" y="6388251"/>
            <a:ext cx="1421279" cy="948388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47625" cap="sq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/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F749E3-9621-4DB0-9C2E-4C0A3DD2E9FF}"/>
              </a:ext>
            </a:extLst>
          </p:cNvPr>
          <p:cNvGrpSpPr/>
          <p:nvPr/>
        </p:nvGrpSpPr>
        <p:grpSpPr>
          <a:xfrm>
            <a:off x="5618047" y="5039575"/>
            <a:ext cx="3627317" cy="3627317"/>
            <a:chOff x="-173466" y="1468687"/>
            <a:chExt cx="4494231" cy="4494231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6993EEB3-FA5A-4131-A401-F176DB075A5C}"/>
                </a:ext>
              </a:extLst>
            </p:cNvPr>
            <p:cNvSpPr/>
            <p:nvPr/>
          </p:nvSpPr>
          <p:spPr>
            <a:xfrm>
              <a:off x="594029" y="2236182"/>
              <a:ext cx="2959241" cy="2959241"/>
            </a:xfrm>
            <a:prstGeom prst="arc">
              <a:avLst>
                <a:gd name="adj1" fmla="val 16200000"/>
                <a:gd name="adj2" fmla="val 933280"/>
              </a:avLst>
            </a:prstGeom>
            <a:noFill/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FB0B15-2572-49A0-A6BB-47D32B5DA822}"/>
                </a:ext>
              </a:extLst>
            </p:cNvPr>
            <p:cNvSpPr/>
            <p:nvPr/>
          </p:nvSpPr>
          <p:spPr>
            <a:xfrm>
              <a:off x="258936" y="1901089"/>
              <a:ext cx="3629427" cy="3629427"/>
            </a:xfrm>
            <a:prstGeom prst="arc">
              <a:avLst>
                <a:gd name="adj1" fmla="val 14081651"/>
                <a:gd name="adj2" fmla="val 5305870"/>
              </a:avLst>
            </a:prstGeom>
            <a:noFill/>
            <a:ln w="1905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17A191AF-B01F-4D2F-BFB9-0A4A05075841}"/>
                </a:ext>
              </a:extLst>
            </p:cNvPr>
            <p:cNvSpPr/>
            <p:nvPr/>
          </p:nvSpPr>
          <p:spPr>
            <a:xfrm>
              <a:off x="496504" y="2138657"/>
              <a:ext cx="3154291" cy="3154291"/>
            </a:xfrm>
            <a:prstGeom prst="arc">
              <a:avLst>
                <a:gd name="adj1" fmla="val 786898"/>
                <a:gd name="adj2" fmla="val 3954909"/>
              </a:avLst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71F7304-08DF-4EE8-B186-28BEFFF34E22}"/>
                </a:ext>
              </a:extLst>
            </p:cNvPr>
            <p:cNvSpPr/>
            <p:nvPr/>
          </p:nvSpPr>
          <p:spPr>
            <a:xfrm>
              <a:off x="496504" y="2138657"/>
              <a:ext cx="3154291" cy="3154291"/>
            </a:xfrm>
            <a:prstGeom prst="arc">
              <a:avLst>
                <a:gd name="adj1" fmla="val 5978286"/>
                <a:gd name="adj2" fmla="val 7232270"/>
              </a:avLst>
            </a:prstGeom>
            <a:noFill/>
            <a:ln w="73025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7F6C2C4-D603-4B0E-A756-CB3D4384BE41}"/>
                </a:ext>
              </a:extLst>
            </p:cNvPr>
            <p:cNvSpPr/>
            <p:nvPr/>
          </p:nvSpPr>
          <p:spPr>
            <a:xfrm>
              <a:off x="404266" y="2046419"/>
              <a:ext cx="3338767" cy="3338767"/>
            </a:xfrm>
            <a:prstGeom prst="arc">
              <a:avLst>
                <a:gd name="adj1" fmla="val 2334467"/>
                <a:gd name="adj2" fmla="val 9307751"/>
              </a:avLst>
            </a:prstGeom>
            <a:noFill/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83720F5-E321-45D6-9DBA-DCD4C3B7F471}"/>
                </a:ext>
              </a:extLst>
            </p:cNvPr>
            <p:cNvSpPr/>
            <p:nvPr/>
          </p:nvSpPr>
          <p:spPr>
            <a:xfrm>
              <a:off x="331601" y="1973754"/>
              <a:ext cx="3484097" cy="3484097"/>
            </a:xfrm>
            <a:prstGeom prst="arc">
              <a:avLst>
                <a:gd name="adj1" fmla="val 3148164"/>
                <a:gd name="adj2" fmla="val 16522664"/>
              </a:avLst>
            </a:prstGeom>
            <a:noFill/>
            <a:ln w="15875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3ACC0F8-3FF5-4630-8BDD-2C1626C7A83C}"/>
                </a:ext>
              </a:extLst>
            </p:cNvPr>
            <p:cNvSpPr/>
            <p:nvPr/>
          </p:nvSpPr>
          <p:spPr>
            <a:xfrm>
              <a:off x="129202" y="1771355"/>
              <a:ext cx="3888894" cy="3888894"/>
            </a:xfrm>
            <a:prstGeom prst="arc">
              <a:avLst>
                <a:gd name="adj1" fmla="val 3267692"/>
                <a:gd name="adj2" fmla="val 8775367"/>
              </a:avLst>
            </a:prstGeom>
            <a:noFill/>
            <a:ln w="8255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5FC79EB-F72F-4710-830B-94E36D4F4C44}"/>
                </a:ext>
              </a:extLst>
            </p:cNvPr>
            <p:cNvSpPr/>
            <p:nvPr/>
          </p:nvSpPr>
          <p:spPr>
            <a:xfrm>
              <a:off x="17696" y="1659849"/>
              <a:ext cx="4111907" cy="4111907"/>
            </a:xfrm>
            <a:prstGeom prst="arc">
              <a:avLst>
                <a:gd name="adj1" fmla="val 11832445"/>
                <a:gd name="adj2" fmla="val 164405"/>
              </a:avLst>
            </a:prstGeom>
            <a:noFill/>
            <a:ln w="635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FD1AD38-A750-47D9-9FE1-349CCEB929FD}"/>
                </a:ext>
              </a:extLst>
            </p:cNvPr>
            <p:cNvSpPr/>
            <p:nvPr/>
          </p:nvSpPr>
          <p:spPr>
            <a:xfrm>
              <a:off x="-173466" y="1468687"/>
              <a:ext cx="4494231" cy="4494231"/>
            </a:xfrm>
            <a:prstGeom prst="arc">
              <a:avLst>
                <a:gd name="adj1" fmla="val 14076010"/>
                <a:gd name="adj2" fmla="val 5130957"/>
              </a:avLst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E7C26C4A-5B46-403F-9651-FD8A22826F83}"/>
              </a:ext>
            </a:extLst>
          </p:cNvPr>
          <p:cNvSpPr/>
          <p:nvPr/>
        </p:nvSpPr>
        <p:spPr>
          <a:xfrm>
            <a:off x="5544440" y="4965514"/>
            <a:ext cx="3784972" cy="3784972"/>
          </a:xfrm>
          <a:prstGeom prst="arc">
            <a:avLst>
              <a:gd name="adj1" fmla="val 1189226"/>
              <a:gd name="adj2" fmla="val 1189144"/>
            </a:avLst>
          </a:prstGeom>
          <a:noFill/>
          <a:ln w="2222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3504E4-902F-4869-8208-25ED5809C5FF}"/>
              </a:ext>
            </a:extLst>
          </p:cNvPr>
          <p:cNvGrpSpPr/>
          <p:nvPr/>
        </p:nvGrpSpPr>
        <p:grpSpPr>
          <a:xfrm>
            <a:off x="7712426" y="6206614"/>
            <a:ext cx="399205" cy="424488"/>
            <a:chOff x="7571728" y="3313091"/>
            <a:chExt cx="559037" cy="594443"/>
          </a:xfrm>
        </p:grpSpPr>
        <p:sp>
          <p:nvSpPr>
            <p:cNvPr id="19" name="Rectangle 169">
              <a:extLst>
                <a:ext uri="{FF2B5EF4-FFF2-40B4-BE49-F238E27FC236}">
                  <a16:creationId xmlns:a16="http://schemas.microsoft.com/office/drawing/2014/main" id="{ABBE5FD9-ECDB-4034-BD4E-4070F2A95D6E}"/>
                </a:ext>
              </a:extLst>
            </p:cNvPr>
            <p:cNvSpPr/>
            <p:nvPr/>
          </p:nvSpPr>
          <p:spPr bwMode="auto">
            <a:xfrm rot="18900000">
              <a:off x="7633720" y="3348740"/>
              <a:ext cx="391935" cy="465148"/>
            </a:xfrm>
            <a:custGeom>
              <a:avLst/>
              <a:gdLst>
                <a:gd name="connsiteX0" fmla="*/ 0 w 391935"/>
                <a:gd name="connsiteY0" fmla="*/ 0 h 391936"/>
                <a:gd name="connsiteX1" fmla="*/ 391935 w 391935"/>
                <a:gd name="connsiteY1" fmla="*/ 0 h 391936"/>
                <a:gd name="connsiteX2" fmla="*/ 391935 w 391935"/>
                <a:gd name="connsiteY2" fmla="*/ 391936 h 391936"/>
                <a:gd name="connsiteX3" fmla="*/ 0 w 391935"/>
                <a:gd name="connsiteY3" fmla="*/ 391936 h 391936"/>
                <a:gd name="connsiteX4" fmla="*/ 0 w 391935"/>
                <a:gd name="connsiteY4" fmla="*/ 0 h 391936"/>
                <a:gd name="connsiteX0" fmla="*/ 0 w 391935"/>
                <a:gd name="connsiteY0" fmla="*/ 0 h 391936"/>
                <a:gd name="connsiteX1" fmla="*/ 182661 w 391935"/>
                <a:gd name="connsiteY1" fmla="*/ 6644 h 391936"/>
                <a:gd name="connsiteX2" fmla="*/ 391935 w 391935"/>
                <a:gd name="connsiteY2" fmla="*/ 0 h 391936"/>
                <a:gd name="connsiteX3" fmla="*/ 391935 w 391935"/>
                <a:gd name="connsiteY3" fmla="*/ 391936 h 391936"/>
                <a:gd name="connsiteX4" fmla="*/ 0 w 391935"/>
                <a:gd name="connsiteY4" fmla="*/ 391936 h 391936"/>
                <a:gd name="connsiteX5" fmla="*/ 0 w 391935"/>
                <a:gd name="connsiteY5" fmla="*/ 0 h 391936"/>
                <a:gd name="connsiteX0" fmla="*/ 0 w 391935"/>
                <a:gd name="connsiteY0" fmla="*/ 73212 h 465148"/>
                <a:gd name="connsiteX1" fmla="*/ 180086 w 391935"/>
                <a:gd name="connsiteY1" fmla="*/ 0 h 465148"/>
                <a:gd name="connsiteX2" fmla="*/ 391935 w 391935"/>
                <a:gd name="connsiteY2" fmla="*/ 73212 h 465148"/>
                <a:gd name="connsiteX3" fmla="*/ 391935 w 391935"/>
                <a:gd name="connsiteY3" fmla="*/ 465148 h 465148"/>
                <a:gd name="connsiteX4" fmla="*/ 0 w 391935"/>
                <a:gd name="connsiteY4" fmla="*/ 465148 h 465148"/>
                <a:gd name="connsiteX5" fmla="*/ 0 w 391935"/>
                <a:gd name="connsiteY5" fmla="*/ 73212 h 465148"/>
                <a:gd name="connsiteX0" fmla="*/ 7728 w 391935"/>
                <a:gd name="connsiteY0" fmla="*/ 80940 h 465148"/>
                <a:gd name="connsiteX1" fmla="*/ 180086 w 391935"/>
                <a:gd name="connsiteY1" fmla="*/ 0 h 465148"/>
                <a:gd name="connsiteX2" fmla="*/ 391935 w 391935"/>
                <a:gd name="connsiteY2" fmla="*/ 73212 h 465148"/>
                <a:gd name="connsiteX3" fmla="*/ 391935 w 391935"/>
                <a:gd name="connsiteY3" fmla="*/ 465148 h 465148"/>
                <a:gd name="connsiteX4" fmla="*/ 0 w 391935"/>
                <a:gd name="connsiteY4" fmla="*/ 465148 h 465148"/>
                <a:gd name="connsiteX5" fmla="*/ 7728 w 391935"/>
                <a:gd name="connsiteY5" fmla="*/ 80940 h 46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935" h="465148">
                  <a:moveTo>
                    <a:pt x="7728" y="80940"/>
                  </a:moveTo>
                  <a:lnTo>
                    <a:pt x="180086" y="0"/>
                  </a:lnTo>
                  <a:lnTo>
                    <a:pt x="391935" y="73212"/>
                  </a:lnTo>
                  <a:lnTo>
                    <a:pt x="391935" y="465148"/>
                  </a:lnTo>
                  <a:lnTo>
                    <a:pt x="0" y="465148"/>
                  </a:lnTo>
                  <a:lnTo>
                    <a:pt x="7728" y="809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712AE3F-7EAE-443D-939A-D3884F390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28" y="3313091"/>
              <a:ext cx="559037" cy="594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83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29315C5-4A3C-401D-AB2C-BF24CF861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167098"/>
              </p:ext>
            </p:extLst>
          </p:nvPr>
        </p:nvGraphicFramePr>
        <p:xfrm>
          <a:off x="4977553" y="3771900"/>
          <a:ext cx="7366848" cy="958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3">
            <a:extLst>
              <a:ext uri="{FF2B5EF4-FFF2-40B4-BE49-F238E27FC236}">
                <a16:creationId xmlns:a16="http://schemas.microsoft.com/office/drawing/2014/main" id="{F946E8B7-B91D-4819-9937-ECA1D7A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Integrations</a:t>
            </a: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B2E25D85-5585-463E-8C15-9F9547195F3A}"/>
              </a:ext>
            </a:extLst>
          </p:cNvPr>
          <p:cNvSpPr txBox="1"/>
          <p:nvPr/>
        </p:nvSpPr>
        <p:spPr>
          <a:xfrm>
            <a:off x="12954001" y="4727690"/>
            <a:ext cx="5993937" cy="1280351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Automatically remove unknown malicious files from mailboxes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2D09CDBD-47A3-462D-9841-B84F31DA8AA9}"/>
              </a:ext>
            </a:extLst>
          </p:cNvPr>
          <p:cNvSpPr txBox="1"/>
          <p:nvPr/>
        </p:nvSpPr>
        <p:spPr>
          <a:xfrm>
            <a:off x="12954001" y="6862914"/>
            <a:ext cx="5993937" cy="1280351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Get the full view of the threat across your network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4E4BB387-F5CF-4A17-979D-BA761107911D}"/>
              </a:ext>
            </a:extLst>
          </p:cNvPr>
          <p:cNvSpPr txBox="1"/>
          <p:nvPr/>
        </p:nvSpPr>
        <p:spPr>
          <a:xfrm>
            <a:off x="12954001" y="9008224"/>
            <a:ext cx="5993937" cy="1280351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Define conditional access policy based on Device Risk – alerts 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BADB8B56-2D06-418F-9BE9-A3F6C015A2FA}"/>
              </a:ext>
            </a:extLst>
          </p:cNvPr>
          <p:cNvSpPr txBox="1"/>
          <p:nvPr/>
        </p:nvSpPr>
        <p:spPr>
          <a:xfrm>
            <a:off x="12954001" y="10630580"/>
            <a:ext cx="5993937" cy="2726900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Through the Intelligence Security Graph API partners can react to/pilot alerts detected in the customer environment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571500" algn="l"/>
              </a:tabLs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Intelligent Security Association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13E60E-1C52-42C7-B921-BB206A248F00}"/>
              </a:ext>
            </a:extLst>
          </p:cNvPr>
          <p:cNvSpPr/>
          <p:nvPr/>
        </p:nvSpPr>
        <p:spPr>
          <a:xfrm>
            <a:off x="12344401" y="5130800"/>
            <a:ext cx="474132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2128205-ACFF-44F5-9AF6-0AE22D63FE9F}"/>
              </a:ext>
            </a:extLst>
          </p:cNvPr>
          <p:cNvSpPr/>
          <p:nvPr/>
        </p:nvSpPr>
        <p:spPr>
          <a:xfrm>
            <a:off x="12344401" y="7257556"/>
            <a:ext cx="474132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EBCDCBD-1051-40A5-81D8-F01CB8577FDD}"/>
              </a:ext>
            </a:extLst>
          </p:cNvPr>
          <p:cNvSpPr/>
          <p:nvPr/>
        </p:nvSpPr>
        <p:spPr>
          <a:xfrm>
            <a:off x="12344401" y="9411334"/>
            <a:ext cx="474132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E735EB2-7310-46BF-A38C-41632DA9D174}"/>
              </a:ext>
            </a:extLst>
          </p:cNvPr>
          <p:cNvSpPr/>
          <p:nvPr/>
        </p:nvSpPr>
        <p:spPr>
          <a:xfrm>
            <a:off x="12344401" y="11565112"/>
            <a:ext cx="474132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2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">
            <a:extLst>
              <a:ext uri="{FF2B5EF4-FFF2-40B4-BE49-F238E27FC236}">
                <a16:creationId xmlns:a16="http://schemas.microsoft.com/office/drawing/2014/main" id="{F1EF14AB-A4E5-4F0B-90BC-0B188B75400A}"/>
              </a:ext>
            </a:extLst>
          </p:cNvPr>
          <p:cNvSpPr txBox="1"/>
          <p:nvPr/>
        </p:nvSpPr>
        <p:spPr>
          <a:xfrm>
            <a:off x="5252720" y="4185276"/>
            <a:ext cx="13872209" cy="1526572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Almost (all) companies have been breach, are breached and know it… or not</a:t>
            </a: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C09E04CD-D377-4F09-8056-44F3B8CF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breach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84563-97FC-4D9F-8A79-8131DE0D0F49}"/>
              </a:ext>
            </a:extLst>
          </p:cNvPr>
          <p:cNvSpPr txBox="1"/>
          <p:nvPr/>
        </p:nvSpPr>
        <p:spPr>
          <a:xfrm>
            <a:off x="10047506" y="8720451"/>
            <a:ext cx="3601377" cy="65172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89638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118" normalizeH="0" baseline="0" noProof="0" dirty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Black" panose="020B0A02040204020203" pitchFamily="34" charset="0"/>
              </a:rPr>
              <a:t>THE</a:t>
            </a:r>
            <a:br>
              <a:rPr kumimoji="0" lang="en-US" sz="2353" b="0" i="0" u="none" strike="noStrike" kern="0" cap="none" spc="118" normalizeH="0" baseline="0" noProof="0" dirty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kumimoji="0" lang="en-US" sz="2353" b="1" i="0" u="none" strike="noStrike" kern="0" cap="none" spc="118" normalizeH="0" baseline="0" noProof="0" dirty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Black" panose="020B0A02040204020203" pitchFamily="34" charset="0"/>
              </a:rPr>
              <a:t>SECURITY POSTURE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114CF8-1B73-4474-8E0A-5E1F50DDD9BC}"/>
              </a:ext>
            </a:extLst>
          </p:cNvPr>
          <p:cNvGrpSpPr/>
          <p:nvPr/>
        </p:nvGrpSpPr>
        <p:grpSpPr>
          <a:xfrm rot="16200000">
            <a:off x="9655889" y="6854007"/>
            <a:ext cx="4384613" cy="4384613"/>
            <a:chOff x="3845967" y="1200150"/>
            <a:chExt cx="4472534" cy="44725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BE2CB9-C4E9-4CA4-B75E-FD4D17DA51FE}"/>
                </a:ext>
              </a:extLst>
            </p:cNvPr>
            <p:cNvSpPr/>
            <p:nvPr/>
          </p:nvSpPr>
          <p:spPr bwMode="auto">
            <a:xfrm>
              <a:off x="3845967" y="1200150"/>
              <a:ext cx="4472534" cy="4472534"/>
            </a:xfrm>
            <a:prstGeom prst="ellipse">
              <a:avLst/>
            </a:prstGeom>
            <a:noFill/>
            <a:ln w="1905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88F7A2-1471-4403-81E4-2C4C439F271C}"/>
                </a:ext>
              </a:extLst>
            </p:cNvPr>
            <p:cNvSpPr/>
            <p:nvPr/>
          </p:nvSpPr>
          <p:spPr bwMode="auto">
            <a:xfrm>
              <a:off x="4095090" y="1449273"/>
              <a:ext cx="3974287" cy="397428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4B3DC2-1287-48FE-889F-0AA763304DE4}"/>
                </a:ext>
              </a:extLst>
            </p:cNvPr>
            <p:cNvGrpSpPr/>
            <p:nvPr/>
          </p:nvGrpSpPr>
          <p:grpSpPr>
            <a:xfrm rot="9000000">
              <a:off x="4266991" y="4361938"/>
              <a:ext cx="199560" cy="155000"/>
              <a:chOff x="7757350" y="3430894"/>
              <a:chExt cx="183659" cy="142649"/>
            </a:xfrm>
          </p:grpSpPr>
          <p:sp useBgFill="1"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D9A28B-E4E0-4422-A519-4DE6645B6E49}"/>
                  </a:ext>
                </a:extLst>
              </p:cNvPr>
              <p:cNvSpPr/>
              <p:nvPr/>
            </p:nvSpPr>
            <p:spPr bwMode="auto">
              <a:xfrm>
                <a:off x="7757350" y="3517432"/>
                <a:ext cx="183659" cy="56111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39867BE-1468-49F9-B5AE-60AAA9D1E7B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804728" y="3390147"/>
                <a:ext cx="88902" cy="170396"/>
              </a:xfrm>
              <a:custGeom>
                <a:avLst/>
                <a:gdLst>
                  <a:gd name="T0" fmla="*/ 0 w 72"/>
                  <a:gd name="T1" fmla="*/ 0 h 138"/>
                  <a:gd name="T2" fmla="*/ 72 w 72"/>
                  <a:gd name="T3" fmla="*/ 69 h 138"/>
                  <a:gd name="T4" fmla="*/ 0 w 72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38">
                    <a:moveTo>
                      <a:pt x="0" y="0"/>
                    </a:moveTo>
                    <a:lnTo>
                      <a:pt x="72" y="69"/>
                    </a:lnTo>
                    <a:lnTo>
                      <a:pt x="0" y="13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9609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86EA1-5D4C-4EEF-A0AF-AD18C22FCC98}"/>
                </a:ext>
              </a:extLst>
            </p:cNvPr>
            <p:cNvGrpSpPr/>
            <p:nvPr/>
          </p:nvGrpSpPr>
          <p:grpSpPr>
            <a:xfrm rot="16200000" flipH="1">
              <a:off x="5952484" y="1373252"/>
              <a:ext cx="199560" cy="155000"/>
              <a:chOff x="7757350" y="3430894"/>
              <a:chExt cx="183659" cy="142649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54C26C-C900-4CE0-9FA9-5DC09D5DEA26}"/>
                  </a:ext>
                </a:extLst>
              </p:cNvPr>
              <p:cNvSpPr/>
              <p:nvPr/>
            </p:nvSpPr>
            <p:spPr bwMode="auto">
              <a:xfrm>
                <a:off x="7757350" y="3517432"/>
                <a:ext cx="183659" cy="56111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2E4885AE-5386-4FD5-A220-AF0CBE0C59C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804728" y="3390147"/>
                <a:ext cx="88902" cy="170396"/>
              </a:xfrm>
              <a:custGeom>
                <a:avLst/>
                <a:gdLst>
                  <a:gd name="T0" fmla="*/ 0 w 72"/>
                  <a:gd name="T1" fmla="*/ 0 h 138"/>
                  <a:gd name="T2" fmla="*/ 72 w 72"/>
                  <a:gd name="T3" fmla="*/ 69 h 138"/>
                  <a:gd name="T4" fmla="*/ 0 w 72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38">
                    <a:moveTo>
                      <a:pt x="0" y="0"/>
                    </a:moveTo>
                    <a:lnTo>
                      <a:pt x="72" y="69"/>
                    </a:lnTo>
                    <a:lnTo>
                      <a:pt x="0" y="13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9609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E4B2D42-FF24-4451-BA69-89E9EFC86D67}"/>
                </a:ext>
              </a:extLst>
            </p:cNvPr>
            <p:cNvGrpSpPr/>
            <p:nvPr/>
          </p:nvGrpSpPr>
          <p:grpSpPr>
            <a:xfrm rot="12600000" flipV="1">
              <a:off x="7684274" y="4372803"/>
              <a:ext cx="199560" cy="155000"/>
              <a:chOff x="7757350" y="3430894"/>
              <a:chExt cx="183659" cy="142649"/>
            </a:xfrm>
          </p:grpSpPr>
          <p:sp useBgFill="1"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5229201-E245-4EBC-95F0-5C461C26B603}"/>
                  </a:ext>
                </a:extLst>
              </p:cNvPr>
              <p:cNvSpPr/>
              <p:nvPr/>
            </p:nvSpPr>
            <p:spPr bwMode="auto">
              <a:xfrm>
                <a:off x="7757350" y="3517432"/>
                <a:ext cx="183659" cy="56111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A926630E-82C1-4FAC-9F3A-BDCE5247F22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804728" y="3390147"/>
                <a:ext cx="88902" cy="170396"/>
              </a:xfrm>
              <a:custGeom>
                <a:avLst/>
                <a:gdLst>
                  <a:gd name="T0" fmla="*/ 0 w 72"/>
                  <a:gd name="T1" fmla="*/ 0 h 138"/>
                  <a:gd name="T2" fmla="*/ 72 w 72"/>
                  <a:gd name="T3" fmla="*/ 69 h 138"/>
                  <a:gd name="T4" fmla="*/ 0 w 72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38">
                    <a:moveTo>
                      <a:pt x="0" y="0"/>
                    </a:moveTo>
                    <a:lnTo>
                      <a:pt x="72" y="69"/>
                    </a:lnTo>
                    <a:lnTo>
                      <a:pt x="0" y="13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9609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BD0302-0BE4-4735-99D4-E0E462F16456}"/>
              </a:ext>
            </a:extLst>
          </p:cNvPr>
          <p:cNvGrpSpPr/>
          <p:nvPr/>
        </p:nvGrpSpPr>
        <p:grpSpPr>
          <a:xfrm>
            <a:off x="9804102" y="7713957"/>
            <a:ext cx="720212" cy="720212"/>
            <a:chOff x="3997152" y="2077344"/>
            <a:chExt cx="734654" cy="734654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D26891CF-32DF-45D0-AF3E-1206786C05C9}"/>
                </a:ext>
              </a:extLst>
            </p:cNvPr>
            <p:cNvSpPr/>
            <p:nvPr/>
          </p:nvSpPr>
          <p:spPr bwMode="auto">
            <a:xfrm>
              <a:off x="3997152" y="2077344"/>
              <a:ext cx="734654" cy="734654"/>
            </a:xfrm>
            <a:prstGeom prst="ellipse">
              <a:avLst/>
            </a:prstGeom>
            <a:ln w="1905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EC9A2A3-1A34-4081-B40C-A8537CCFEB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5385" y="2306001"/>
              <a:ext cx="278189" cy="296389"/>
            </a:xfrm>
            <a:custGeom>
              <a:avLst/>
              <a:gdLst>
                <a:gd name="T0" fmla="*/ 88 w 88"/>
                <a:gd name="T1" fmla="*/ 37 h 94"/>
                <a:gd name="T2" fmla="*/ 44 w 88"/>
                <a:gd name="T3" fmla="*/ 94 h 94"/>
                <a:gd name="T4" fmla="*/ 0 w 88"/>
                <a:gd name="T5" fmla="*/ 37 h 94"/>
                <a:gd name="T6" fmla="*/ 0 w 88"/>
                <a:gd name="T7" fmla="*/ 0 h 94"/>
                <a:gd name="T8" fmla="*/ 21 w 88"/>
                <a:gd name="T9" fmla="*/ 7 h 94"/>
                <a:gd name="T10" fmla="*/ 44 w 88"/>
                <a:gd name="T11" fmla="*/ 0 h 94"/>
                <a:gd name="T12" fmla="*/ 67 w 88"/>
                <a:gd name="T13" fmla="*/ 7 h 94"/>
                <a:gd name="T14" fmla="*/ 88 w 88"/>
                <a:gd name="T15" fmla="*/ 0 h 94"/>
                <a:gd name="T16" fmla="*/ 88 w 88"/>
                <a:gd name="T1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94">
                  <a:moveTo>
                    <a:pt x="88" y="37"/>
                  </a:moveTo>
                  <a:cubicBezTo>
                    <a:pt x="88" y="76"/>
                    <a:pt x="44" y="94"/>
                    <a:pt x="44" y="94"/>
                  </a:cubicBezTo>
                  <a:cubicBezTo>
                    <a:pt x="44" y="94"/>
                    <a:pt x="0" y="76"/>
                    <a:pt x="0" y="37"/>
                  </a:cubicBezTo>
                  <a:cubicBezTo>
                    <a:pt x="0" y="28"/>
                    <a:pt x="0" y="0"/>
                    <a:pt x="0" y="0"/>
                  </a:cubicBezTo>
                  <a:cubicBezTo>
                    <a:pt x="0" y="0"/>
                    <a:pt x="10" y="7"/>
                    <a:pt x="21" y="7"/>
                  </a:cubicBezTo>
                  <a:cubicBezTo>
                    <a:pt x="32" y="7"/>
                    <a:pt x="44" y="0"/>
                    <a:pt x="44" y="0"/>
                  </a:cubicBezTo>
                  <a:cubicBezTo>
                    <a:pt x="44" y="0"/>
                    <a:pt x="55" y="7"/>
                    <a:pt x="67" y="7"/>
                  </a:cubicBezTo>
                  <a:cubicBezTo>
                    <a:pt x="79" y="7"/>
                    <a:pt x="88" y="0"/>
                    <a:pt x="88" y="0"/>
                  </a:cubicBezTo>
                  <a:cubicBezTo>
                    <a:pt x="88" y="0"/>
                    <a:pt x="88" y="28"/>
                    <a:pt x="88" y="37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F098F-9F60-4D2C-A140-89C01D810FC8}"/>
              </a:ext>
            </a:extLst>
          </p:cNvPr>
          <p:cNvGrpSpPr/>
          <p:nvPr/>
        </p:nvGrpSpPr>
        <p:grpSpPr>
          <a:xfrm>
            <a:off x="13167564" y="7713957"/>
            <a:ext cx="720212" cy="720212"/>
            <a:chOff x="7428058" y="2077344"/>
            <a:chExt cx="734654" cy="734654"/>
          </a:xfrm>
        </p:grpSpPr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B5E7AD04-B4A2-40A0-8EE6-BAAFA237F3EF}"/>
                </a:ext>
              </a:extLst>
            </p:cNvPr>
            <p:cNvSpPr/>
            <p:nvPr/>
          </p:nvSpPr>
          <p:spPr bwMode="auto">
            <a:xfrm>
              <a:off x="7428058" y="2077344"/>
              <a:ext cx="734654" cy="734654"/>
            </a:xfrm>
            <a:prstGeom prst="ellipse">
              <a:avLst/>
            </a:prstGeom>
            <a:ln w="1905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AFDE8C5-86B3-4626-9976-06AB21601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6044" y="2285847"/>
              <a:ext cx="318682" cy="317649"/>
            </a:xfrm>
            <a:custGeom>
              <a:avLst/>
              <a:gdLst>
                <a:gd name="T0" fmla="*/ 68 w 128"/>
                <a:gd name="T1" fmla="*/ 12 h 128"/>
                <a:gd name="T2" fmla="*/ 68 w 128"/>
                <a:gd name="T3" fmla="*/ 0 h 128"/>
                <a:gd name="T4" fmla="*/ 60 w 128"/>
                <a:gd name="T5" fmla="*/ 0 h 128"/>
                <a:gd name="T6" fmla="*/ 60 w 128"/>
                <a:gd name="T7" fmla="*/ 12 h 128"/>
                <a:gd name="T8" fmla="*/ 12 w 128"/>
                <a:gd name="T9" fmla="*/ 60 h 128"/>
                <a:gd name="T10" fmla="*/ 0 w 128"/>
                <a:gd name="T11" fmla="*/ 60 h 128"/>
                <a:gd name="T12" fmla="*/ 0 w 128"/>
                <a:gd name="T13" fmla="*/ 68 h 128"/>
                <a:gd name="T14" fmla="*/ 12 w 128"/>
                <a:gd name="T15" fmla="*/ 68 h 128"/>
                <a:gd name="T16" fmla="*/ 60 w 128"/>
                <a:gd name="T17" fmla="*/ 116 h 128"/>
                <a:gd name="T18" fmla="*/ 60 w 128"/>
                <a:gd name="T19" fmla="*/ 128 h 128"/>
                <a:gd name="T20" fmla="*/ 68 w 128"/>
                <a:gd name="T21" fmla="*/ 128 h 128"/>
                <a:gd name="T22" fmla="*/ 68 w 128"/>
                <a:gd name="T23" fmla="*/ 116 h 128"/>
                <a:gd name="T24" fmla="*/ 116 w 128"/>
                <a:gd name="T25" fmla="*/ 68 h 128"/>
                <a:gd name="T26" fmla="*/ 128 w 128"/>
                <a:gd name="T27" fmla="*/ 68 h 128"/>
                <a:gd name="T28" fmla="*/ 128 w 128"/>
                <a:gd name="T29" fmla="*/ 60 h 128"/>
                <a:gd name="T30" fmla="*/ 116 w 128"/>
                <a:gd name="T31" fmla="*/ 60 h 128"/>
                <a:gd name="T32" fmla="*/ 68 w 128"/>
                <a:gd name="T33" fmla="*/ 12 h 128"/>
                <a:gd name="T34" fmla="*/ 68 w 128"/>
                <a:gd name="T35" fmla="*/ 108 h 128"/>
                <a:gd name="T36" fmla="*/ 68 w 128"/>
                <a:gd name="T37" fmla="*/ 96 h 128"/>
                <a:gd name="T38" fmla="*/ 60 w 128"/>
                <a:gd name="T39" fmla="*/ 96 h 128"/>
                <a:gd name="T40" fmla="*/ 60 w 128"/>
                <a:gd name="T41" fmla="*/ 108 h 128"/>
                <a:gd name="T42" fmla="*/ 20 w 128"/>
                <a:gd name="T43" fmla="*/ 68 h 128"/>
                <a:gd name="T44" fmla="*/ 32 w 128"/>
                <a:gd name="T45" fmla="*/ 68 h 128"/>
                <a:gd name="T46" fmla="*/ 32 w 128"/>
                <a:gd name="T47" fmla="*/ 60 h 128"/>
                <a:gd name="T48" fmla="*/ 20 w 128"/>
                <a:gd name="T49" fmla="*/ 60 h 128"/>
                <a:gd name="T50" fmla="*/ 60 w 128"/>
                <a:gd name="T51" fmla="*/ 20 h 128"/>
                <a:gd name="T52" fmla="*/ 60 w 128"/>
                <a:gd name="T53" fmla="*/ 32 h 128"/>
                <a:gd name="T54" fmla="*/ 68 w 128"/>
                <a:gd name="T55" fmla="*/ 32 h 128"/>
                <a:gd name="T56" fmla="*/ 68 w 128"/>
                <a:gd name="T57" fmla="*/ 20 h 128"/>
                <a:gd name="T58" fmla="*/ 108 w 128"/>
                <a:gd name="T59" fmla="*/ 60 h 128"/>
                <a:gd name="T60" fmla="*/ 96 w 128"/>
                <a:gd name="T61" fmla="*/ 60 h 128"/>
                <a:gd name="T62" fmla="*/ 96 w 128"/>
                <a:gd name="T63" fmla="*/ 68 h 128"/>
                <a:gd name="T64" fmla="*/ 108 w 128"/>
                <a:gd name="T65" fmla="*/ 68 h 128"/>
                <a:gd name="T66" fmla="*/ 68 w 128"/>
                <a:gd name="T67" fmla="*/ 10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8" h="128">
                  <a:moveTo>
                    <a:pt x="68" y="12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35" y="14"/>
                    <a:pt x="14" y="35"/>
                    <a:pt x="1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4" y="93"/>
                    <a:pt x="35" y="114"/>
                    <a:pt x="60" y="116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93" y="114"/>
                    <a:pt x="114" y="93"/>
                    <a:pt x="116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4" y="35"/>
                    <a:pt x="93" y="14"/>
                    <a:pt x="68" y="12"/>
                  </a:cubicBezTo>
                  <a:moveTo>
                    <a:pt x="68" y="108"/>
                  </a:moveTo>
                  <a:cubicBezTo>
                    <a:pt x="68" y="96"/>
                    <a:pt x="68" y="96"/>
                    <a:pt x="68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39" y="106"/>
                    <a:pt x="22" y="89"/>
                    <a:pt x="20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39"/>
                    <a:pt x="39" y="22"/>
                    <a:pt x="60" y="20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89" y="22"/>
                    <a:pt x="106" y="39"/>
                    <a:pt x="108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6" y="89"/>
                    <a:pt x="89" y="106"/>
                    <a:pt x="68" y="108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solidFill>
                <a:srgbClr val="F8F8F8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E42D7-A8B3-4BC8-857D-1CFA007AD503}"/>
              </a:ext>
            </a:extLst>
          </p:cNvPr>
          <p:cNvGrpSpPr/>
          <p:nvPr/>
        </p:nvGrpSpPr>
        <p:grpSpPr>
          <a:xfrm>
            <a:off x="11488089" y="10629916"/>
            <a:ext cx="720212" cy="720212"/>
            <a:chOff x="5714906" y="5051774"/>
            <a:chExt cx="734654" cy="734654"/>
          </a:xfrm>
        </p:grpSpPr>
        <p:sp useBgFill="1">
          <p:nvSpPr>
            <p:cNvPr id="34" name="Oval 33">
              <a:extLst>
                <a:ext uri="{FF2B5EF4-FFF2-40B4-BE49-F238E27FC236}">
                  <a16:creationId xmlns:a16="http://schemas.microsoft.com/office/drawing/2014/main" id="{417EFB72-4FC5-42EA-9754-53EC957BBDCF}"/>
                </a:ext>
              </a:extLst>
            </p:cNvPr>
            <p:cNvSpPr/>
            <p:nvPr/>
          </p:nvSpPr>
          <p:spPr bwMode="auto">
            <a:xfrm>
              <a:off x="5714906" y="5051774"/>
              <a:ext cx="734654" cy="734654"/>
            </a:xfrm>
            <a:prstGeom prst="ellipse">
              <a:avLst/>
            </a:prstGeom>
            <a:ln w="1905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E1FB58A-F0F4-48AF-A5DE-1CE244623765}"/>
                </a:ext>
              </a:extLst>
            </p:cNvPr>
            <p:cNvGrpSpPr/>
            <p:nvPr/>
          </p:nvGrpSpPr>
          <p:grpSpPr>
            <a:xfrm>
              <a:off x="5931399" y="5268870"/>
              <a:ext cx="301668" cy="274112"/>
              <a:chOff x="4767760" y="5153958"/>
              <a:chExt cx="336011" cy="305318"/>
            </a:xfrm>
          </p:grpSpPr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FD361F11-8388-4E3E-87D6-DA45707FA1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67760" y="5153958"/>
                <a:ext cx="336011" cy="292228"/>
              </a:xfrm>
              <a:custGeom>
                <a:avLst/>
                <a:gdLst>
                  <a:gd name="T0" fmla="*/ 162 w 325"/>
                  <a:gd name="T1" fmla="*/ 283 h 283"/>
                  <a:gd name="T2" fmla="*/ 27 w 325"/>
                  <a:gd name="T3" fmla="*/ 283 h 283"/>
                  <a:gd name="T4" fmla="*/ 8 w 325"/>
                  <a:gd name="T5" fmla="*/ 250 h 283"/>
                  <a:gd name="T6" fmla="*/ 76 w 325"/>
                  <a:gd name="T7" fmla="*/ 132 h 283"/>
                  <a:gd name="T8" fmla="*/ 144 w 325"/>
                  <a:gd name="T9" fmla="*/ 15 h 283"/>
                  <a:gd name="T10" fmla="*/ 181 w 325"/>
                  <a:gd name="T11" fmla="*/ 15 h 283"/>
                  <a:gd name="T12" fmla="*/ 249 w 325"/>
                  <a:gd name="T13" fmla="*/ 132 h 283"/>
                  <a:gd name="T14" fmla="*/ 317 w 325"/>
                  <a:gd name="T15" fmla="*/ 250 h 283"/>
                  <a:gd name="T16" fmla="*/ 298 w 325"/>
                  <a:gd name="T17" fmla="*/ 283 h 283"/>
                  <a:gd name="T18" fmla="*/ 162 w 325"/>
                  <a:gd name="T1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5" h="283">
                    <a:moveTo>
                      <a:pt x="162" y="283"/>
                    </a:moveTo>
                    <a:cubicBezTo>
                      <a:pt x="27" y="283"/>
                      <a:pt x="27" y="283"/>
                      <a:pt x="27" y="283"/>
                    </a:cubicBezTo>
                    <a:cubicBezTo>
                      <a:pt x="10" y="283"/>
                      <a:pt x="0" y="264"/>
                      <a:pt x="8" y="250"/>
                    </a:cubicBezTo>
                    <a:cubicBezTo>
                      <a:pt x="76" y="132"/>
                      <a:pt x="76" y="132"/>
                      <a:pt x="76" y="132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52" y="0"/>
                      <a:pt x="173" y="0"/>
                      <a:pt x="181" y="15"/>
                    </a:cubicBezTo>
                    <a:cubicBezTo>
                      <a:pt x="249" y="132"/>
                      <a:pt x="249" y="132"/>
                      <a:pt x="249" y="132"/>
                    </a:cubicBezTo>
                    <a:cubicBezTo>
                      <a:pt x="317" y="250"/>
                      <a:pt x="317" y="250"/>
                      <a:pt x="317" y="250"/>
                    </a:cubicBezTo>
                    <a:cubicBezTo>
                      <a:pt x="325" y="264"/>
                      <a:pt x="315" y="283"/>
                      <a:pt x="298" y="283"/>
                    </a:cubicBezTo>
                    <a:lnTo>
                      <a:pt x="162" y="283"/>
                    </a:lnTo>
                    <a:close/>
                  </a:path>
                </a:pathLst>
              </a:custGeom>
              <a:solidFill>
                <a:srgbClr val="F8F8F8"/>
              </a:solidFill>
              <a:ln w="10795"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7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A53CF1-DCD0-4A6C-80D2-352B3C011D2F}"/>
                  </a:ext>
                </a:extLst>
              </p:cNvPr>
              <p:cNvSpPr txBox="1"/>
              <p:nvPr/>
            </p:nvSpPr>
            <p:spPr>
              <a:xfrm flipH="1">
                <a:off x="4851240" y="5212527"/>
                <a:ext cx="167295" cy="246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96386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65789">
                          <a:srgbClr val="FFFFFF">
                            <a:lumMod val="65000"/>
                          </a:srgbClr>
                        </a:gs>
                        <a:gs pos="49000">
                          <a:srgbClr val="FFFFFF">
                            <a:lumMod val="65000"/>
                          </a:srgb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!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9CDF92D-3D66-4D50-8418-88EC23FEA26D}"/>
              </a:ext>
            </a:extLst>
          </p:cNvPr>
          <p:cNvSpPr txBox="1"/>
          <p:nvPr/>
        </p:nvSpPr>
        <p:spPr>
          <a:xfrm>
            <a:off x="14084101" y="7158533"/>
            <a:ext cx="4471811" cy="96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7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116" normalizeH="0" baseline="0" noProof="0" dirty="0">
                <a:ln>
                  <a:noFill/>
                </a:ln>
                <a:gradFill>
                  <a:gsLst>
                    <a:gs pos="71818">
                      <a:srgbClr val="0078D7"/>
                    </a:gs>
                    <a:gs pos="41000">
                      <a:srgbClr val="0078D7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DETECT</a:t>
            </a:r>
          </a:p>
          <a:p>
            <a:pPr marL="0" marR="0" lvl="0" indent="0" algn="l" defTabSz="8963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96" normalizeH="0" baseline="0" noProof="0" dirty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Semibold" panose="020B0702040204020203" pitchFamily="34" charset="0"/>
              </a:rPr>
              <a:t>using targeted signals, behavioral monitoring, and machine learning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D0632-6F9E-4FFE-9626-21D2A5EC792D}"/>
              </a:ext>
            </a:extLst>
          </p:cNvPr>
          <p:cNvSpPr txBox="1"/>
          <p:nvPr/>
        </p:nvSpPr>
        <p:spPr>
          <a:xfrm>
            <a:off x="9612289" y="10560002"/>
            <a:ext cx="4471811" cy="96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7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116" normalizeH="0" baseline="0" noProof="0" dirty="0">
                <a:ln>
                  <a:noFill/>
                </a:ln>
                <a:gradFill>
                  <a:gsLst>
                    <a:gs pos="71818">
                      <a:srgbClr val="0078D7"/>
                    </a:gs>
                    <a:gs pos="41000">
                      <a:srgbClr val="0078D7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RESPOND</a:t>
            </a:r>
          </a:p>
          <a:p>
            <a:pPr marL="0" marR="0" lvl="0" indent="0" algn="ctr" defTabSz="8963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96" normalizeH="0" baseline="0" noProof="0" dirty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Semibold" panose="020B0702040204020203" pitchFamily="34" charset="0"/>
              </a:rPr>
              <a:t>closing the gap between discovery and 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A72920-35E0-49F2-BDF3-D5E12F2CF012}"/>
              </a:ext>
            </a:extLst>
          </p:cNvPr>
          <p:cNvSpPr txBox="1"/>
          <p:nvPr/>
        </p:nvSpPr>
        <p:spPr>
          <a:xfrm>
            <a:off x="6079068" y="7158533"/>
            <a:ext cx="3528712" cy="96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7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116" normalizeH="0" baseline="0" noProof="0" dirty="0">
                <a:ln>
                  <a:noFill/>
                </a:ln>
                <a:gradFill>
                  <a:gsLst>
                    <a:gs pos="71818">
                      <a:srgbClr val="0078D7"/>
                    </a:gs>
                    <a:gs pos="41000">
                      <a:srgbClr val="0078D7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PROTECT</a:t>
            </a:r>
            <a:endParaRPr kumimoji="0" lang="en-US" sz="1765" b="0" i="0" u="none" strike="noStrike" kern="0" cap="none" spc="116" normalizeH="0" baseline="0" noProof="0" dirty="0">
              <a:ln>
                <a:noFill/>
              </a:ln>
              <a:gradFill>
                <a:gsLst>
                  <a:gs pos="71818">
                    <a:srgbClr val="0078D7"/>
                  </a:gs>
                  <a:gs pos="41000">
                    <a:srgbClr val="0078D7"/>
                  </a:gs>
                </a:gsLst>
                <a:lin ang="5400000" scaled="1"/>
              </a:gra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r" defTabSz="8963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96" normalizeH="0" baseline="0" noProof="0" dirty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Semibold" panose="020B0702040204020203" pitchFamily="34" charset="0"/>
              </a:rPr>
              <a:t>across all endpoints, from sensors to the datacenter</a:t>
            </a:r>
          </a:p>
        </p:txBody>
      </p:sp>
    </p:spTree>
    <p:extLst>
      <p:ext uri="{BB962C8B-B14F-4D97-AF65-F5344CB8AC3E}">
        <p14:creationId xmlns:p14="http://schemas.microsoft.com/office/powerpoint/2010/main" val="13797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8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8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accel="10000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5.94843E-7 3.61779E-6 L -5.94843E-7 -0.06968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68981E-6 -4.36223E-6 L -4.68981E-6 -0.0699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5374E-6 -4.36223E-6 L -3.55374E-6 -0.0699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5.94843E-7 -3.45892E-6 L -5.94843E-7 -0.0696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5.94843E-7 3.61779E-6 L -5.94843E-7 -0.06968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20000" decel="8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83199E-6 4.07407E-6 L 4.83199E-6 0.15544 " pathEditMode="relative" rAng="0" ptsTypes="AA">
                                      <p:cBhvr>
                                        <p:cTn id="49" dur="7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6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20000" decel="8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04194E-6 1.66667E-6 L 1.04194E-6 0.16701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20000" decel="8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4105E-6 4.07407E-6 L 1.64105E-6 0.15138 " pathEditMode="relative" rAng="0" ptsTypes="AA">
                                      <p:cBhvr>
                                        <p:cTn id="53" dur="75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3">
            <a:extLst>
              <a:ext uri="{FF2B5EF4-FFF2-40B4-BE49-F238E27FC236}">
                <a16:creationId xmlns:a16="http://schemas.microsoft.com/office/drawing/2014/main" id="{C09E04CD-D377-4F09-8056-44F3B8CF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landscape</a:t>
            </a: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768454EF-BF9F-42FC-860C-611698A5C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786177"/>
              </p:ext>
            </p:extLst>
          </p:nvPr>
        </p:nvGraphicFramePr>
        <p:xfrm>
          <a:off x="3384767" y="6109326"/>
          <a:ext cx="9213845" cy="614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343C5FB3-A193-4E1C-80EA-5219D3258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016212"/>
              </p:ext>
            </p:extLst>
          </p:nvPr>
        </p:nvGraphicFramePr>
        <p:xfrm>
          <a:off x="11089968" y="5393878"/>
          <a:ext cx="10380248" cy="745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286596A8-C1AE-487A-A761-2C70DBBDDE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40177" y="8433915"/>
            <a:ext cx="1326125" cy="1493384"/>
          </a:xfrm>
          <a:prstGeom prst="rect">
            <a:avLst/>
          </a:prstGeom>
        </p:spPr>
      </p:pic>
      <p:sp>
        <p:nvSpPr>
          <p:cNvPr id="44" name="TextBox 7">
            <a:extLst>
              <a:ext uri="{FF2B5EF4-FFF2-40B4-BE49-F238E27FC236}">
                <a16:creationId xmlns:a16="http://schemas.microsoft.com/office/drawing/2014/main" id="{0175F040-D5BB-4AE4-95EF-7BE58973CB4D}"/>
              </a:ext>
            </a:extLst>
          </p:cNvPr>
          <p:cNvSpPr txBox="1"/>
          <p:nvPr/>
        </p:nvSpPr>
        <p:spPr>
          <a:xfrm>
            <a:off x="5734859" y="4175082"/>
            <a:ext cx="5221316" cy="911019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From old malware</a:t>
            </a: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B34A31FF-25F3-4848-A310-3D1B76326B2D}"/>
              </a:ext>
            </a:extLst>
          </p:cNvPr>
          <p:cNvSpPr txBox="1"/>
          <p:nvPr/>
        </p:nvSpPr>
        <p:spPr>
          <a:xfrm>
            <a:off x="13421477" y="3867306"/>
            <a:ext cx="5221316" cy="1526572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To advanced </a:t>
            </a:r>
            <a:r>
              <a:rPr lang="en-US" sz="4000" b="1" dirty="0" err="1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fileless</a:t>
            </a: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 malware</a:t>
            </a: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>
        <p:bldAsOne/>
      </p:bldGraphic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9F01-9361-406B-82A7-EF1567F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EPP &amp; EDR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4C7104E-D34A-434B-8576-636A33A42233}"/>
              </a:ext>
            </a:extLst>
          </p:cNvPr>
          <p:cNvSpPr txBox="1"/>
          <p:nvPr/>
        </p:nvSpPr>
        <p:spPr>
          <a:xfrm>
            <a:off x="5252720" y="4185276"/>
            <a:ext cx="13872209" cy="8020657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Endpoint </a:t>
            </a:r>
            <a:r>
              <a:rPr lang="en-US" sz="4000" b="1" u="sng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Protection</a:t>
            </a: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 Platform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	</a:t>
            </a: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AntiMalware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: 	Signature – local or cloud based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			Local ML / heuristics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			HIPS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	DLP, Disk encryption, Firewall, etc.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Mostly based on filter drivers to get insights 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b="1" dirty="0">
              <a:solidFill>
                <a:srgbClr val="0078D7"/>
              </a:soli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Endpoint </a:t>
            </a:r>
            <a:r>
              <a:rPr lang="en-US" sz="4000" b="1" u="sng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Detection</a:t>
            </a: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 and </a:t>
            </a:r>
            <a:r>
              <a:rPr lang="en-US" sz="4000" b="1" u="sng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Response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	behavior, behavior, behavior and responses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2800" b="1" dirty="0">
              <a:solidFill>
                <a:srgbClr val="0078D7"/>
              </a:soli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2800" b="1" dirty="0">
              <a:solidFill>
                <a:srgbClr val="0078D7"/>
              </a:soli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32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These technologies are merging in 2017 </a:t>
            </a:r>
            <a:r>
              <a:rPr lang="en-US" sz="24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(Gartner)</a:t>
            </a: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1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2370D2B-3ED5-4818-B1BB-E55FF680F56C}"/>
              </a:ext>
            </a:extLst>
          </p:cNvPr>
          <p:cNvSpPr txBox="1"/>
          <p:nvPr/>
        </p:nvSpPr>
        <p:spPr>
          <a:xfrm>
            <a:off x="5252720" y="5539943"/>
            <a:ext cx="13872209" cy="3342453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In most intrusions major issues are not bugs, but </a:t>
            </a:r>
            <a:r>
              <a:rPr lang="en-US" sz="6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operational issues </a:t>
            </a:r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and </a:t>
            </a:r>
            <a:r>
              <a:rPr lang="en-US" sz="6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technical dept</a:t>
            </a:r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46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5F83-F620-4864-B75B-1201D1C3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Customer’s</a:t>
            </a:r>
            <a:r>
              <a:rPr lang="fr-FR" dirty="0"/>
              <a:t> 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F2638-957D-485D-82CB-C6860770B1C0}"/>
              </a:ext>
            </a:extLst>
          </p:cNvPr>
          <p:cNvSpPr/>
          <p:nvPr/>
        </p:nvSpPr>
        <p:spPr bwMode="auto">
          <a:xfrm>
            <a:off x="16874486" y="6816451"/>
            <a:ext cx="832678" cy="8359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B94D7A-D8BD-4845-BE2B-DE6EEAB0C6C4}"/>
              </a:ext>
            </a:extLst>
          </p:cNvPr>
          <p:cNvCxnSpPr>
            <a:stCxn id="3" idx="2"/>
            <a:endCxn id="3" idx="0"/>
          </p:cNvCxnSpPr>
          <p:nvPr/>
        </p:nvCxnSpPr>
        <p:spPr>
          <a:xfrm flipV="1">
            <a:off x="17290825" y="6816451"/>
            <a:ext cx="0" cy="835974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6DD22D-FC39-4FD6-97B7-B9A20127ED3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6874486" y="7234438"/>
            <a:ext cx="832678" cy="0"/>
          </a:xfrm>
          <a:prstGeom prst="line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9377D5E-52CB-49CA-9C5F-DA78106CEF27}"/>
              </a:ext>
            </a:extLst>
          </p:cNvPr>
          <p:cNvSpPr/>
          <p:nvPr/>
        </p:nvSpPr>
        <p:spPr bwMode="auto">
          <a:xfrm rot="19787005">
            <a:off x="17188340" y="6543871"/>
            <a:ext cx="656436" cy="233151"/>
          </a:xfrm>
          <a:prstGeom prst="ellipse">
            <a:avLst/>
          </a:prstGeom>
          <a:noFill/>
          <a:ln w="349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44E489-3A4C-4383-8CC2-0C3E6A7EF310}"/>
              </a:ext>
            </a:extLst>
          </p:cNvPr>
          <p:cNvSpPr/>
          <p:nvPr/>
        </p:nvSpPr>
        <p:spPr bwMode="auto">
          <a:xfrm rot="1496596">
            <a:off x="16790865" y="6579405"/>
            <a:ext cx="656436" cy="233151"/>
          </a:xfrm>
          <a:prstGeom prst="ellipse">
            <a:avLst/>
          </a:prstGeom>
          <a:noFill/>
          <a:ln w="349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 descr="C:\Users\allenj\Pictures\funny\Picture1.png">
            <a:extLst>
              <a:ext uri="{FF2B5EF4-FFF2-40B4-BE49-F238E27FC236}">
                <a16:creationId xmlns:a16="http://schemas.microsoft.com/office/drawing/2014/main" id="{6FA6EADE-3A44-4307-A49A-AF031624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0" y="7133074"/>
            <a:ext cx="685882" cy="685703"/>
          </a:xfrm>
          <a:prstGeom prst="rect">
            <a:avLst/>
          </a:prstGeom>
          <a:noFill/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9E3C9DA-A120-4C07-8FA7-EEBD21AD3D53}"/>
              </a:ext>
            </a:extLst>
          </p:cNvPr>
          <p:cNvSpPr/>
          <p:nvPr/>
        </p:nvSpPr>
        <p:spPr bwMode="auto">
          <a:xfrm>
            <a:off x="17087669" y="5427960"/>
            <a:ext cx="406330" cy="942168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B20E4-20E5-46E7-A1D7-29F54B7E0388}"/>
              </a:ext>
            </a:extLst>
          </p:cNvPr>
          <p:cNvSpPr txBox="1"/>
          <p:nvPr/>
        </p:nvSpPr>
        <p:spPr>
          <a:xfrm flipH="1">
            <a:off x="6702512" y="8738697"/>
            <a:ext cx="11644502" cy="855346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</a:rPr>
              <a:t>A </a:t>
            </a:r>
            <a:r>
              <a:rPr lang="en-US" sz="40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“</a:t>
            </a:r>
            <a:r>
              <a:rPr kumimoji="0" lang="en-US" sz="4000" b="0" i="0" u="none" strike="noStrike" kern="1200" cap="none" spc="0" normalizeH="0" baseline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</a:rPr>
              <a:t>flat”</a:t>
            </a:r>
            <a:r>
              <a:rPr kumimoji="0" lang="en-US" sz="4000" b="0" i="0" u="none" strike="noStrike" kern="1200" cap="none" spc="0" normalizeH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</a:rPr>
              <a:t> network facilitate attackers moves</a:t>
            </a:r>
            <a:endParaRPr lang="en-US" sz="4000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7CCDE45-9C9D-4528-91B9-DBA951279025}"/>
              </a:ext>
            </a:extLst>
          </p:cNvPr>
          <p:cNvSpPr/>
          <p:nvPr/>
        </p:nvSpPr>
        <p:spPr bwMode="auto">
          <a:xfrm>
            <a:off x="7068823" y="6656575"/>
            <a:ext cx="9226112" cy="47649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4BBB9E-0BA4-4B51-AA69-721713E26394}"/>
              </a:ext>
            </a:extLst>
          </p:cNvPr>
          <p:cNvCxnSpPr>
            <a:cxnSpLocks/>
          </p:cNvCxnSpPr>
          <p:nvPr/>
        </p:nvCxnSpPr>
        <p:spPr>
          <a:xfrm>
            <a:off x="6702512" y="7715925"/>
            <a:ext cx="11019892" cy="0"/>
          </a:xfrm>
          <a:prstGeom prst="line">
            <a:avLst/>
          </a:prstGeom>
          <a:ln w="1778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FAD629-FD42-4BF6-B72F-E31AFEE078CF}"/>
              </a:ext>
            </a:extLst>
          </p:cNvPr>
          <p:cNvSpPr txBox="1"/>
          <p:nvPr/>
        </p:nvSpPr>
        <p:spPr>
          <a:xfrm flipH="1">
            <a:off x="16396533" y="4763145"/>
            <a:ext cx="1733054" cy="640416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48" b="0" i="0" u="none" strike="noStrike" kern="1200" cap="none" spc="0" normalizeH="0" baseline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17189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5F83-F620-4864-B75B-1201D1C3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Customer’s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AD629-FD42-4BF6-B72F-E31AFEE078CF}"/>
              </a:ext>
            </a:extLst>
          </p:cNvPr>
          <p:cNvSpPr txBox="1"/>
          <p:nvPr/>
        </p:nvSpPr>
        <p:spPr>
          <a:xfrm flipH="1">
            <a:off x="16396533" y="4763145"/>
            <a:ext cx="1733054" cy="640416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1200" cap="none" spc="0" normalizeH="0" baseline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Objective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50A02-062D-4E04-BA71-76ED940C6A5F}"/>
              </a:ext>
            </a:extLst>
          </p:cNvPr>
          <p:cNvCxnSpPr>
            <a:cxnSpLocks/>
          </p:cNvCxnSpPr>
          <p:nvPr/>
        </p:nvCxnSpPr>
        <p:spPr>
          <a:xfrm flipH="1" flipV="1">
            <a:off x="8150398" y="7800289"/>
            <a:ext cx="1747898" cy="10211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A7A176-E5C1-46E3-9824-DA9E2B2F774F}"/>
              </a:ext>
            </a:extLst>
          </p:cNvPr>
          <p:cNvCxnSpPr>
            <a:cxnSpLocks/>
          </p:cNvCxnSpPr>
          <p:nvPr/>
        </p:nvCxnSpPr>
        <p:spPr>
          <a:xfrm flipH="1" flipV="1">
            <a:off x="7008311" y="7800289"/>
            <a:ext cx="2907216" cy="13413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831E0BF-8859-4856-9952-608AFC74D798}"/>
              </a:ext>
            </a:extLst>
          </p:cNvPr>
          <p:cNvSpPr/>
          <p:nvPr/>
        </p:nvSpPr>
        <p:spPr bwMode="auto">
          <a:xfrm>
            <a:off x="12860406" y="6265246"/>
            <a:ext cx="1365598" cy="1388874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4A7FFE-53B4-4164-83F8-C8EC74817B53}"/>
              </a:ext>
            </a:extLst>
          </p:cNvPr>
          <p:cNvSpPr/>
          <p:nvPr/>
        </p:nvSpPr>
        <p:spPr bwMode="auto">
          <a:xfrm>
            <a:off x="6798474" y="7344401"/>
            <a:ext cx="419672" cy="309719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594D203-1235-49C7-AA7C-DB53FF89DB93}"/>
              </a:ext>
            </a:extLst>
          </p:cNvPr>
          <p:cNvSpPr/>
          <p:nvPr/>
        </p:nvSpPr>
        <p:spPr bwMode="auto">
          <a:xfrm>
            <a:off x="7184839" y="6758193"/>
            <a:ext cx="1665363" cy="895927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AA7CDDE-C744-42D1-B8B8-41F64B09A319}"/>
              </a:ext>
            </a:extLst>
          </p:cNvPr>
          <p:cNvSpPr/>
          <p:nvPr/>
        </p:nvSpPr>
        <p:spPr bwMode="auto">
          <a:xfrm>
            <a:off x="8783585" y="6998005"/>
            <a:ext cx="1085825" cy="656115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65D9917-0AF0-4EAC-9B84-FF8E9890F87D}"/>
              </a:ext>
            </a:extLst>
          </p:cNvPr>
          <p:cNvSpPr/>
          <p:nvPr/>
        </p:nvSpPr>
        <p:spPr bwMode="auto">
          <a:xfrm>
            <a:off x="9836099" y="4873002"/>
            <a:ext cx="3044284" cy="2781118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FAF961B-1E0C-44F5-B2C3-2FC0FDBB765A}"/>
              </a:ext>
            </a:extLst>
          </p:cNvPr>
          <p:cNvSpPr/>
          <p:nvPr/>
        </p:nvSpPr>
        <p:spPr bwMode="auto">
          <a:xfrm>
            <a:off x="14179360" y="6998005"/>
            <a:ext cx="1025864" cy="656115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100687B-47A7-4509-9456-2988481387E4}"/>
              </a:ext>
            </a:extLst>
          </p:cNvPr>
          <p:cNvSpPr/>
          <p:nvPr/>
        </p:nvSpPr>
        <p:spPr bwMode="auto">
          <a:xfrm>
            <a:off x="15231877" y="4746435"/>
            <a:ext cx="1685347" cy="2907686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678479-3589-438D-817D-E92C22BF0313}"/>
              </a:ext>
            </a:extLst>
          </p:cNvPr>
          <p:cNvSpPr/>
          <p:nvPr/>
        </p:nvSpPr>
        <p:spPr bwMode="auto">
          <a:xfrm>
            <a:off x="16870596" y="6798163"/>
            <a:ext cx="832678" cy="8359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9BC7FB-C873-497B-9D99-C06A122FE59D}"/>
              </a:ext>
            </a:extLst>
          </p:cNvPr>
          <p:cNvCxnSpPr>
            <a:stCxn id="23" idx="2"/>
            <a:endCxn id="23" idx="0"/>
          </p:cNvCxnSpPr>
          <p:nvPr/>
        </p:nvCxnSpPr>
        <p:spPr>
          <a:xfrm flipV="1">
            <a:off x="17286935" y="6798163"/>
            <a:ext cx="0" cy="835974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AD57ED-3FF8-40DE-BF92-00BDB1DC1C3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16870596" y="7216150"/>
            <a:ext cx="832678" cy="0"/>
          </a:xfrm>
          <a:prstGeom prst="line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65A0E41-A652-4CBD-95B9-C1FD3A78ECE2}"/>
              </a:ext>
            </a:extLst>
          </p:cNvPr>
          <p:cNvSpPr/>
          <p:nvPr/>
        </p:nvSpPr>
        <p:spPr bwMode="auto">
          <a:xfrm rot="19787005">
            <a:off x="17184450" y="6525583"/>
            <a:ext cx="656436" cy="233151"/>
          </a:xfrm>
          <a:prstGeom prst="ellipse">
            <a:avLst/>
          </a:prstGeom>
          <a:noFill/>
          <a:ln w="349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C3C612-F9A8-494E-9218-6EFFD22F9714}"/>
              </a:ext>
            </a:extLst>
          </p:cNvPr>
          <p:cNvSpPr/>
          <p:nvPr/>
        </p:nvSpPr>
        <p:spPr bwMode="auto">
          <a:xfrm rot="1496596">
            <a:off x="16786975" y="6561117"/>
            <a:ext cx="656436" cy="233151"/>
          </a:xfrm>
          <a:prstGeom prst="ellipse">
            <a:avLst/>
          </a:prstGeom>
          <a:noFill/>
          <a:ln w="349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 descr="C:\Users\allenj\Pictures\funny\Picture1.png">
            <a:extLst>
              <a:ext uri="{FF2B5EF4-FFF2-40B4-BE49-F238E27FC236}">
                <a16:creationId xmlns:a16="http://schemas.microsoft.com/office/drawing/2014/main" id="{E52A5DA1-6781-4C8B-97F5-3FF107FB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740" y="7114786"/>
            <a:ext cx="685882" cy="685703"/>
          </a:xfrm>
          <a:prstGeom prst="rect">
            <a:avLst/>
          </a:prstGeom>
          <a:noFill/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78A64059-065D-44C1-A9FD-5FB7FF1443EE}"/>
              </a:ext>
            </a:extLst>
          </p:cNvPr>
          <p:cNvSpPr/>
          <p:nvPr/>
        </p:nvSpPr>
        <p:spPr bwMode="auto">
          <a:xfrm>
            <a:off x="17083779" y="5409672"/>
            <a:ext cx="406330" cy="942168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0D20E2-D4E3-4A15-95F9-F291B81CD60F}"/>
              </a:ext>
            </a:extLst>
          </p:cNvPr>
          <p:cNvCxnSpPr>
            <a:cxnSpLocks/>
          </p:cNvCxnSpPr>
          <p:nvPr/>
        </p:nvCxnSpPr>
        <p:spPr>
          <a:xfrm flipH="1" flipV="1">
            <a:off x="9445800" y="7800289"/>
            <a:ext cx="1523998" cy="10211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D62700-B219-4F38-9E7E-2D3D8CA8E82B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11252742" y="7800289"/>
            <a:ext cx="783856" cy="10211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93484-BB21-48EB-8E9A-BF43CEBC1EE8}"/>
              </a:ext>
            </a:extLst>
          </p:cNvPr>
          <p:cNvCxnSpPr>
            <a:cxnSpLocks/>
          </p:cNvCxnSpPr>
          <p:nvPr/>
        </p:nvCxnSpPr>
        <p:spPr>
          <a:xfrm flipV="1">
            <a:off x="12822743" y="7800289"/>
            <a:ext cx="813143" cy="10211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14FC83-BB5A-4FF9-B614-C3A60C67CF6D}"/>
              </a:ext>
            </a:extLst>
          </p:cNvPr>
          <p:cNvCxnSpPr>
            <a:cxnSpLocks/>
          </p:cNvCxnSpPr>
          <p:nvPr/>
        </p:nvCxnSpPr>
        <p:spPr>
          <a:xfrm flipV="1">
            <a:off x="13560598" y="7800289"/>
            <a:ext cx="1066800" cy="10211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D2CFA7-9874-4ED4-99B0-EF3B8E66C5E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14157670" y="7800289"/>
            <a:ext cx="1713709" cy="13413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E9A46C-2314-4559-BA6D-C41862338DAF}"/>
              </a:ext>
            </a:extLst>
          </p:cNvPr>
          <p:cNvCxnSpPr>
            <a:cxnSpLocks/>
          </p:cNvCxnSpPr>
          <p:nvPr/>
        </p:nvCxnSpPr>
        <p:spPr>
          <a:xfrm>
            <a:off x="6698622" y="7697637"/>
            <a:ext cx="11019892" cy="0"/>
          </a:xfrm>
          <a:prstGeom prst="line">
            <a:avLst/>
          </a:prstGeom>
          <a:ln w="177800">
            <a:solidFill>
              <a:schemeClr val="tx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B012A0-F367-4217-952F-77D582B19064}"/>
              </a:ext>
            </a:extLst>
          </p:cNvPr>
          <p:cNvSpPr txBox="1"/>
          <p:nvPr/>
        </p:nvSpPr>
        <p:spPr>
          <a:xfrm flipH="1">
            <a:off x="9915527" y="8821441"/>
            <a:ext cx="4242143" cy="640416"/>
          </a:xfrm>
          <a:prstGeom prst="rect">
            <a:avLst/>
          </a:prstGeom>
          <a:noFill/>
          <a:ln w="41275">
            <a:solidFill>
              <a:schemeClr val="tx1">
                <a:lumMod val="50000"/>
              </a:schemeClr>
            </a:solidFill>
          </a:ln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1200" cap="none" spc="0" normalizeH="0" baseline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Monitoring opportunities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6D206D-1715-4BC2-8C58-018ED16393B6}"/>
              </a:ext>
            </a:extLst>
          </p:cNvPr>
          <p:cNvSpPr txBox="1"/>
          <p:nvPr/>
        </p:nvSpPr>
        <p:spPr>
          <a:xfrm>
            <a:off x="5454313" y="9834552"/>
            <a:ext cx="296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Endpoint Detection and 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5BF14-5930-4319-88E0-670DE40CF071}"/>
              </a:ext>
            </a:extLst>
          </p:cNvPr>
          <p:cNvSpPr txBox="1"/>
          <p:nvPr/>
        </p:nvSpPr>
        <p:spPr>
          <a:xfrm>
            <a:off x="8288636" y="10668468"/>
            <a:ext cx="296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Conditional access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D2ADF-35E6-4840-86A6-1A02977B7299}"/>
              </a:ext>
            </a:extLst>
          </p:cNvPr>
          <p:cNvSpPr txBox="1"/>
          <p:nvPr/>
        </p:nvSpPr>
        <p:spPr>
          <a:xfrm>
            <a:off x="11309753" y="10185525"/>
            <a:ext cx="2847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and Entity Behavior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AC70F2-0BFB-4CE1-A837-78D782998E76}"/>
              </a:ext>
            </a:extLst>
          </p:cNvPr>
          <p:cNvSpPr txBox="1"/>
          <p:nvPr/>
        </p:nvSpPr>
        <p:spPr>
          <a:xfrm>
            <a:off x="12584825" y="11749457"/>
            <a:ext cx="242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Next-gen firewall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B1A14C-BDE0-42E6-AA02-F13592E9C599}"/>
              </a:ext>
            </a:extLst>
          </p:cNvPr>
          <p:cNvSpPr txBox="1"/>
          <p:nvPr/>
        </p:nvSpPr>
        <p:spPr>
          <a:xfrm>
            <a:off x="15553576" y="10073416"/>
            <a:ext cx="2429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Network Intrusion Detection System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F326E7-0E67-44E1-ABDB-EF53C8F366F0}"/>
              </a:ext>
            </a:extLst>
          </p:cNvPr>
          <p:cNvSpPr txBox="1"/>
          <p:nvPr/>
        </p:nvSpPr>
        <p:spPr>
          <a:xfrm>
            <a:off x="6954299" y="12507976"/>
            <a:ext cx="246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Cloud Access Security Broker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83052-7194-4D27-8D36-751A8954F201}"/>
              </a:ext>
            </a:extLst>
          </p:cNvPr>
          <p:cNvSpPr txBox="1"/>
          <p:nvPr/>
        </p:nvSpPr>
        <p:spPr>
          <a:xfrm>
            <a:off x="17718514" y="12505749"/>
            <a:ext cx="83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...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54E40-EBEC-496A-B49F-3C23DA38549A}"/>
              </a:ext>
            </a:extLst>
          </p:cNvPr>
          <p:cNvSpPr txBox="1"/>
          <p:nvPr/>
        </p:nvSpPr>
        <p:spPr>
          <a:xfrm>
            <a:off x="5024068" y="11278563"/>
            <a:ext cx="296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Endpoint Protection Platform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7BBAE9-220D-4904-87DA-81A89138947C}"/>
              </a:ext>
            </a:extLst>
          </p:cNvPr>
          <p:cNvSpPr txBox="1"/>
          <p:nvPr/>
        </p:nvSpPr>
        <p:spPr>
          <a:xfrm>
            <a:off x="8680564" y="11505747"/>
            <a:ext cx="296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Multifactor Authentication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342766-3A63-495C-86CD-B6DB03DE429C}"/>
              </a:ext>
            </a:extLst>
          </p:cNvPr>
          <p:cNvSpPr txBox="1"/>
          <p:nvPr/>
        </p:nvSpPr>
        <p:spPr>
          <a:xfrm>
            <a:off x="10799615" y="12605139"/>
            <a:ext cx="242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00C223-13EF-4700-8CFF-61C0EEED44A1}"/>
              </a:ext>
            </a:extLst>
          </p:cNvPr>
          <p:cNvSpPr txBox="1"/>
          <p:nvPr/>
        </p:nvSpPr>
        <p:spPr>
          <a:xfrm>
            <a:off x="14833361" y="12534824"/>
            <a:ext cx="242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Whitelisting</a:t>
            </a:r>
          </a:p>
        </p:txBody>
      </p:sp>
    </p:spTree>
    <p:extLst>
      <p:ext uri="{BB962C8B-B14F-4D97-AF65-F5344CB8AC3E}">
        <p14:creationId xmlns:p14="http://schemas.microsoft.com/office/powerpoint/2010/main" val="1164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950-7EF8-43AF-BDE0-4B4034D2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as a security actor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2B3C620-62B7-47CE-AA9D-C6C7F0B15A15}"/>
              </a:ext>
            </a:extLst>
          </p:cNvPr>
          <p:cNvSpPr txBox="1"/>
          <p:nvPr/>
        </p:nvSpPr>
        <p:spPr>
          <a:xfrm>
            <a:off x="5486400" y="3711327"/>
            <a:ext cx="13638529" cy="4004173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Founder of the 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  <a:hlinkClick r:id="rId2"/>
              </a:rPr>
              <a:t>Virus Information Alliance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Founder of the 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  <a:hlinkClick r:id="rId2"/>
              </a:rPr>
              <a:t>Microsoft Virus Initiative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Founder of the 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  <a:hlinkClick r:id="rId2"/>
              </a:rPr>
              <a:t>Coordinated Malware Eradication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Founder of the 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  <a:hlinkClick r:id="rId3"/>
              </a:rPr>
              <a:t>Microsoft Intelligent Security Association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Microsoft Threat Intelligence comes from all our products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A3FC05-DEDE-49C2-9742-208C71B67C68}"/>
              </a:ext>
            </a:extLst>
          </p:cNvPr>
          <p:cNvGrpSpPr/>
          <p:nvPr/>
        </p:nvGrpSpPr>
        <p:grpSpPr>
          <a:xfrm>
            <a:off x="6200278" y="6517134"/>
            <a:ext cx="12350156" cy="6920212"/>
            <a:chOff x="6200278" y="6517134"/>
            <a:chExt cx="12350156" cy="692021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728BFB9-23BC-4815-9C33-50701D79C513}"/>
                </a:ext>
              </a:extLst>
            </p:cNvPr>
            <p:cNvSpPr/>
            <p:nvPr/>
          </p:nvSpPr>
          <p:spPr bwMode="auto">
            <a:xfrm flipH="1" flipV="1">
              <a:off x="14216115" y="9233584"/>
              <a:ext cx="149365" cy="896192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BFB2A90-4C58-4945-96B2-352E52242EF9}"/>
                </a:ext>
              </a:extLst>
            </p:cNvPr>
            <p:cNvSpPr/>
            <p:nvPr/>
          </p:nvSpPr>
          <p:spPr bwMode="auto">
            <a:xfrm>
              <a:off x="7756720" y="8593005"/>
              <a:ext cx="566598" cy="475213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8995F6-3E06-4714-BE19-E6D37F4B8013}"/>
                </a:ext>
              </a:extLst>
            </p:cNvPr>
            <p:cNvSpPr/>
            <p:nvPr/>
          </p:nvSpPr>
          <p:spPr bwMode="auto">
            <a:xfrm>
              <a:off x="8054806" y="10069876"/>
              <a:ext cx="94900" cy="712593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A2309D2-BF20-4636-8761-4D2B91A71178}"/>
                </a:ext>
              </a:extLst>
            </p:cNvPr>
            <p:cNvSpPr/>
            <p:nvPr/>
          </p:nvSpPr>
          <p:spPr bwMode="auto">
            <a:xfrm>
              <a:off x="8668622" y="10382607"/>
              <a:ext cx="527862" cy="623091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23F2661-BF5F-4F52-A0D8-4BFB25CFD74B}"/>
                </a:ext>
              </a:extLst>
            </p:cNvPr>
            <p:cNvSpPr/>
            <p:nvPr/>
          </p:nvSpPr>
          <p:spPr bwMode="auto">
            <a:xfrm flipH="1">
              <a:off x="7305758" y="10069876"/>
              <a:ext cx="328085" cy="698774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8BECA13-40E7-42F7-8867-E53E704037EE}"/>
                </a:ext>
              </a:extLst>
            </p:cNvPr>
            <p:cNvSpPr/>
            <p:nvPr/>
          </p:nvSpPr>
          <p:spPr bwMode="auto">
            <a:xfrm>
              <a:off x="10370700" y="8501619"/>
              <a:ext cx="739085" cy="518333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2EE1EC5-F391-4B98-B24F-22E76DEB889C}"/>
                </a:ext>
              </a:extLst>
            </p:cNvPr>
            <p:cNvSpPr/>
            <p:nvPr/>
          </p:nvSpPr>
          <p:spPr bwMode="auto">
            <a:xfrm flipV="1">
              <a:off x="10507374" y="9692170"/>
              <a:ext cx="1153478" cy="318201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792A6C-5F95-4AFA-8647-EF3DABDD0E4B}"/>
                </a:ext>
              </a:extLst>
            </p:cNvPr>
            <p:cNvSpPr/>
            <p:nvPr/>
          </p:nvSpPr>
          <p:spPr bwMode="auto">
            <a:xfrm flipH="1" flipV="1">
              <a:off x="10488549" y="11399182"/>
              <a:ext cx="163497" cy="472157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049A86-448E-44A8-9BF0-0A81129CEDE9}"/>
                </a:ext>
              </a:extLst>
            </p:cNvPr>
            <p:cNvSpPr/>
            <p:nvPr/>
          </p:nvSpPr>
          <p:spPr bwMode="auto">
            <a:xfrm flipH="1">
              <a:off x="9719486" y="11459438"/>
              <a:ext cx="256836" cy="445605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AFDDDE-F370-422E-AC8A-B1B8AA256EE4}"/>
                </a:ext>
              </a:extLst>
            </p:cNvPr>
            <p:cNvSpPr/>
            <p:nvPr/>
          </p:nvSpPr>
          <p:spPr bwMode="auto">
            <a:xfrm>
              <a:off x="10916324" y="10971511"/>
              <a:ext cx="964404" cy="1120547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88BC47-31D7-450F-A5B5-8D70772C5510}"/>
                </a:ext>
              </a:extLst>
            </p:cNvPr>
            <p:cNvSpPr/>
            <p:nvPr/>
          </p:nvSpPr>
          <p:spPr bwMode="auto">
            <a:xfrm>
              <a:off x="11881316" y="11077312"/>
              <a:ext cx="311177" cy="583769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E7130-5C8B-4DFA-BC59-07F9EF1B28D8}"/>
                </a:ext>
              </a:extLst>
            </p:cNvPr>
            <p:cNvSpPr/>
            <p:nvPr/>
          </p:nvSpPr>
          <p:spPr bwMode="auto">
            <a:xfrm flipH="1">
              <a:off x="12472551" y="11021299"/>
              <a:ext cx="50889" cy="588387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1AAD32-F5A7-4CF2-9F1A-BBE694A654E9}"/>
                </a:ext>
              </a:extLst>
            </p:cNvPr>
            <p:cNvSpPr/>
            <p:nvPr/>
          </p:nvSpPr>
          <p:spPr bwMode="auto">
            <a:xfrm>
              <a:off x="12479050" y="8394195"/>
              <a:ext cx="62930" cy="891501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28F4C2B-FCB4-4289-B419-A3DBC0203A2C}"/>
                </a:ext>
              </a:extLst>
            </p:cNvPr>
            <p:cNvSpPr/>
            <p:nvPr/>
          </p:nvSpPr>
          <p:spPr bwMode="auto">
            <a:xfrm>
              <a:off x="13011003" y="8703648"/>
              <a:ext cx="237005" cy="605384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9DA402-6CB2-4AF4-884F-641708124CC6}"/>
                </a:ext>
              </a:extLst>
            </p:cNvPr>
            <p:cNvSpPr/>
            <p:nvPr/>
          </p:nvSpPr>
          <p:spPr bwMode="auto">
            <a:xfrm flipV="1">
              <a:off x="13100544" y="10336708"/>
              <a:ext cx="2626339" cy="659696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633860-D119-4572-A417-F0CF3278C8AE}"/>
                </a:ext>
              </a:extLst>
            </p:cNvPr>
            <p:cNvSpPr/>
            <p:nvPr/>
          </p:nvSpPr>
          <p:spPr bwMode="auto">
            <a:xfrm>
              <a:off x="14774542" y="10971511"/>
              <a:ext cx="850792" cy="556686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C10A75-4C38-4868-A0E8-57EFBEB6E620}"/>
                </a:ext>
              </a:extLst>
            </p:cNvPr>
            <p:cNvSpPr/>
            <p:nvPr/>
          </p:nvSpPr>
          <p:spPr bwMode="auto">
            <a:xfrm flipH="1">
              <a:off x="14842581" y="8867297"/>
              <a:ext cx="757839" cy="807872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844144-5492-402B-A367-3E94EC43B8B7}"/>
                </a:ext>
              </a:extLst>
            </p:cNvPr>
            <p:cNvSpPr/>
            <p:nvPr/>
          </p:nvSpPr>
          <p:spPr bwMode="auto">
            <a:xfrm>
              <a:off x="16414285" y="8625499"/>
              <a:ext cx="365773" cy="899302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43063E-EE5F-4A74-8DE8-53FEAE85F524}"/>
                </a:ext>
              </a:extLst>
            </p:cNvPr>
            <p:cNvSpPr/>
            <p:nvPr/>
          </p:nvSpPr>
          <p:spPr bwMode="auto">
            <a:xfrm flipH="1">
              <a:off x="16564422" y="10971799"/>
              <a:ext cx="136446" cy="696750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CBD882-DD89-4430-9D89-F39BAB94E29D}"/>
                </a:ext>
              </a:extLst>
            </p:cNvPr>
            <p:cNvSpPr/>
            <p:nvPr/>
          </p:nvSpPr>
          <p:spPr bwMode="auto">
            <a:xfrm flipH="1">
              <a:off x="14664325" y="11727010"/>
              <a:ext cx="654915" cy="78227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7A5A5E6-E0AD-4C3A-9932-545E1E605FCD}"/>
                </a:ext>
              </a:extLst>
            </p:cNvPr>
            <p:cNvSpPr/>
            <p:nvPr/>
          </p:nvSpPr>
          <p:spPr bwMode="auto">
            <a:xfrm flipH="1">
              <a:off x="14777791" y="12312686"/>
              <a:ext cx="562874" cy="366567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1CE7D0-D2F6-470F-B1DD-97D41B185C55}"/>
                </a:ext>
              </a:extLst>
            </p:cNvPr>
            <p:cNvSpPr/>
            <p:nvPr/>
          </p:nvSpPr>
          <p:spPr bwMode="auto">
            <a:xfrm>
              <a:off x="17420095" y="11683985"/>
              <a:ext cx="338985" cy="294512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B6C265-4448-4396-ABE6-561EEF00AD25}"/>
                </a:ext>
              </a:extLst>
            </p:cNvPr>
            <p:cNvSpPr/>
            <p:nvPr/>
          </p:nvSpPr>
          <p:spPr bwMode="auto">
            <a:xfrm flipH="1" flipV="1">
              <a:off x="17033828" y="10032998"/>
              <a:ext cx="647248" cy="115516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445D7A-BB01-46E8-9B13-757C94295783}"/>
                </a:ext>
              </a:extLst>
            </p:cNvPr>
            <p:cNvSpPr/>
            <p:nvPr/>
          </p:nvSpPr>
          <p:spPr bwMode="auto">
            <a:xfrm flipH="1" flipV="1">
              <a:off x="14936217" y="7243041"/>
              <a:ext cx="584247" cy="707167"/>
            </a:xfrm>
            <a:custGeom>
              <a:avLst/>
              <a:gdLst>
                <a:gd name="connsiteX0" fmla="*/ 0 w 442913"/>
                <a:gd name="connsiteY0" fmla="*/ 371475 h 371475"/>
                <a:gd name="connsiteX1" fmla="*/ 0 w 442913"/>
                <a:gd name="connsiteY1" fmla="*/ 371475 h 371475"/>
                <a:gd name="connsiteX2" fmla="*/ 442913 w 442913"/>
                <a:gd name="connsiteY2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913" h="371475">
                  <a:moveTo>
                    <a:pt x="0" y="371475"/>
                  </a:moveTo>
                  <a:lnTo>
                    <a:pt x="0" y="371475"/>
                  </a:lnTo>
                  <a:lnTo>
                    <a:pt x="44291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93">
                <a:defRPr/>
              </a:pPr>
              <a:endParaRPr lang="en-US" sz="18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8" name="03R">
              <a:extLst>
                <a:ext uri="{FF2B5EF4-FFF2-40B4-BE49-F238E27FC236}">
                  <a16:creationId xmlns:a16="http://schemas.microsoft.com/office/drawing/2014/main" id="{0A967142-816B-40C1-B726-F0D34A51EF88}"/>
                </a:ext>
              </a:extLst>
            </p:cNvPr>
            <p:cNvSpPr/>
            <p:nvPr/>
          </p:nvSpPr>
          <p:spPr bwMode="auto">
            <a:xfrm>
              <a:off x="15888696" y="11509677"/>
              <a:ext cx="1886942" cy="188694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450B </a:t>
              </a:r>
              <a:r>
                <a:rPr lang="en-US" sz="1800" kern="0" spc="-30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  <a:t/>
              </a:r>
              <a:br>
                <a:rPr lang="en-US" sz="1800" kern="0" spc="-30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</a:br>
              <a:r>
                <a:rPr lang="en-US" sz="1800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authentication per month</a:t>
              </a:r>
            </a:p>
          </p:txBody>
        </p:sp>
        <p:sp>
          <p:nvSpPr>
            <p:cNvPr id="29" name="06R">
              <a:extLst>
                <a:ext uri="{FF2B5EF4-FFF2-40B4-BE49-F238E27FC236}">
                  <a16:creationId xmlns:a16="http://schemas.microsoft.com/office/drawing/2014/main" id="{E136832E-F34C-4134-B641-04B3C5A357F7}"/>
                </a:ext>
              </a:extLst>
            </p:cNvPr>
            <p:cNvSpPr/>
            <p:nvPr/>
          </p:nvSpPr>
          <p:spPr bwMode="auto">
            <a:xfrm>
              <a:off x="13000719" y="10934171"/>
              <a:ext cx="1979602" cy="197960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18B+ </a:t>
              </a:r>
              <a:r>
                <a:rPr lang="en-US" sz="1800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web page analyzed by Bing</a:t>
              </a:r>
            </a:p>
          </p:txBody>
        </p:sp>
        <p:sp>
          <p:nvSpPr>
            <p:cNvPr id="30" name="04R">
              <a:extLst>
                <a:ext uri="{FF2B5EF4-FFF2-40B4-BE49-F238E27FC236}">
                  <a16:creationId xmlns:a16="http://schemas.microsoft.com/office/drawing/2014/main" id="{AE8FA7F4-A174-42B5-9F49-81BC79DA8A0B}"/>
                </a:ext>
              </a:extLst>
            </p:cNvPr>
            <p:cNvSpPr/>
            <p:nvPr/>
          </p:nvSpPr>
          <p:spPr bwMode="auto">
            <a:xfrm>
              <a:off x="9462413" y="11694757"/>
              <a:ext cx="1742589" cy="174258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750M</a:t>
              </a:r>
              <a:r>
                <a:rPr lang="en-US" sz="1800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+ user accounts in Azure</a:t>
              </a:r>
            </a:p>
          </p:txBody>
        </p:sp>
        <p:sp>
          <p:nvSpPr>
            <p:cNvPr id="31" name="04R">
              <a:extLst>
                <a:ext uri="{FF2B5EF4-FFF2-40B4-BE49-F238E27FC236}">
                  <a16:creationId xmlns:a16="http://schemas.microsoft.com/office/drawing/2014/main" id="{1DBB6D89-5923-4018-8CD5-01E51C888F04}"/>
                </a:ext>
              </a:extLst>
            </p:cNvPr>
            <p:cNvSpPr/>
            <p:nvPr/>
          </p:nvSpPr>
          <p:spPr bwMode="auto">
            <a:xfrm>
              <a:off x="6855656" y="10610545"/>
              <a:ext cx="2204247" cy="220424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Security for</a:t>
              </a:r>
              <a:r>
                <a:rPr lang="en-US" sz="1800" kern="0" spc="-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800" b="1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90%</a:t>
              </a:r>
              <a:r>
                <a:rPr lang="en-US" sz="1800" b="1" kern="0" spc="-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1800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of Fortune 500</a:t>
              </a:r>
            </a:p>
          </p:txBody>
        </p:sp>
        <p:sp>
          <p:nvSpPr>
            <p:cNvPr id="32" name="04R">
              <a:extLst>
                <a:ext uri="{FF2B5EF4-FFF2-40B4-BE49-F238E27FC236}">
                  <a16:creationId xmlns:a16="http://schemas.microsoft.com/office/drawing/2014/main" id="{508D7E24-6D56-4AEC-9BB8-6083529CF03E}"/>
                </a:ext>
              </a:extLst>
            </p:cNvPr>
            <p:cNvSpPr/>
            <p:nvPr/>
          </p:nvSpPr>
          <p:spPr bwMode="auto">
            <a:xfrm>
              <a:off x="13573407" y="7627806"/>
              <a:ext cx="1809454" cy="180945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930M </a:t>
              </a:r>
              <a:r>
                <a:rPr lang="en-US" sz="1800" kern="0" spc="-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/>
              </a:r>
              <a:br>
                <a:rPr lang="en-US" sz="1800" kern="0" spc="-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800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threats detected on devices per month</a:t>
              </a:r>
            </a:p>
          </p:txBody>
        </p:sp>
        <p:sp>
          <p:nvSpPr>
            <p:cNvPr id="33" name="04R">
              <a:extLst>
                <a:ext uri="{FF2B5EF4-FFF2-40B4-BE49-F238E27FC236}">
                  <a16:creationId xmlns:a16="http://schemas.microsoft.com/office/drawing/2014/main" id="{8DAAE063-F86A-4878-B7CB-D70BFA684B64}"/>
                </a:ext>
              </a:extLst>
            </p:cNvPr>
            <p:cNvSpPr/>
            <p:nvPr/>
          </p:nvSpPr>
          <p:spPr bwMode="auto">
            <a:xfrm>
              <a:off x="15863938" y="6517134"/>
              <a:ext cx="2363895" cy="23638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Threat Intelligence data from partners, researcher and polices from all over the world</a:t>
              </a:r>
            </a:p>
          </p:txBody>
        </p:sp>
        <p:sp>
          <p:nvSpPr>
            <p:cNvPr id="34" name="04R">
              <a:extLst>
                <a:ext uri="{FF2B5EF4-FFF2-40B4-BE49-F238E27FC236}">
                  <a16:creationId xmlns:a16="http://schemas.microsoft.com/office/drawing/2014/main" id="{E078DBAB-7F78-4E3A-9F8F-C7432B98E094}"/>
                </a:ext>
              </a:extLst>
            </p:cNvPr>
            <p:cNvSpPr/>
            <p:nvPr/>
          </p:nvSpPr>
          <p:spPr bwMode="auto">
            <a:xfrm>
              <a:off x="15197881" y="9271059"/>
              <a:ext cx="2080360" cy="208036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Botnet data from the Digital Team Unit</a:t>
              </a:r>
            </a:p>
          </p:txBody>
        </p:sp>
        <p:sp>
          <p:nvSpPr>
            <p:cNvPr id="35" name="02R">
              <a:extLst>
                <a:ext uri="{FF2B5EF4-FFF2-40B4-BE49-F238E27FC236}">
                  <a16:creationId xmlns:a16="http://schemas.microsoft.com/office/drawing/2014/main" id="{889DF26F-A1B0-4C2B-BE1D-1FB0D595DCBC}"/>
                </a:ext>
              </a:extLst>
            </p:cNvPr>
            <p:cNvSpPr/>
            <p:nvPr/>
          </p:nvSpPr>
          <p:spPr bwMode="auto">
            <a:xfrm>
              <a:off x="8669211" y="8502331"/>
              <a:ext cx="2125749" cy="212422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1,2B </a:t>
              </a:r>
              <a:r>
                <a:rPr lang="en-US" sz="1800" kern="0" spc="-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  <a:t/>
              </a:r>
              <a:br>
                <a:rPr lang="en-US" sz="1800" kern="0" spc="-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</a:br>
              <a:r>
                <a:rPr lang="en-US" sz="1800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scanned devices</a:t>
              </a:r>
            </a:p>
          </p:txBody>
        </p:sp>
        <p:sp>
          <p:nvSpPr>
            <p:cNvPr id="36" name="04R">
              <a:extLst>
                <a:ext uri="{FF2B5EF4-FFF2-40B4-BE49-F238E27FC236}">
                  <a16:creationId xmlns:a16="http://schemas.microsoft.com/office/drawing/2014/main" id="{0C04C491-1BCF-4CB6-8BB5-E92B609F7F35}"/>
                </a:ext>
              </a:extLst>
            </p:cNvPr>
            <p:cNvSpPr/>
            <p:nvPr/>
          </p:nvSpPr>
          <p:spPr bwMode="auto">
            <a:xfrm>
              <a:off x="6200278" y="8538102"/>
              <a:ext cx="1731058" cy="17310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400B</a:t>
              </a:r>
              <a:br>
                <a:rPr lang="en-US" sz="1800" b="1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800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rPr>
                <a:t>of emails per month</a:t>
              </a:r>
            </a:p>
          </p:txBody>
        </p:sp>
        <p:sp>
          <p:nvSpPr>
            <p:cNvPr id="37" name="01R">
              <a:extLst>
                <a:ext uri="{FF2B5EF4-FFF2-40B4-BE49-F238E27FC236}">
                  <a16:creationId xmlns:a16="http://schemas.microsoft.com/office/drawing/2014/main" id="{EFB43773-BA9C-4A90-A9B1-758E60C65866}"/>
                </a:ext>
              </a:extLst>
            </p:cNvPr>
            <p:cNvSpPr/>
            <p:nvPr/>
          </p:nvSpPr>
          <p:spPr bwMode="auto">
            <a:xfrm>
              <a:off x="11362296" y="9004867"/>
              <a:ext cx="2215405" cy="221540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200+ </a:t>
              </a:r>
              <a:r>
                <a:rPr lang="en-US" sz="1800" kern="0" spc="-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  <a:t/>
              </a:r>
              <a:br>
                <a:rPr lang="en-US" sz="1800" kern="0" spc="-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</a:br>
              <a:r>
                <a:rPr lang="en-US" sz="1800" kern="0" spc="-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  <a:t>global consumer and corporate cloud services</a:t>
              </a:r>
              <a:endParaRPr lang="en-US" sz="1800" spc="29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E7264C9-F0DF-407A-ADC7-DD10D431D703}"/>
                </a:ext>
              </a:extLst>
            </p:cNvPr>
            <p:cNvSpPr/>
            <p:nvPr/>
          </p:nvSpPr>
          <p:spPr bwMode="auto">
            <a:xfrm>
              <a:off x="8011384" y="9919732"/>
              <a:ext cx="294833" cy="294833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0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8E9C6EC-87CD-478A-823C-2F3AB3E45D87}"/>
                </a:ext>
              </a:extLst>
            </p:cNvPr>
            <p:cNvSpPr/>
            <p:nvPr/>
          </p:nvSpPr>
          <p:spPr bwMode="auto">
            <a:xfrm>
              <a:off x="9491510" y="11208831"/>
              <a:ext cx="304130" cy="304130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0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EBC323E-D831-4468-8F81-2A8A04CB851A}"/>
                </a:ext>
              </a:extLst>
            </p:cNvPr>
            <p:cNvSpPr/>
            <p:nvPr/>
          </p:nvSpPr>
          <p:spPr bwMode="auto">
            <a:xfrm>
              <a:off x="15209285" y="12534764"/>
              <a:ext cx="311178" cy="3111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0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BF4E2B3-4F2D-44DE-A9DB-27D011F5FAC0}"/>
                </a:ext>
              </a:extLst>
            </p:cNvPr>
            <p:cNvSpPr/>
            <p:nvPr/>
          </p:nvSpPr>
          <p:spPr bwMode="auto">
            <a:xfrm>
              <a:off x="15332834" y="7038227"/>
              <a:ext cx="374871" cy="374871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0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26DA4D-E8B2-40FB-B7B6-F4442CD547BB}"/>
                </a:ext>
              </a:extLst>
            </p:cNvPr>
            <p:cNvSpPr/>
            <p:nvPr/>
          </p:nvSpPr>
          <p:spPr bwMode="auto">
            <a:xfrm>
              <a:off x="17559645" y="9888614"/>
              <a:ext cx="305213" cy="305213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0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B155C8-6D51-4448-BB8F-E16D8F81492F}"/>
                </a:ext>
              </a:extLst>
            </p:cNvPr>
            <p:cNvSpPr/>
            <p:nvPr/>
          </p:nvSpPr>
          <p:spPr bwMode="auto">
            <a:xfrm>
              <a:off x="11679648" y="11568973"/>
              <a:ext cx="302369" cy="302369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0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3B6FFF9-FBCB-4E52-B992-EFCE2B3CF552}"/>
                </a:ext>
              </a:extLst>
            </p:cNvPr>
            <p:cNvSpPr/>
            <p:nvPr/>
          </p:nvSpPr>
          <p:spPr bwMode="auto">
            <a:xfrm>
              <a:off x="13091515" y="8613497"/>
              <a:ext cx="288953" cy="288953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0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42A3B49-FFA5-46D9-94EA-123A832A0461}"/>
                </a:ext>
              </a:extLst>
            </p:cNvPr>
            <p:cNvGrpSpPr/>
            <p:nvPr/>
          </p:nvGrpSpPr>
          <p:grpSpPr>
            <a:xfrm>
              <a:off x="11982017" y="7623471"/>
              <a:ext cx="1147622" cy="1054796"/>
              <a:chOff x="1602602" y="1561017"/>
              <a:chExt cx="1170940" cy="1076228"/>
            </a:xfrm>
          </p:grpSpPr>
          <p:sp>
            <p:nvSpPr>
              <p:cNvPr id="46" name="User log in text">
                <a:extLst>
                  <a:ext uri="{FF2B5EF4-FFF2-40B4-BE49-F238E27FC236}">
                    <a16:creationId xmlns:a16="http://schemas.microsoft.com/office/drawing/2014/main" id="{FE2C6B6F-774C-4F22-A675-C67451644AB8}"/>
                  </a:ext>
                </a:extLst>
              </p:cNvPr>
              <p:cNvSpPr/>
              <p:nvPr/>
            </p:nvSpPr>
            <p:spPr>
              <a:xfrm>
                <a:off x="1602602" y="1561017"/>
                <a:ext cx="1170940" cy="376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9565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pc="29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rPr>
                  <a:t>OneDrive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D4B1E81-52DF-471B-B759-E60BE995B22D}"/>
                  </a:ext>
                </a:extLst>
              </p:cNvPr>
              <p:cNvGrpSpPr/>
              <p:nvPr/>
            </p:nvGrpSpPr>
            <p:grpSpPr>
              <a:xfrm>
                <a:off x="1788412" y="1903885"/>
                <a:ext cx="733360" cy="733360"/>
                <a:chOff x="1788412" y="1903885"/>
                <a:chExt cx="733360" cy="73336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859E926-5C5D-47D3-B225-266597C69AA7}"/>
                    </a:ext>
                  </a:extLst>
                </p:cNvPr>
                <p:cNvSpPr/>
                <p:nvPr/>
              </p:nvSpPr>
              <p:spPr bwMode="auto">
                <a:xfrm>
                  <a:off x="1788412" y="1903885"/>
                  <a:ext cx="733360" cy="73336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01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49" name="Freeform 22">
                  <a:extLst>
                    <a:ext uri="{FF2B5EF4-FFF2-40B4-BE49-F238E27FC236}">
                      <a16:creationId xmlns:a16="http://schemas.microsoft.com/office/drawing/2014/main" id="{5721806A-5E9D-47F2-909D-573279EB12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937681" y="2134917"/>
                  <a:ext cx="434822" cy="271296"/>
                </a:xfrm>
                <a:custGeom>
                  <a:avLst/>
                  <a:gdLst>
                    <a:gd name="T0" fmla="*/ 398 w 439"/>
                    <a:gd name="T1" fmla="*/ 177 h 273"/>
                    <a:gd name="T2" fmla="*/ 439 w 439"/>
                    <a:gd name="T3" fmla="*/ 226 h 273"/>
                    <a:gd name="T4" fmla="*/ 398 w 439"/>
                    <a:gd name="T5" fmla="*/ 273 h 273"/>
                    <a:gd name="T6" fmla="*/ 162 w 439"/>
                    <a:gd name="T7" fmla="*/ 273 h 273"/>
                    <a:gd name="T8" fmla="*/ 101 w 439"/>
                    <a:gd name="T9" fmla="*/ 211 h 273"/>
                    <a:gd name="T10" fmla="*/ 160 w 439"/>
                    <a:gd name="T11" fmla="*/ 155 h 273"/>
                    <a:gd name="T12" fmla="*/ 217 w 439"/>
                    <a:gd name="T13" fmla="*/ 85 h 273"/>
                    <a:gd name="T14" fmla="*/ 302 w 439"/>
                    <a:gd name="T15" fmla="*/ 118 h 273"/>
                    <a:gd name="T16" fmla="*/ 362 w 439"/>
                    <a:gd name="T17" fmla="*/ 116 h 273"/>
                    <a:gd name="T18" fmla="*/ 398 w 439"/>
                    <a:gd name="T19" fmla="*/ 177 h 273"/>
                    <a:gd name="T20" fmla="*/ 86 w 439"/>
                    <a:gd name="T21" fmla="*/ 213 h 273"/>
                    <a:gd name="T22" fmla="*/ 149 w 439"/>
                    <a:gd name="T23" fmla="*/ 144 h 273"/>
                    <a:gd name="T24" fmla="*/ 213 w 439"/>
                    <a:gd name="T25" fmla="*/ 73 h 273"/>
                    <a:gd name="T26" fmla="*/ 305 w 439"/>
                    <a:gd name="T27" fmla="*/ 103 h 273"/>
                    <a:gd name="T28" fmla="*/ 336 w 439"/>
                    <a:gd name="T29" fmla="*/ 97 h 273"/>
                    <a:gd name="T30" fmla="*/ 276 w 439"/>
                    <a:gd name="T31" fmla="*/ 19 h 273"/>
                    <a:gd name="T32" fmla="*/ 161 w 439"/>
                    <a:gd name="T33" fmla="*/ 61 h 273"/>
                    <a:gd name="T34" fmla="*/ 92 w 439"/>
                    <a:gd name="T35" fmla="*/ 60 h 273"/>
                    <a:gd name="T36" fmla="*/ 53 w 439"/>
                    <a:gd name="T37" fmla="*/ 135 h 273"/>
                    <a:gd name="T38" fmla="*/ 0 w 439"/>
                    <a:gd name="T39" fmla="*/ 196 h 273"/>
                    <a:gd name="T40" fmla="*/ 59 w 439"/>
                    <a:gd name="T41" fmla="*/ 255 h 273"/>
                    <a:gd name="T42" fmla="*/ 98 w 439"/>
                    <a:gd name="T43" fmla="*/ 255 h 273"/>
                    <a:gd name="T44" fmla="*/ 86 w 439"/>
                    <a:gd name="T45" fmla="*/ 21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39" h="273">
                      <a:moveTo>
                        <a:pt x="398" y="177"/>
                      </a:moveTo>
                      <a:cubicBezTo>
                        <a:pt x="398" y="177"/>
                        <a:pt x="439" y="181"/>
                        <a:pt x="439" y="226"/>
                      </a:cubicBezTo>
                      <a:cubicBezTo>
                        <a:pt x="439" y="248"/>
                        <a:pt x="427" y="273"/>
                        <a:pt x="398" y="273"/>
                      </a:cubicBezTo>
                      <a:cubicBezTo>
                        <a:pt x="398" y="273"/>
                        <a:pt x="177" y="273"/>
                        <a:pt x="162" y="273"/>
                      </a:cubicBezTo>
                      <a:cubicBezTo>
                        <a:pt x="117" y="273"/>
                        <a:pt x="101" y="242"/>
                        <a:pt x="101" y="211"/>
                      </a:cubicBezTo>
                      <a:cubicBezTo>
                        <a:pt x="101" y="157"/>
                        <a:pt x="160" y="155"/>
                        <a:pt x="160" y="155"/>
                      </a:cubicBezTo>
                      <a:cubicBezTo>
                        <a:pt x="160" y="155"/>
                        <a:pt x="165" y="97"/>
                        <a:pt x="217" y="85"/>
                      </a:cubicBezTo>
                      <a:cubicBezTo>
                        <a:pt x="263" y="75"/>
                        <a:pt x="289" y="99"/>
                        <a:pt x="302" y="118"/>
                      </a:cubicBezTo>
                      <a:cubicBezTo>
                        <a:pt x="302" y="118"/>
                        <a:pt x="330" y="102"/>
                        <a:pt x="362" y="116"/>
                      </a:cubicBezTo>
                      <a:cubicBezTo>
                        <a:pt x="381" y="124"/>
                        <a:pt x="399" y="144"/>
                        <a:pt x="398" y="177"/>
                      </a:cubicBezTo>
                      <a:close/>
                      <a:moveTo>
                        <a:pt x="86" y="213"/>
                      </a:moveTo>
                      <a:cubicBezTo>
                        <a:pt x="86" y="153"/>
                        <a:pt x="149" y="144"/>
                        <a:pt x="149" y="144"/>
                      </a:cubicBezTo>
                      <a:cubicBezTo>
                        <a:pt x="149" y="144"/>
                        <a:pt x="157" y="87"/>
                        <a:pt x="213" y="73"/>
                      </a:cubicBezTo>
                      <a:cubicBezTo>
                        <a:pt x="258" y="62"/>
                        <a:pt x="291" y="81"/>
                        <a:pt x="305" y="103"/>
                      </a:cubicBezTo>
                      <a:cubicBezTo>
                        <a:pt x="305" y="103"/>
                        <a:pt x="315" y="97"/>
                        <a:pt x="336" y="97"/>
                      </a:cubicBezTo>
                      <a:cubicBezTo>
                        <a:pt x="334" y="78"/>
                        <a:pt x="320" y="37"/>
                        <a:pt x="276" y="19"/>
                      </a:cubicBezTo>
                      <a:cubicBezTo>
                        <a:pt x="225" y="0"/>
                        <a:pt x="181" y="24"/>
                        <a:pt x="161" y="61"/>
                      </a:cubicBezTo>
                      <a:cubicBezTo>
                        <a:pt x="161" y="61"/>
                        <a:pt x="129" y="41"/>
                        <a:pt x="92" y="60"/>
                      </a:cubicBezTo>
                      <a:cubicBezTo>
                        <a:pt x="66" y="74"/>
                        <a:pt x="50" y="105"/>
                        <a:pt x="53" y="135"/>
                      </a:cubicBezTo>
                      <a:cubicBezTo>
                        <a:pt x="53" y="135"/>
                        <a:pt x="0" y="139"/>
                        <a:pt x="0" y="196"/>
                      </a:cubicBezTo>
                      <a:cubicBezTo>
                        <a:pt x="0" y="227"/>
                        <a:pt x="28" y="255"/>
                        <a:pt x="59" y="255"/>
                      </a:cubicBezTo>
                      <a:cubicBezTo>
                        <a:pt x="98" y="255"/>
                        <a:pt x="98" y="255"/>
                        <a:pt x="98" y="255"/>
                      </a:cubicBezTo>
                      <a:cubicBezTo>
                        <a:pt x="88" y="240"/>
                        <a:pt x="86" y="225"/>
                        <a:pt x="86" y="2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03" tIns="45701" rIns="91403" bIns="4570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51">
                    <a:defRPr/>
                  </a:pPr>
                  <a:endParaRPr lang="en-US" sz="180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0E00460-9599-4D74-BBB9-B7272FA3A7B2}"/>
                </a:ext>
              </a:extLst>
            </p:cNvPr>
            <p:cNvGrpSpPr/>
            <p:nvPr/>
          </p:nvGrpSpPr>
          <p:grpSpPr>
            <a:xfrm>
              <a:off x="12000576" y="11466788"/>
              <a:ext cx="1161344" cy="1089838"/>
              <a:chOff x="5786481" y="5318639"/>
              <a:chExt cx="1184940" cy="1111981"/>
            </a:xfrm>
          </p:grpSpPr>
          <p:sp>
            <p:nvSpPr>
              <p:cNvPr id="51" name="User log in text">
                <a:extLst>
                  <a:ext uri="{FF2B5EF4-FFF2-40B4-BE49-F238E27FC236}">
                    <a16:creationId xmlns:a16="http://schemas.microsoft.com/office/drawing/2014/main" id="{59B64AD9-5895-41F7-8721-28603AD75D9D}"/>
                  </a:ext>
                </a:extLst>
              </p:cNvPr>
              <p:cNvSpPr/>
              <p:nvPr/>
            </p:nvSpPr>
            <p:spPr>
              <a:xfrm>
                <a:off x="5786481" y="6053784"/>
                <a:ext cx="1184940" cy="376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9565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pc="29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rPr>
                  <a:t>Xbox Live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392EF47-A55E-4665-99FB-CE027BDA968E}"/>
                  </a:ext>
                </a:extLst>
              </p:cNvPr>
              <p:cNvGrpSpPr/>
              <p:nvPr/>
            </p:nvGrpSpPr>
            <p:grpSpPr>
              <a:xfrm>
                <a:off x="5978493" y="5318639"/>
                <a:ext cx="721710" cy="721710"/>
                <a:chOff x="5978493" y="5318639"/>
                <a:chExt cx="721710" cy="721710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C06477D-9D1D-4FE5-8395-0718AFFF1B51}"/>
                    </a:ext>
                  </a:extLst>
                </p:cNvPr>
                <p:cNvSpPr/>
                <p:nvPr/>
              </p:nvSpPr>
              <p:spPr bwMode="auto">
                <a:xfrm>
                  <a:off x="5978493" y="5318639"/>
                  <a:ext cx="721710" cy="72171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01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54" name="Freeform 112">
                  <a:extLst>
                    <a:ext uri="{FF2B5EF4-FFF2-40B4-BE49-F238E27FC236}">
                      <a16:creationId xmlns:a16="http://schemas.microsoft.com/office/drawing/2014/main" id="{0AE1A0A9-9F84-4879-A57E-CAC4727F269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6141437" y="5481731"/>
                  <a:ext cx="395822" cy="395526"/>
                </a:xfrm>
                <a:custGeom>
                  <a:avLst/>
                  <a:gdLst>
                    <a:gd name="T0" fmla="*/ 890 w 1139"/>
                    <a:gd name="T1" fmla="*/ 99 h 1138"/>
                    <a:gd name="T2" fmla="*/ 867 w 1139"/>
                    <a:gd name="T3" fmla="*/ 90 h 1138"/>
                    <a:gd name="T4" fmla="*/ 727 w 1139"/>
                    <a:gd name="T5" fmla="*/ 113 h 1138"/>
                    <a:gd name="T6" fmla="*/ 571 w 1139"/>
                    <a:gd name="T7" fmla="*/ 193 h 1138"/>
                    <a:gd name="T8" fmla="*/ 571 w 1139"/>
                    <a:gd name="T9" fmla="*/ 193 h 1138"/>
                    <a:gd name="T10" fmla="*/ 413 w 1139"/>
                    <a:gd name="T11" fmla="*/ 112 h 1138"/>
                    <a:gd name="T12" fmla="*/ 274 w 1139"/>
                    <a:gd name="T13" fmla="*/ 89 h 1138"/>
                    <a:gd name="T14" fmla="*/ 247 w 1139"/>
                    <a:gd name="T15" fmla="*/ 101 h 1138"/>
                    <a:gd name="T16" fmla="*/ 570 w 1139"/>
                    <a:gd name="T17" fmla="*/ 0 h 1138"/>
                    <a:gd name="T18" fmla="*/ 890 w 1139"/>
                    <a:gd name="T19" fmla="*/ 99 h 1138"/>
                    <a:gd name="T20" fmla="*/ 249 w 1139"/>
                    <a:gd name="T21" fmla="*/ 155 h 1138"/>
                    <a:gd name="T22" fmla="*/ 220 w 1139"/>
                    <a:gd name="T23" fmla="*/ 144 h 1138"/>
                    <a:gd name="T24" fmla="*/ 218 w 1139"/>
                    <a:gd name="T25" fmla="*/ 143 h 1138"/>
                    <a:gd name="T26" fmla="*/ 204 w 1139"/>
                    <a:gd name="T27" fmla="*/ 142 h 1138"/>
                    <a:gd name="T28" fmla="*/ 190 w 1139"/>
                    <a:gd name="T29" fmla="*/ 145 h 1138"/>
                    <a:gd name="T30" fmla="*/ 0 w 1139"/>
                    <a:gd name="T31" fmla="*/ 569 h 1138"/>
                    <a:gd name="T32" fmla="*/ 136 w 1139"/>
                    <a:gd name="T33" fmla="*/ 936 h 1138"/>
                    <a:gd name="T34" fmla="*/ 179 w 1139"/>
                    <a:gd name="T35" fmla="*/ 683 h 1138"/>
                    <a:gd name="T36" fmla="*/ 242 w 1139"/>
                    <a:gd name="T37" fmla="*/ 572 h 1138"/>
                    <a:gd name="T38" fmla="*/ 435 w 1139"/>
                    <a:gd name="T39" fmla="*/ 313 h 1138"/>
                    <a:gd name="T40" fmla="*/ 249 w 1139"/>
                    <a:gd name="T41" fmla="*/ 155 h 1138"/>
                    <a:gd name="T42" fmla="*/ 990 w 1139"/>
                    <a:gd name="T43" fmla="*/ 943 h 1138"/>
                    <a:gd name="T44" fmla="*/ 989 w 1139"/>
                    <a:gd name="T45" fmla="*/ 934 h 1138"/>
                    <a:gd name="T46" fmla="*/ 785 w 1139"/>
                    <a:gd name="T47" fmla="*/ 635 h 1138"/>
                    <a:gd name="T48" fmla="*/ 571 w 1139"/>
                    <a:gd name="T49" fmla="*/ 437 h 1138"/>
                    <a:gd name="T50" fmla="*/ 571 w 1139"/>
                    <a:gd name="T51" fmla="*/ 437 h 1138"/>
                    <a:gd name="T52" fmla="*/ 570 w 1139"/>
                    <a:gd name="T53" fmla="*/ 438 h 1138"/>
                    <a:gd name="T54" fmla="*/ 358 w 1139"/>
                    <a:gd name="T55" fmla="*/ 634 h 1138"/>
                    <a:gd name="T56" fmla="*/ 153 w 1139"/>
                    <a:gd name="T57" fmla="*/ 942 h 1138"/>
                    <a:gd name="T58" fmla="*/ 153 w 1139"/>
                    <a:gd name="T59" fmla="*/ 944 h 1138"/>
                    <a:gd name="T60" fmla="*/ 154 w 1139"/>
                    <a:gd name="T61" fmla="*/ 951 h 1138"/>
                    <a:gd name="T62" fmla="*/ 154 w 1139"/>
                    <a:gd name="T63" fmla="*/ 953 h 1138"/>
                    <a:gd name="T64" fmla="*/ 156 w 1139"/>
                    <a:gd name="T65" fmla="*/ 958 h 1138"/>
                    <a:gd name="T66" fmla="*/ 570 w 1139"/>
                    <a:gd name="T67" fmla="*/ 1138 h 1138"/>
                    <a:gd name="T68" fmla="*/ 990 w 1139"/>
                    <a:gd name="T69" fmla="*/ 953 h 1138"/>
                    <a:gd name="T70" fmla="*/ 990 w 1139"/>
                    <a:gd name="T71" fmla="*/ 951 h 1138"/>
                    <a:gd name="T72" fmla="*/ 990 w 1139"/>
                    <a:gd name="T73" fmla="*/ 943 h 1138"/>
                    <a:gd name="T74" fmla="*/ 1139 w 1139"/>
                    <a:gd name="T75" fmla="*/ 569 h 1138"/>
                    <a:gd name="T76" fmla="*/ 947 w 1139"/>
                    <a:gd name="T77" fmla="*/ 143 h 1138"/>
                    <a:gd name="T78" fmla="*/ 937 w 1139"/>
                    <a:gd name="T79" fmla="*/ 142 h 1138"/>
                    <a:gd name="T80" fmla="*/ 923 w 1139"/>
                    <a:gd name="T81" fmla="*/ 143 h 1138"/>
                    <a:gd name="T82" fmla="*/ 921 w 1139"/>
                    <a:gd name="T83" fmla="*/ 143 h 1138"/>
                    <a:gd name="T84" fmla="*/ 917 w 1139"/>
                    <a:gd name="T85" fmla="*/ 144 h 1138"/>
                    <a:gd name="T86" fmla="*/ 708 w 1139"/>
                    <a:gd name="T87" fmla="*/ 310 h 1138"/>
                    <a:gd name="T88" fmla="*/ 902 w 1139"/>
                    <a:gd name="T89" fmla="*/ 570 h 1138"/>
                    <a:gd name="T90" fmla="*/ 963 w 1139"/>
                    <a:gd name="T91" fmla="*/ 681 h 1138"/>
                    <a:gd name="T92" fmla="*/ 1004 w 1139"/>
                    <a:gd name="T93" fmla="*/ 937 h 1138"/>
                    <a:gd name="T94" fmla="*/ 1139 w 1139"/>
                    <a:gd name="T95" fmla="*/ 569 h 1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139" h="1138">
                      <a:moveTo>
                        <a:pt x="890" y="99"/>
                      </a:moveTo>
                      <a:cubicBezTo>
                        <a:pt x="884" y="95"/>
                        <a:pt x="876" y="92"/>
                        <a:pt x="867" y="90"/>
                      </a:cubicBezTo>
                      <a:cubicBezTo>
                        <a:pt x="825" y="82"/>
                        <a:pt x="770" y="96"/>
                        <a:pt x="727" y="113"/>
                      </a:cubicBezTo>
                      <a:cubicBezTo>
                        <a:pt x="659" y="140"/>
                        <a:pt x="596" y="177"/>
                        <a:pt x="571" y="193"/>
                      </a:cubicBezTo>
                      <a:cubicBezTo>
                        <a:pt x="571" y="193"/>
                        <a:pt x="571" y="193"/>
                        <a:pt x="571" y="193"/>
                      </a:cubicBezTo>
                      <a:cubicBezTo>
                        <a:pt x="547" y="177"/>
                        <a:pt x="481" y="138"/>
                        <a:pt x="413" y="112"/>
                      </a:cubicBezTo>
                      <a:cubicBezTo>
                        <a:pt x="363" y="93"/>
                        <a:pt x="305" y="82"/>
                        <a:pt x="274" y="89"/>
                      </a:cubicBezTo>
                      <a:cubicBezTo>
                        <a:pt x="263" y="92"/>
                        <a:pt x="254" y="96"/>
                        <a:pt x="247" y="101"/>
                      </a:cubicBezTo>
                      <a:cubicBezTo>
                        <a:pt x="338" y="37"/>
                        <a:pt x="450" y="0"/>
                        <a:pt x="570" y="0"/>
                      </a:cubicBezTo>
                      <a:cubicBezTo>
                        <a:pt x="689" y="0"/>
                        <a:pt x="799" y="37"/>
                        <a:pt x="890" y="99"/>
                      </a:cubicBezTo>
                      <a:close/>
                      <a:moveTo>
                        <a:pt x="249" y="155"/>
                      </a:moveTo>
                      <a:cubicBezTo>
                        <a:pt x="239" y="150"/>
                        <a:pt x="229" y="146"/>
                        <a:pt x="220" y="144"/>
                      </a:cubicBezTo>
                      <a:cubicBezTo>
                        <a:pt x="219" y="144"/>
                        <a:pt x="219" y="144"/>
                        <a:pt x="218" y="143"/>
                      </a:cubicBezTo>
                      <a:cubicBezTo>
                        <a:pt x="213" y="142"/>
                        <a:pt x="209" y="142"/>
                        <a:pt x="204" y="142"/>
                      </a:cubicBezTo>
                      <a:cubicBezTo>
                        <a:pt x="199" y="143"/>
                        <a:pt x="194" y="144"/>
                        <a:pt x="190" y="145"/>
                      </a:cubicBezTo>
                      <a:cubicBezTo>
                        <a:pt x="74" y="249"/>
                        <a:pt x="0" y="401"/>
                        <a:pt x="0" y="569"/>
                      </a:cubicBezTo>
                      <a:cubicBezTo>
                        <a:pt x="0" y="708"/>
                        <a:pt x="52" y="836"/>
                        <a:pt x="136" y="936"/>
                      </a:cubicBezTo>
                      <a:cubicBezTo>
                        <a:pt x="102" y="891"/>
                        <a:pt x="128" y="789"/>
                        <a:pt x="179" y="683"/>
                      </a:cubicBezTo>
                      <a:cubicBezTo>
                        <a:pt x="197" y="646"/>
                        <a:pt x="219" y="609"/>
                        <a:pt x="242" y="572"/>
                      </a:cubicBezTo>
                      <a:cubicBezTo>
                        <a:pt x="328" y="432"/>
                        <a:pt x="435" y="313"/>
                        <a:pt x="435" y="313"/>
                      </a:cubicBezTo>
                      <a:cubicBezTo>
                        <a:pt x="360" y="231"/>
                        <a:pt x="287" y="176"/>
                        <a:pt x="249" y="155"/>
                      </a:cubicBezTo>
                      <a:close/>
                      <a:moveTo>
                        <a:pt x="990" y="943"/>
                      </a:moveTo>
                      <a:cubicBezTo>
                        <a:pt x="990" y="940"/>
                        <a:pt x="990" y="937"/>
                        <a:pt x="989" y="934"/>
                      </a:cubicBezTo>
                      <a:cubicBezTo>
                        <a:pt x="980" y="854"/>
                        <a:pt x="883" y="742"/>
                        <a:pt x="785" y="635"/>
                      </a:cubicBezTo>
                      <a:cubicBezTo>
                        <a:pt x="696" y="539"/>
                        <a:pt x="618" y="477"/>
                        <a:pt x="571" y="437"/>
                      </a:cubicBezTo>
                      <a:cubicBezTo>
                        <a:pt x="571" y="437"/>
                        <a:pt x="571" y="437"/>
                        <a:pt x="571" y="437"/>
                      </a:cubicBezTo>
                      <a:cubicBezTo>
                        <a:pt x="571" y="438"/>
                        <a:pt x="570" y="438"/>
                        <a:pt x="570" y="438"/>
                      </a:cubicBezTo>
                      <a:cubicBezTo>
                        <a:pt x="542" y="458"/>
                        <a:pt x="448" y="538"/>
                        <a:pt x="358" y="634"/>
                      </a:cubicBezTo>
                      <a:cubicBezTo>
                        <a:pt x="257" y="744"/>
                        <a:pt x="157" y="861"/>
                        <a:pt x="153" y="942"/>
                      </a:cubicBezTo>
                      <a:cubicBezTo>
                        <a:pt x="153" y="942"/>
                        <a:pt x="153" y="943"/>
                        <a:pt x="153" y="944"/>
                      </a:cubicBezTo>
                      <a:cubicBezTo>
                        <a:pt x="153" y="946"/>
                        <a:pt x="153" y="948"/>
                        <a:pt x="154" y="951"/>
                      </a:cubicBezTo>
                      <a:cubicBezTo>
                        <a:pt x="154" y="951"/>
                        <a:pt x="154" y="952"/>
                        <a:pt x="154" y="953"/>
                      </a:cubicBezTo>
                      <a:cubicBezTo>
                        <a:pt x="154" y="954"/>
                        <a:pt x="156" y="957"/>
                        <a:pt x="156" y="958"/>
                      </a:cubicBezTo>
                      <a:cubicBezTo>
                        <a:pt x="260" y="1068"/>
                        <a:pt x="408" y="1138"/>
                        <a:pt x="570" y="1138"/>
                      </a:cubicBezTo>
                      <a:cubicBezTo>
                        <a:pt x="736" y="1138"/>
                        <a:pt x="886" y="1067"/>
                        <a:pt x="990" y="953"/>
                      </a:cubicBezTo>
                      <a:cubicBezTo>
                        <a:pt x="990" y="952"/>
                        <a:pt x="990" y="951"/>
                        <a:pt x="990" y="951"/>
                      </a:cubicBezTo>
                      <a:cubicBezTo>
                        <a:pt x="990" y="948"/>
                        <a:pt x="990" y="946"/>
                        <a:pt x="990" y="943"/>
                      </a:cubicBezTo>
                      <a:close/>
                      <a:moveTo>
                        <a:pt x="1139" y="569"/>
                      </a:moveTo>
                      <a:cubicBezTo>
                        <a:pt x="1139" y="400"/>
                        <a:pt x="1065" y="247"/>
                        <a:pt x="947" y="143"/>
                      </a:cubicBezTo>
                      <a:cubicBezTo>
                        <a:pt x="944" y="142"/>
                        <a:pt x="940" y="142"/>
                        <a:pt x="937" y="142"/>
                      </a:cubicBezTo>
                      <a:cubicBezTo>
                        <a:pt x="932" y="141"/>
                        <a:pt x="928" y="142"/>
                        <a:pt x="923" y="143"/>
                      </a:cubicBezTo>
                      <a:cubicBezTo>
                        <a:pt x="922" y="143"/>
                        <a:pt x="921" y="143"/>
                        <a:pt x="921" y="143"/>
                      </a:cubicBezTo>
                      <a:cubicBezTo>
                        <a:pt x="920" y="144"/>
                        <a:pt x="918" y="144"/>
                        <a:pt x="917" y="144"/>
                      </a:cubicBezTo>
                      <a:cubicBezTo>
                        <a:pt x="872" y="159"/>
                        <a:pt x="789" y="225"/>
                        <a:pt x="708" y="310"/>
                      </a:cubicBezTo>
                      <a:cubicBezTo>
                        <a:pt x="708" y="310"/>
                        <a:pt x="812" y="431"/>
                        <a:pt x="902" y="570"/>
                      </a:cubicBezTo>
                      <a:cubicBezTo>
                        <a:pt x="925" y="606"/>
                        <a:pt x="944" y="644"/>
                        <a:pt x="963" y="681"/>
                      </a:cubicBezTo>
                      <a:cubicBezTo>
                        <a:pt x="1011" y="774"/>
                        <a:pt x="1041" y="887"/>
                        <a:pt x="1004" y="937"/>
                      </a:cubicBezTo>
                      <a:cubicBezTo>
                        <a:pt x="1088" y="838"/>
                        <a:pt x="1139" y="709"/>
                        <a:pt x="1139" y="56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03" tIns="45701" rIns="91403" bIns="4570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51">
                    <a:defRPr/>
                  </a:pPr>
                  <a:endParaRPr lang="en-US" sz="180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DD20F33-A7C7-4E73-8488-EBF40CC5C644}"/>
                </a:ext>
              </a:extLst>
            </p:cNvPr>
            <p:cNvGrpSpPr/>
            <p:nvPr/>
          </p:nvGrpSpPr>
          <p:grpSpPr>
            <a:xfrm>
              <a:off x="17399157" y="10532385"/>
              <a:ext cx="1151277" cy="1320784"/>
              <a:chOff x="11192402" y="2816730"/>
              <a:chExt cx="1174668" cy="1347619"/>
            </a:xfrm>
          </p:grpSpPr>
          <p:sp>
            <p:nvSpPr>
              <p:cNvPr id="56" name="User log in text">
                <a:extLst>
                  <a:ext uri="{FF2B5EF4-FFF2-40B4-BE49-F238E27FC236}">
                    <a16:creationId xmlns:a16="http://schemas.microsoft.com/office/drawing/2014/main" id="{A9A01D19-1E60-4ACA-A590-F535E39AF025}"/>
                  </a:ext>
                </a:extLst>
              </p:cNvPr>
              <p:cNvSpPr/>
              <p:nvPr/>
            </p:nvSpPr>
            <p:spPr>
              <a:xfrm>
                <a:off x="11192402" y="2816730"/>
                <a:ext cx="1174668" cy="659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9565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pc="29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rPr>
                  <a:t>Microsoft</a:t>
                </a:r>
                <a:br>
                  <a:rPr lang="en-US" sz="1800" spc="29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rPr>
                </a:br>
                <a:r>
                  <a:rPr lang="en-US" sz="1800" spc="29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rPr>
                  <a:t>accounts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21B1B2-248D-4FA8-A79B-B2882B1DCA03}"/>
                  </a:ext>
                </a:extLst>
              </p:cNvPr>
              <p:cNvGrpSpPr/>
              <p:nvPr/>
            </p:nvGrpSpPr>
            <p:grpSpPr>
              <a:xfrm>
                <a:off x="11339221" y="3420733"/>
                <a:ext cx="743616" cy="743616"/>
                <a:chOff x="11339221" y="3420733"/>
                <a:chExt cx="743616" cy="74361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DC8D9B9-3A64-4FD9-B967-C455780C590A}"/>
                    </a:ext>
                  </a:extLst>
                </p:cNvPr>
                <p:cNvSpPr/>
                <p:nvPr/>
              </p:nvSpPr>
              <p:spPr bwMode="auto">
                <a:xfrm>
                  <a:off x="11339221" y="3420733"/>
                  <a:ext cx="743616" cy="7436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01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grpSp>
              <p:nvGrpSpPr>
                <p:cNvPr id="59" name="5">
                  <a:extLst>
                    <a:ext uri="{FF2B5EF4-FFF2-40B4-BE49-F238E27FC236}">
                      <a16:creationId xmlns:a16="http://schemas.microsoft.com/office/drawing/2014/main" id="{0C1C9DCC-6E14-479B-97C7-5CB5582CA96F}"/>
                    </a:ext>
                  </a:extLst>
                </p:cNvPr>
                <p:cNvGrpSpPr/>
                <p:nvPr/>
              </p:nvGrpSpPr>
              <p:grpSpPr>
                <a:xfrm>
                  <a:off x="11491581" y="3573094"/>
                  <a:ext cx="438896" cy="438894"/>
                  <a:chOff x="6083429" y="835188"/>
                  <a:chExt cx="547610" cy="547608"/>
                </a:xfrm>
              </p:grpSpPr>
              <p:sp>
                <p:nvSpPr>
                  <p:cNvPr id="60" name="Freeform 7">
                    <a:extLst>
                      <a:ext uri="{FF2B5EF4-FFF2-40B4-BE49-F238E27FC236}">
                        <a16:creationId xmlns:a16="http://schemas.microsoft.com/office/drawing/2014/main" id="{119F2242-A1E1-4A24-81FE-24D1AF10B8D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168345" y="904132"/>
                    <a:ext cx="377779" cy="421604"/>
                  </a:xfrm>
                  <a:custGeom>
                    <a:avLst/>
                    <a:gdLst>
                      <a:gd name="T0" fmla="*/ 73 w 106"/>
                      <a:gd name="T1" fmla="*/ 68 h 118"/>
                      <a:gd name="T2" fmla="*/ 90 w 106"/>
                      <a:gd name="T3" fmla="*/ 37 h 118"/>
                      <a:gd name="T4" fmla="*/ 53 w 106"/>
                      <a:gd name="T5" fmla="*/ 0 h 118"/>
                      <a:gd name="T6" fmla="*/ 16 w 106"/>
                      <a:gd name="T7" fmla="*/ 37 h 118"/>
                      <a:gd name="T8" fmla="*/ 33 w 106"/>
                      <a:gd name="T9" fmla="*/ 68 h 118"/>
                      <a:gd name="T10" fmla="*/ 0 w 106"/>
                      <a:gd name="T11" fmla="*/ 117 h 118"/>
                      <a:gd name="T12" fmla="*/ 0 w 106"/>
                      <a:gd name="T13" fmla="*/ 118 h 118"/>
                      <a:gd name="T14" fmla="*/ 10 w 106"/>
                      <a:gd name="T15" fmla="*/ 118 h 118"/>
                      <a:gd name="T16" fmla="*/ 10 w 106"/>
                      <a:gd name="T17" fmla="*/ 117 h 118"/>
                      <a:gd name="T18" fmla="*/ 53 w 106"/>
                      <a:gd name="T19" fmla="*/ 74 h 118"/>
                      <a:gd name="T20" fmla="*/ 96 w 106"/>
                      <a:gd name="T21" fmla="*/ 117 h 118"/>
                      <a:gd name="T22" fmla="*/ 96 w 106"/>
                      <a:gd name="T23" fmla="*/ 118 h 118"/>
                      <a:gd name="T24" fmla="*/ 106 w 106"/>
                      <a:gd name="T25" fmla="*/ 118 h 118"/>
                      <a:gd name="T26" fmla="*/ 106 w 106"/>
                      <a:gd name="T27" fmla="*/ 117 h 118"/>
                      <a:gd name="T28" fmla="*/ 73 w 106"/>
                      <a:gd name="T29" fmla="*/ 68 h 118"/>
                      <a:gd name="T30" fmla="*/ 53 w 106"/>
                      <a:gd name="T31" fmla="*/ 10 h 118"/>
                      <a:gd name="T32" fmla="*/ 80 w 106"/>
                      <a:gd name="T33" fmla="*/ 37 h 118"/>
                      <a:gd name="T34" fmla="*/ 53 w 106"/>
                      <a:gd name="T35" fmla="*/ 64 h 118"/>
                      <a:gd name="T36" fmla="*/ 26 w 106"/>
                      <a:gd name="T37" fmla="*/ 37 h 118"/>
                      <a:gd name="T38" fmla="*/ 53 w 106"/>
                      <a:gd name="T39" fmla="*/ 1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6" h="118">
                        <a:moveTo>
                          <a:pt x="73" y="68"/>
                        </a:moveTo>
                        <a:cubicBezTo>
                          <a:pt x="84" y="61"/>
                          <a:pt x="90" y="50"/>
                          <a:pt x="90" y="37"/>
                        </a:cubicBezTo>
                        <a:cubicBezTo>
                          <a:pt x="90" y="17"/>
                          <a:pt x="73" y="0"/>
                          <a:pt x="53" y="0"/>
                        </a:cubicBezTo>
                        <a:cubicBezTo>
                          <a:pt x="33" y="0"/>
                          <a:pt x="16" y="17"/>
                          <a:pt x="16" y="37"/>
                        </a:cubicBezTo>
                        <a:cubicBezTo>
                          <a:pt x="16" y="50"/>
                          <a:pt x="22" y="61"/>
                          <a:pt x="33" y="68"/>
                        </a:cubicBezTo>
                        <a:cubicBezTo>
                          <a:pt x="13" y="76"/>
                          <a:pt x="0" y="96"/>
                          <a:pt x="0" y="117"/>
                        </a:cubicBezTo>
                        <a:cubicBezTo>
                          <a:pt x="0" y="118"/>
                          <a:pt x="0" y="118"/>
                          <a:pt x="0" y="118"/>
                        </a:cubicBezTo>
                        <a:cubicBezTo>
                          <a:pt x="10" y="118"/>
                          <a:pt x="10" y="118"/>
                          <a:pt x="10" y="118"/>
                        </a:cubicBezTo>
                        <a:cubicBezTo>
                          <a:pt x="10" y="117"/>
                          <a:pt x="10" y="117"/>
                          <a:pt x="10" y="117"/>
                        </a:cubicBezTo>
                        <a:cubicBezTo>
                          <a:pt x="10" y="93"/>
                          <a:pt x="29" y="74"/>
                          <a:pt x="53" y="74"/>
                        </a:cubicBezTo>
                        <a:cubicBezTo>
                          <a:pt x="77" y="74"/>
                          <a:pt x="96" y="93"/>
                          <a:pt x="96" y="117"/>
                        </a:cubicBezTo>
                        <a:cubicBezTo>
                          <a:pt x="96" y="118"/>
                          <a:pt x="96" y="118"/>
                          <a:pt x="96" y="118"/>
                        </a:cubicBezTo>
                        <a:cubicBezTo>
                          <a:pt x="106" y="118"/>
                          <a:pt x="106" y="118"/>
                          <a:pt x="106" y="118"/>
                        </a:cubicBezTo>
                        <a:cubicBezTo>
                          <a:pt x="106" y="117"/>
                          <a:pt x="106" y="117"/>
                          <a:pt x="106" y="117"/>
                        </a:cubicBezTo>
                        <a:cubicBezTo>
                          <a:pt x="106" y="96"/>
                          <a:pt x="93" y="76"/>
                          <a:pt x="73" y="68"/>
                        </a:cubicBezTo>
                        <a:close/>
                        <a:moveTo>
                          <a:pt x="53" y="10"/>
                        </a:moveTo>
                        <a:cubicBezTo>
                          <a:pt x="68" y="10"/>
                          <a:pt x="80" y="22"/>
                          <a:pt x="80" y="37"/>
                        </a:cubicBezTo>
                        <a:cubicBezTo>
                          <a:pt x="80" y="52"/>
                          <a:pt x="68" y="64"/>
                          <a:pt x="53" y="64"/>
                        </a:cubicBezTo>
                        <a:cubicBezTo>
                          <a:pt x="38" y="64"/>
                          <a:pt x="26" y="52"/>
                          <a:pt x="26" y="37"/>
                        </a:cubicBezTo>
                        <a:cubicBezTo>
                          <a:pt x="26" y="22"/>
                          <a:pt x="38" y="10"/>
                          <a:pt x="53" y="1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cap="sq">
                    <a:solidFill>
                      <a:schemeClr val="bg1"/>
                    </a:solidFill>
                    <a:miter lim="800000"/>
                  </a:ln>
                </p:spPr>
                <p:txBody>
                  <a:bodyPr vert="horz" wrap="square" lIns="91403" tIns="45701" rIns="91403" bIns="4570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51">
                      <a:defRPr/>
                    </a:pPr>
                    <a:endParaRPr lang="en-US" sz="1800">
                      <a:solidFill>
                        <a:srgbClr val="50505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59C8C7D8-E3B6-4111-AD5E-87125DDB1C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83429" y="835188"/>
                    <a:ext cx="547610" cy="54760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18" rIns="0" bIns="466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013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80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</a:endParaRPr>
                  </a:p>
                </p:txBody>
              </p:sp>
            </p:grp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C8E4BEF-F90E-44C6-BF34-F3F8EA08F78D}"/>
                </a:ext>
              </a:extLst>
            </p:cNvPr>
            <p:cNvGrpSpPr/>
            <p:nvPr/>
          </p:nvGrpSpPr>
          <p:grpSpPr>
            <a:xfrm>
              <a:off x="15190509" y="11204416"/>
              <a:ext cx="638765" cy="950762"/>
              <a:chOff x="9041228" y="5050937"/>
              <a:chExt cx="651743" cy="970079"/>
            </a:xfrm>
          </p:grpSpPr>
          <p:sp>
            <p:nvSpPr>
              <p:cNvPr id="63" name="User log in text">
                <a:extLst>
                  <a:ext uri="{FF2B5EF4-FFF2-40B4-BE49-F238E27FC236}">
                    <a16:creationId xmlns:a16="http://schemas.microsoft.com/office/drawing/2014/main" id="{77E0FDFB-2CF8-4E45-9166-65FE982D55C6}"/>
                  </a:ext>
                </a:extLst>
              </p:cNvPr>
              <p:cNvSpPr/>
              <p:nvPr/>
            </p:nvSpPr>
            <p:spPr>
              <a:xfrm>
                <a:off x="9041228" y="5050937"/>
                <a:ext cx="651743" cy="376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9565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pc="29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rPr>
                  <a:t>Bing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01ED1C4-1821-4C38-9462-715FCDE1D986}"/>
                  </a:ext>
                </a:extLst>
              </p:cNvPr>
              <p:cNvGrpSpPr/>
              <p:nvPr/>
            </p:nvGrpSpPr>
            <p:grpSpPr>
              <a:xfrm>
                <a:off x="9048748" y="5404728"/>
                <a:ext cx="616288" cy="616288"/>
                <a:chOff x="9048748" y="5404728"/>
                <a:chExt cx="616288" cy="616288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08833B2-38CD-4DC3-A3A0-96A6357CF09F}"/>
                    </a:ext>
                  </a:extLst>
                </p:cNvPr>
                <p:cNvSpPr/>
                <p:nvPr/>
              </p:nvSpPr>
              <p:spPr bwMode="auto">
                <a:xfrm>
                  <a:off x="9048748" y="5404728"/>
                  <a:ext cx="616288" cy="616288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01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56B50AC0-38B1-416F-B2D6-38A317F1BD0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9218434" y="5540249"/>
                  <a:ext cx="276916" cy="345246"/>
                </a:xfrm>
                <a:custGeom>
                  <a:avLst/>
                  <a:gdLst>
                    <a:gd name="T0" fmla="*/ 616 w 616"/>
                    <a:gd name="T1" fmla="*/ 320 h 768"/>
                    <a:gd name="T2" fmla="*/ 616 w 616"/>
                    <a:gd name="T3" fmla="*/ 505 h 768"/>
                    <a:gd name="T4" fmla="*/ 177 w 616"/>
                    <a:gd name="T5" fmla="*/ 768 h 768"/>
                    <a:gd name="T6" fmla="*/ 0 w 616"/>
                    <a:gd name="T7" fmla="*/ 646 h 768"/>
                    <a:gd name="T8" fmla="*/ 425 w 616"/>
                    <a:gd name="T9" fmla="*/ 422 h 768"/>
                    <a:gd name="T10" fmla="*/ 308 w 616"/>
                    <a:gd name="T11" fmla="*/ 367 h 768"/>
                    <a:gd name="T12" fmla="*/ 232 w 616"/>
                    <a:gd name="T13" fmla="*/ 200 h 768"/>
                    <a:gd name="T14" fmla="*/ 616 w 616"/>
                    <a:gd name="T15" fmla="*/ 320 h 768"/>
                    <a:gd name="T16" fmla="*/ 177 w 616"/>
                    <a:gd name="T17" fmla="*/ 55 h 768"/>
                    <a:gd name="T18" fmla="*/ 0 w 616"/>
                    <a:gd name="T19" fmla="*/ 0 h 768"/>
                    <a:gd name="T20" fmla="*/ 0 w 616"/>
                    <a:gd name="T21" fmla="*/ 646 h 768"/>
                    <a:gd name="T22" fmla="*/ 177 w 616"/>
                    <a:gd name="T23" fmla="*/ 486 h 768"/>
                    <a:gd name="T24" fmla="*/ 177 w 616"/>
                    <a:gd name="T25" fmla="*/ 55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6" h="768">
                      <a:moveTo>
                        <a:pt x="616" y="320"/>
                      </a:moveTo>
                      <a:lnTo>
                        <a:pt x="616" y="505"/>
                      </a:lnTo>
                      <a:lnTo>
                        <a:pt x="177" y="768"/>
                      </a:lnTo>
                      <a:lnTo>
                        <a:pt x="0" y="646"/>
                      </a:lnTo>
                      <a:lnTo>
                        <a:pt x="425" y="422"/>
                      </a:lnTo>
                      <a:lnTo>
                        <a:pt x="308" y="367"/>
                      </a:lnTo>
                      <a:lnTo>
                        <a:pt x="232" y="200"/>
                      </a:lnTo>
                      <a:lnTo>
                        <a:pt x="616" y="320"/>
                      </a:lnTo>
                      <a:close/>
                      <a:moveTo>
                        <a:pt x="177" y="55"/>
                      </a:moveTo>
                      <a:lnTo>
                        <a:pt x="0" y="0"/>
                      </a:lnTo>
                      <a:lnTo>
                        <a:pt x="0" y="646"/>
                      </a:lnTo>
                      <a:lnTo>
                        <a:pt x="177" y="486"/>
                      </a:lnTo>
                      <a:lnTo>
                        <a:pt x="177" y="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03" tIns="45701" rIns="91403" bIns="4570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51">
                    <a:defRPr/>
                  </a:pPr>
                  <a:endParaRPr lang="en-US" sz="180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6C3EAE0-9F9B-4B19-815E-87B8D61C6AB9}"/>
                </a:ext>
              </a:extLst>
            </p:cNvPr>
            <p:cNvGrpSpPr/>
            <p:nvPr/>
          </p:nvGrpSpPr>
          <p:grpSpPr>
            <a:xfrm>
              <a:off x="10335219" y="10408913"/>
              <a:ext cx="777330" cy="1047722"/>
              <a:chOff x="3712709" y="4393510"/>
              <a:chExt cx="793122" cy="106901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3AFF2A7-4227-4FE9-BE6A-8B0C6215E159}"/>
                  </a:ext>
                </a:extLst>
              </p:cNvPr>
              <p:cNvGrpSpPr/>
              <p:nvPr/>
            </p:nvGrpSpPr>
            <p:grpSpPr>
              <a:xfrm>
                <a:off x="3755857" y="4775200"/>
                <a:ext cx="687320" cy="687320"/>
                <a:chOff x="3755857" y="4775200"/>
                <a:chExt cx="687320" cy="687320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4BF10DF-51B7-4F54-8BD7-B4C657B9A532}"/>
                    </a:ext>
                  </a:extLst>
                </p:cNvPr>
                <p:cNvSpPr/>
                <p:nvPr/>
              </p:nvSpPr>
              <p:spPr bwMode="auto">
                <a:xfrm>
                  <a:off x="3755857" y="4775200"/>
                  <a:ext cx="687320" cy="68732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01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06E11F03-DD8E-47B0-B7E6-5CC8EC51F7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9158" y="4911321"/>
                  <a:ext cx="460718" cy="357928"/>
                </a:xfrm>
                <a:prstGeom prst="rect">
                  <a:avLst/>
                </a:prstGeom>
              </p:spPr>
            </p:pic>
          </p:grpSp>
          <p:sp>
            <p:nvSpPr>
              <p:cNvPr id="69" name="User log in text">
                <a:extLst>
                  <a:ext uri="{FF2B5EF4-FFF2-40B4-BE49-F238E27FC236}">
                    <a16:creationId xmlns:a16="http://schemas.microsoft.com/office/drawing/2014/main" id="{8EE37116-728D-4E06-B7B9-9D7D114CB1B9}"/>
                  </a:ext>
                </a:extLst>
              </p:cNvPr>
              <p:cNvSpPr/>
              <p:nvPr/>
            </p:nvSpPr>
            <p:spPr>
              <a:xfrm>
                <a:off x="3712709" y="4393510"/>
                <a:ext cx="793122" cy="376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9565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pc="29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rPr>
                  <a:t>Azure</a:t>
                </a: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06AB44B-AB4E-4E1E-A384-87A7E2CB163B}"/>
                </a:ext>
              </a:extLst>
            </p:cNvPr>
            <p:cNvSpPr/>
            <p:nvPr/>
          </p:nvSpPr>
          <p:spPr bwMode="auto">
            <a:xfrm>
              <a:off x="11010736" y="8330539"/>
              <a:ext cx="288953" cy="288953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0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AEC7B12-5316-46C9-9A94-7F052A5C63A5}"/>
                </a:ext>
              </a:extLst>
            </p:cNvPr>
            <p:cNvGrpSpPr/>
            <p:nvPr/>
          </p:nvGrpSpPr>
          <p:grpSpPr>
            <a:xfrm>
              <a:off x="7817218" y="7811414"/>
              <a:ext cx="1012200" cy="1040310"/>
              <a:chOff x="1518128" y="1588998"/>
              <a:chExt cx="1032765" cy="1061448"/>
            </a:xfrm>
          </p:grpSpPr>
          <p:sp>
            <p:nvSpPr>
              <p:cNvPr id="74" name="User log in text">
                <a:extLst>
                  <a:ext uri="{FF2B5EF4-FFF2-40B4-BE49-F238E27FC236}">
                    <a16:creationId xmlns:a16="http://schemas.microsoft.com/office/drawing/2014/main" id="{20967007-C858-4B13-85A5-39A270AC19BA}"/>
                  </a:ext>
                </a:extLst>
              </p:cNvPr>
              <p:cNvSpPr/>
              <p:nvPr/>
            </p:nvSpPr>
            <p:spPr>
              <a:xfrm>
                <a:off x="1518128" y="1588998"/>
                <a:ext cx="1032765" cy="376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9565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pc="29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rPr>
                  <a:t>Outlook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99BD2DA-C5BA-4C92-AB89-9BB1AA0416D1}"/>
                  </a:ext>
                </a:extLst>
              </p:cNvPr>
              <p:cNvSpPr/>
              <p:nvPr/>
            </p:nvSpPr>
            <p:spPr bwMode="auto">
              <a:xfrm>
                <a:off x="1718108" y="1917086"/>
                <a:ext cx="733360" cy="73336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0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D4F82814-ECD5-451E-865E-D98CE5774CA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>
                <a:off x="1927887" y="2126865"/>
                <a:ext cx="313802" cy="313802"/>
              </a:xfrm>
              <a:custGeom>
                <a:avLst/>
                <a:gdLst>
                  <a:gd name="T0" fmla="*/ 246 w 415"/>
                  <a:gd name="T1" fmla="*/ 99 h 415"/>
                  <a:gd name="T2" fmla="*/ 0 w 415"/>
                  <a:gd name="T3" fmla="*/ 42 h 415"/>
                  <a:gd name="T4" fmla="*/ 246 w 415"/>
                  <a:gd name="T5" fmla="*/ 415 h 415"/>
                  <a:gd name="T6" fmla="*/ 402 w 415"/>
                  <a:gd name="T7" fmla="*/ 321 h 415"/>
                  <a:gd name="T8" fmla="*/ 415 w 415"/>
                  <a:gd name="T9" fmla="*/ 113 h 415"/>
                  <a:gd name="T10" fmla="*/ 179 w 415"/>
                  <a:gd name="T11" fmla="*/ 222 h 415"/>
                  <a:gd name="T12" fmla="*/ 169 w 415"/>
                  <a:gd name="T13" fmla="*/ 251 h 415"/>
                  <a:gd name="T14" fmla="*/ 151 w 415"/>
                  <a:gd name="T15" fmla="*/ 272 h 415"/>
                  <a:gd name="T16" fmla="*/ 128 w 415"/>
                  <a:gd name="T17" fmla="*/ 282 h 415"/>
                  <a:gd name="T18" fmla="*/ 102 w 415"/>
                  <a:gd name="T19" fmla="*/ 281 h 415"/>
                  <a:gd name="T20" fmla="*/ 82 w 415"/>
                  <a:gd name="T21" fmla="*/ 269 h 415"/>
                  <a:gd name="T22" fmla="*/ 66 w 415"/>
                  <a:gd name="T23" fmla="*/ 249 h 415"/>
                  <a:gd name="T24" fmla="*/ 58 w 415"/>
                  <a:gd name="T25" fmla="*/ 223 h 415"/>
                  <a:gd name="T26" fmla="*/ 58 w 415"/>
                  <a:gd name="T27" fmla="*/ 191 h 415"/>
                  <a:gd name="T28" fmla="*/ 65 w 415"/>
                  <a:gd name="T29" fmla="*/ 164 h 415"/>
                  <a:gd name="T30" fmla="*/ 82 w 415"/>
                  <a:gd name="T31" fmla="*/ 141 h 415"/>
                  <a:gd name="T32" fmla="*/ 103 w 415"/>
                  <a:gd name="T33" fmla="*/ 130 h 415"/>
                  <a:gd name="T34" fmla="*/ 130 w 415"/>
                  <a:gd name="T35" fmla="*/ 127 h 415"/>
                  <a:gd name="T36" fmla="*/ 153 w 415"/>
                  <a:gd name="T37" fmla="*/ 137 h 415"/>
                  <a:gd name="T38" fmla="*/ 169 w 415"/>
                  <a:gd name="T39" fmla="*/ 158 h 415"/>
                  <a:gd name="T40" fmla="*/ 179 w 415"/>
                  <a:gd name="T41" fmla="*/ 186 h 415"/>
                  <a:gd name="T42" fmla="*/ 179 w 415"/>
                  <a:gd name="T43" fmla="*/ 222 h 415"/>
                  <a:gd name="T44" fmla="*/ 246 w 415"/>
                  <a:gd name="T45" fmla="*/ 307 h 415"/>
                  <a:gd name="T46" fmla="*/ 292 w 415"/>
                  <a:gd name="T47" fmla="*/ 228 h 415"/>
                  <a:gd name="T48" fmla="*/ 401 w 415"/>
                  <a:gd name="T49" fmla="*/ 140 h 415"/>
                  <a:gd name="T50" fmla="*/ 401 w 415"/>
                  <a:gd name="T51" fmla="*/ 121 h 415"/>
                  <a:gd name="T52" fmla="*/ 298 w 415"/>
                  <a:gd name="T53" fmla="*/ 216 h 415"/>
                  <a:gd name="T54" fmla="*/ 246 w 415"/>
                  <a:gd name="T55" fmla="*/ 113 h 415"/>
                  <a:gd name="T56" fmla="*/ 401 w 415"/>
                  <a:gd name="T57" fmla="*/ 121 h 415"/>
                  <a:gd name="T58" fmla="*/ 143 w 415"/>
                  <a:gd name="T59" fmla="*/ 176 h 415"/>
                  <a:gd name="T60" fmla="*/ 134 w 415"/>
                  <a:gd name="T61" fmla="*/ 163 h 415"/>
                  <a:gd name="T62" fmla="*/ 123 w 415"/>
                  <a:gd name="T63" fmla="*/ 157 h 415"/>
                  <a:gd name="T64" fmla="*/ 109 w 415"/>
                  <a:gd name="T65" fmla="*/ 158 h 415"/>
                  <a:gd name="T66" fmla="*/ 97 w 415"/>
                  <a:gd name="T67" fmla="*/ 165 h 415"/>
                  <a:gd name="T68" fmla="*/ 89 w 415"/>
                  <a:gd name="T69" fmla="*/ 178 h 415"/>
                  <a:gd name="T70" fmla="*/ 85 w 415"/>
                  <a:gd name="T71" fmla="*/ 196 h 415"/>
                  <a:gd name="T72" fmla="*/ 85 w 415"/>
                  <a:gd name="T73" fmla="*/ 216 h 415"/>
                  <a:gd name="T74" fmla="*/ 90 w 415"/>
                  <a:gd name="T75" fmla="*/ 233 h 415"/>
                  <a:gd name="T76" fmla="*/ 98 w 415"/>
                  <a:gd name="T77" fmla="*/ 246 h 415"/>
                  <a:gd name="T78" fmla="*/ 109 w 415"/>
                  <a:gd name="T79" fmla="*/ 252 h 415"/>
                  <a:gd name="T80" fmla="*/ 122 w 415"/>
                  <a:gd name="T81" fmla="*/ 254 h 415"/>
                  <a:gd name="T82" fmla="*/ 134 w 415"/>
                  <a:gd name="T83" fmla="*/ 248 h 415"/>
                  <a:gd name="T84" fmla="*/ 142 w 415"/>
                  <a:gd name="T85" fmla="*/ 236 h 415"/>
                  <a:gd name="T86" fmla="*/ 147 w 415"/>
                  <a:gd name="T87" fmla="*/ 217 h 415"/>
                  <a:gd name="T88" fmla="*/ 147 w 415"/>
                  <a:gd name="T89" fmla="*/ 19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5" h="415">
                    <a:moveTo>
                      <a:pt x="401" y="99"/>
                    </a:moveTo>
                    <a:cubicBezTo>
                      <a:pt x="246" y="99"/>
                      <a:pt x="246" y="99"/>
                      <a:pt x="246" y="99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246" y="415"/>
                      <a:pt x="246" y="415"/>
                      <a:pt x="246" y="415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402" y="321"/>
                      <a:pt x="402" y="321"/>
                      <a:pt x="402" y="321"/>
                    </a:cubicBezTo>
                    <a:cubicBezTo>
                      <a:pt x="409" y="321"/>
                      <a:pt x="415" y="314"/>
                      <a:pt x="415" y="307"/>
                    </a:cubicBezTo>
                    <a:cubicBezTo>
                      <a:pt x="415" y="113"/>
                      <a:pt x="415" y="113"/>
                      <a:pt x="415" y="113"/>
                    </a:cubicBezTo>
                    <a:cubicBezTo>
                      <a:pt x="415" y="105"/>
                      <a:pt x="409" y="99"/>
                      <a:pt x="401" y="99"/>
                    </a:cubicBezTo>
                    <a:close/>
                    <a:moveTo>
                      <a:pt x="179" y="222"/>
                    </a:moveTo>
                    <a:cubicBezTo>
                      <a:pt x="177" y="228"/>
                      <a:pt x="176" y="232"/>
                      <a:pt x="175" y="237"/>
                    </a:cubicBezTo>
                    <a:cubicBezTo>
                      <a:pt x="174" y="243"/>
                      <a:pt x="172" y="248"/>
                      <a:pt x="169" y="251"/>
                    </a:cubicBezTo>
                    <a:cubicBezTo>
                      <a:pt x="167" y="256"/>
                      <a:pt x="164" y="259"/>
                      <a:pt x="161" y="263"/>
                    </a:cubicBezTo>
                    <a:cubicBezTo>
                      <a:pt x="157" y="266"/>
                      <a:pt x="155" y="270"/>
                      <a:pt x="151" y="272"/>
                    </a:cubicBezTo>
                    <a:cubicBezTo>
                      <a:pt x="148" y="275"/>
                      <a:pt x="144" y="277"/>
                      <a:pt x="140" y="278"/>
                    </a:cubicBezTo>
                    <a:cubicBezTo>
                      <a:pt x="136" y="281"/>
                      <a:pt x="133" y="282"/>
                      <a:pt x="128" y="282"/>
                    </a:cubicBezTo>
                    <a:cubicBezTo>
                      <a:pt x="124" y="283"/>
                      <a:pt x="120" y="283"/>
                      <a:pt x="115" y="283"/>
                    </a:cubicBezTo>
                    <a:cubicBezTo>
                      <a:pt x="110" y="283"/>
                      <a:pt x="107" y="282"/>
                      <a:pt x="102" y="281"/>
                    </a:cubicBezTo>
                    <a:cubicBezTo>
                      <a:pt x="98" y="279"/>
                      <a:pt x="95" y="278"/>
                      <a:pt x="91" y="276"/>
                    </a:cubicBezTo>
                    <a:cubicBezTo>
                      <a:pt x="88" y="275"/>
                      <a:pt x="84" y="272"/>
                      <a:pt x="82" y="269"/>
                    </a:cubicBezTo>
                    <a:cubicBezTo>
                      <a:pt x="78" y="266"/>
                      <a:pt x="76" y="264"/>
                      <a:pt x="72" y="261"/>
                    </a:cubicBezTo>
                    <a:cubicBezTo>
                      <a:pt x="70" y="257"/>
                      <a:pt x="68" y="252"/>
                      <a:pt x="66" y="249"/>
                    </a:cubicBezTo>
                    <a:cubicBezTo>
                      <a:pt x="64" y="245"/>
                      <a:pt x="62" y="241"/>
                      <a:pt x="61" y="236"/>
                    </a:cubicBezTo>
                    <a:cubicBezTo>
                      <a:pt x="59" y="232"/>
                      <a:pt x="58" y="228"/>
                      <a:pt x="58" y="223"/>
                    </a:cubicBezTo>
                    <a:cubicBezTo>
                      <a:pt x="57" y="217"/>
                      <a:pt x="57" y="212"/>
                      <a:pt x="57" y="207"/>
                    </a:cubicBezTo>
                    <a:cubicBezTo>
                      <a:pt x="57" y="202"/>
                      <a:pt x="57" y="196"/>
                      <a:pt x="58" y="191"/>
                    </a:cubicBezTo>
                    <a:cubicBezTo>
                      <a:pt x="58" y="186"/>
                      <a:pt x="59" y="180"/>
                      <a:pt x="61" y="177"/>
                    </a:cubicBezTo>
                    <a:cubicBezTo>
                      <a:pt x="62" y="172"/>
                      <a:pt x="64" y="167"/>
                      <a:pt x="65" y="164"/>
                    </a:cubicBezTo>
                    <a:cubicBezTo>
                      <a:pt x="68" y="159"/>
                      <a:pt x="70" y="156"/>
                      <a:pt x="72" y="152"/>
                    </a:cubicBezTo>
                    <a:cubicBezTo>
                      <a:pt x="75" y="148"/>
                      <a:pt x="78" y="145"/>
                      <a:pt x="82" y="141"/>
                    </a:cubicBezTo>
                    <a:cubicBezTo>
                      <a:pt x="84" y="139"/>
                      <a:pt x="88" y="137"/>
                      <a:pt x="91" y="134"/>
                    </a:cubicBezTo>
                    <a:cubicBezTo>
                      <a:pt x="95" y="132"/>
                      <a:pt x="99" y="131"/>
                      <a:pt x="103" y="130"/>
                    </a:cubicBezTo>
                    <a:cubicBezTo>
                      <a:pt x="108" y="128"/>
                      <a:pt x="112" y="127"/>
                      <a:pt x="117" y="127"/>
                    </a:cubicBezTo>
                    <a:cubicBezTo>
                      <a:pt x="121" y="127"/>
                      <a:pt x="125" y="127"/>
                      <a:pt x="130" y="127"/>
                    </a:cubicBezTo>
                    <a:cubicBezTo>
                      <a:pt x="134" y="128"/>
                      <a:pt x="137" y="130"/>
                      <a:pt x="142" y="131"/>
                    </a:cubicBezTo>
                    <a:cubicBezTo>
                      <a:pt x="146" y="133"/>
                      <a:pt x="149" y="134"/>
                      <a:pt x="153" y="137"/>
                    </a:cubicBezTo>
                    <a:cubicBezTo>
                      <a:pt x="155" y="140"/>
                      <a:pt x="159" y="143"/>
                      <a:pt x="162" y="146"/>
                    </a:cubicBezTo>
                    <a:cubicBezTo>
                      <a:pt x="164" y="150"/>
                      <a:pt x="167" y="153"/>
                      <a:pt x="169" y="158"/>
                    </a:cubicBezTo>
                    <a:cubicBezTo>
                      <a:pt x="172" y="161"/>
                      <a:pt x="174" y="166"/>
                      <a:pt x="175" y="171"/>
                    </a:cubicBezTo>
                    <a:cubicBezTo>
                      <a:pt x="176" y="176"/>
                      <a:pt x="177" y="182"/>
                      <a:pt x="179" y="186"/>
                    </a:cubicBezTo>
                    <a:cubicBezTo>
                      <a:pt x="180" y="192"/>
                      <a:pt x="180" y="198"/>
                      <a:pt x="180" y="204"/>
                    </a:cubicBezTo>
                    <a:cubicBezTo>
                      <a:pt x="180" y="210"/>
                      <a:pt x="180" y="216"/>
                      <a:pt x="179" y="222"/>
                    </a:cubicBezTo>
                    <a:close/>
                    <a:moveTo>
                      <a:pt x="401" y="307"/>
                    </a:moveTo>
                    <a:cubicBezTo>
                      <a:pt x="246" y="307"/>
                      <a:pt x="246" y="307"/>
                      <a:pt x="246" y="307"/>
                    </a:cubicBezTo>
                    <a:cubicBezTo>
                      <a:pt x="246" y="185"/>
                      <a:pt x="246" y="185"/>
                      <a:pt x="246" y="185"/>
                    </a:cubicBezTo>
                    <a:cubicBezTo>
                      <a:pt x="292" y="228"/>
                      <a:pt x="292" y="228"/>
                      <a:pt x="292" y="228"/>
                    </a:cubicBezTo>
                    <a:cubicBezTo>
                      <a:pt x="297" y="232"/>
                      <a:pt x="303" y="232"/>
                      <a:pt x="306" y="228"/>
                    </a:cubicBezTo>
                    <a:cubicBezTo>
                      <a:pt x="401" y="140"/>
                      <a:pt x="401" y="140"/>
                      <a:pt x="401" y="140"/>
                    </a:cubicBezTo>
                    <a:lnTo>
                      <a:pt x="401" y="307"/>
                    </a:lnTo>
                    <a:close/>
                    <a:moveTo>
                      <a:pt x="401" y="121"/>
                    </a:moveTo>
                    <a:cubicBezTo>
                      <a:pt x="300" y="216"/>
                      <a:pt x="300" y="216"/>
                      <a:pt x="300" y="216"/>
                    </a:cubicBezTo>
                    <a:cubicBezTo>
                      <a:pt x="300" y="217"/>
                      <a:pt x="299" y="217"/>
                      <a:pt x="298" y="216"/>
                    </a:cubicBezTo>
                    <a:cubicBezTo>
                      <a:pt x="246" y="167"/>
                      <a:pt x="246" y="167"/>
                      <a:pt x="246" y="167"/>
                    </a:cubicBezTo>
                    <a:cubicBezTo>
                      <a:pt x="246" y="113"/>
                      <a:pt x="246" y="113"/>
                      <a:pt x="246" y="113"/>
                    </a:cubicBezTo>
                    <a:cubicBezTo>
                      <a:pt x="401" y="113"/>
                      <a:pt x="401" y="113"/>
                      <a:pt x="401" y="113"/>
                    </a:cubicBezTo>
                    <a:lnTo>
                      <a:pt x="401" y="121"/>
                    </a:lnTo>
                    <a:close/>
                    <a:moveTo>
                      <a:pt x="146" y="184"/>
                    </a:moveTo>
                    <a:cubicBezTo>
                      <a:pt x="144" y="182"/>
                      <a:pt x="144" y="178"/>
                      <a:pt x="143" y="176"/>
                    </a:cubicBezTo>
                    <a:cubicBezTo>
                      <a:pt x="142" y="173"/>
                      <a:pt x="141" y="171"/>
                      <a:pt x="138" y="169"/>
                    </a:cubicBezTo>
                    <a:cubicBezTo>
                      <a:pt x="137" y="166"/>
                      <a:pt x="136" y="165"/>
                      <a:pt x="134" y="163"/>
                    </a:cubicBezTo>
                    <a:cubicBezTo>
                      <a:pt x="133" y="161"/>
                      <a:pt x="131" y="160"/>
                      <a:pt x="129" y="159"/>
                    </a:cubicBezTo>
                    <a:cubicBezTo>
                      <a:pt x="127" y="158"/>
                      <a:pt x="125" y="158"/>
                      <a:pt x="123" y="157"/>
                    </a:cubicBezTo>
                    <a:cubicBezTo>
                      <a:pt x="121" y="157"/>
                      <a:pt x="118" y="157"/>
                      <a:pt x="116" y="157"/>
                    </a:cubicBezTo>
                    <a:cubicBezTo>
                      <a:pt x="114" y="157"/>
                      <a:pt x="111" y="157"/>
                      <a:pt x="109" y="158"/>
                    </a:cubicBezTo>
                    <a:cubicBezTo>
                      <a:pt x="107" y="158"/>
                      <a:pt x="104" y="159"/>
                      <a:pt x="103" y="160"/>
                    </a:cubicBezTo>
                    <a:cubicBezTo>
                      <a:pt x="101" y="161"/>
                      <a:pt x="98" y="163"/>
                      <a:pt x="97" y="165"/>
                    </a:cubicBezTo>
                    <a:cubicBezTo>
                      <a:pt x="96" y="166"/>
                      <a:pt x="94" y="169"/>
                      <a:pt x="92" y="171"/>
                    </a:cubicBezTo>
                    <a:cubicBezTo>
                      <a:pt x="91" y="173"/>
                      <a:pt x="90" y="176"/>
                      <a:pt x="89" y="178"/>
                    </a:cubicBezTo>
                    <a:cubicBezTo>
                      <a:pt x="88" y="180"/>
                      <a:pt x="88" y="184"/>
                      <a:pt x="86" y="186"/>
                    </a:cubicBezTo>
                    <a:cubicBezTo>
                      <a:pt x="86" y="189"/>
                      <a:pt x="85" y="192"/>
                      <a:pt x="85" y="196"/>
                    </a:cubicBezTo>
                    <a:cubicBezTo>
                      <a:pt x="85" y="198"/>
                      <a:pt x="84" y="202"/>
                      <a:pt x="84" y="205"/>
                    </a:cubicBezTo>
                    <a:cubicBezTo>
                      <a:pt x="84" y="209"/>
                      <a:pt x="85" y="212"/>
                      <a:pt x="85" y="216"/>
                    </a:cubicBezTo>
                    <a:cubicBezTo>
                      <a:pt x="85" y="219"/>
                      <a:pt x="86" y="223"/>
                      <a:pt x="86" y="225"/>
                    </a:cubicBezTo>
                    <a:cubicBezTo>
                      <a:pt x="88" y="229"/>
                      <a:pt x="89" y="231"/>
                      <a:pt x="90" y="233"/>
                    </a:cubicBezTo>
                    <a:cubicBezTo>
                      <a:pt x="91" y="236"/>
                      <a:pt x="92" y="238"/>
                      <a:pt x="94" y="241"/>
                    </a:cubicBezTo>
                    <a:cubicBezTo>
                      <a:pt x="95" y="243"/>
                      <a:pt x="96" y="244"/>
                      <a:pt x="98" y="246"/>
                    </a:cubicBezTo>
                    <a:cubicBezTo>
                      <a:pt x="99" y="248"/>
                      <a:pt x="102" y="249"/>
                      <a:pt x="103" y="250"/>
                    </a:cubicBezTo>
                    <a:cubicBezTo>
                      <a:pt x="105" y="251"/>
                      <a:pt x="107" y="252"/>
                      <a:pt x="109" y="252"/>
                    </a:cubicBezTo>
                    <a:cubicBezTo>
                      <a:pt x="111" y="254"/>
                      <a:pt x="114" y="254"/>
                      <a:pt x="115" y="254"/>
                    </a:cubicBezTo>
                    <a:cubicBezTo>
                      <a:pt x="117" y="254"/>
                      <a:pt x="120" y="254"/>
                      <a:pt x="122" y="254"/>
                    </a:cubicBezTo>
                    <a:cubicBezTo>
                      <a:pt x="124" y="252"/>
                      <a:pt x="127" y="252"/>
                      <a:pt x="128" y="251"/>
                    </a:cubicBezTo>
                    <a:cubicBezTo>
                      <a:pt x="130" y="250"/>
                      <a:pt x="131" y="249"/>
                      <a:pt x="134" y="248"/>
                    </a:cubicBezTo>
                    <a:cubicBezTo>
                      <a:pt x="135" y="246"/>
                      <a:pt x="137" y="244"/>
                      <a:pt x="138" y="243"/>
                    </a:cubicBezTo>
                    <a:cubicBezTo>
                      <a:pt x="140" y="241"/>
                      <a:pt x="141" y="238"/>
                      <a:pt x="142" y="236"/>
                    </a:cubicBezTo>
                    <a:cubicBezTo>
                      <a:pt x="143" y="232"/>
                      <a:pt x="144" y="230"/>
                      <a:pt x="146" y="226"/>
                    </a:cubicBezTo>
                    <a:cubicBezTo>
                      <a:pt x="147" y="224"/>
                      <a:pt x="147" y="220"/>
                      <a:pt x="147" y="217"/>
                    </a:cubicBezTo>
                    <a:cubicBezTo>
                      <a:pt x="148" y="213"/>
                      <a:pt x="148" y="210"/>
                      <a:pt x="148" y="206"/>
                    </a:cubicBezTo>
                    <a:cubicBezTo>
                      <a:pt x="148" y="202"/>
                      <a:pt x="148" y="198"/>
                      <a:pt x="147" y="195"/>
                    </a:cubicBezTo>
                    <a:cubicBezTo>
                      <a:pt x="147" y="191"/>
                      <a:pt x="147" y="187"/>
                      <a:pt x="146" y="1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19" tIns="44809" rIns="89619" bIns="44809" numCol="1" anchor="t" anchorCtr="0" compatLnSpc="1">
                <a:prstTxWarp prst="textNoShape">
                  <a:avLst/>
                </a:prstTxWarp>
              </a:bodyPr>
              <a:lstStyle/>
              <a:p>
                <a:pPr defTabSz="914093">
                  <a:defRPr/>
                </a:pPr>
                <a:endParaRPr lang="en-US" sz="180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EB8F437-AA6B-4812-8F27-82A427424CF8}"/>
                </a:ext>
              </a:extLst>
            </p:cNvPr>
            <p:cNvGrpSpPr/>
            <p:nvPr/>
          </p:nvGrpSpPr>
          <p:grpSpPr>
            <a:xfrm>
              <a:off x="13767353" y="9560534"/>
              <a:ext cx="1122808" cy="1072804"/>
              <a:chOff x="7589153" y="3373655"/>
              <a:chExt cx="1145621" cy="1094601"/>
            </a:xfrm>
          </p:grpSpPr>
          <p:sp>
            <p:nvSpPr>
              <p:cNvPr id="78" name="User log in text">
                <a:extLst>
                  <a:ext uri="{FF2B5EF4-FFF2-40B4-BE49-F238E27FC236}">
                    <a16:creationId xmlns:a16="http://schemas.microsoft.com/office/drawing/2014/main" id="{76E7707F-7E65-42D2-BFEA-3052BD603557}"/>
                  </a:ext>
                </a:extLst>
              </p:cNvPr>
              <p:cNvSpPr/>
              <p:nvPr/>
            </p:nvSpPr>
            <p:spPr>
              <a:xfrm>
                <a:off x="7589153" y="4091420"/>
                <a:ext cx="1145621" cy="376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9565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pc="29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rPr>
                  <a:t>Windows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7C6BCD2-B85B-4166-918E-1A44060A6FE5}"/>
                  </a:ext>
                </a:extLst>
              </p:cNvPr>
              <p:cNvSpPr/>
              <p:nvPr/>
            </p:nvSpPr>
            <p:spPr bwMode="auto">
              <a:xfrm>
                <a:off x="7760751" y="3373655"/>
                <a:ext cx="721710" cy="72171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0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80" name="Freeform 15">
                <a:extLst>
                  <a:ext uri="{FF2B5EF4-FFF2-40B4-BE49-F238E27FC236}">
                    <a16:creationId xmlns:a16="http://schemas.microsoft.com/office/drawing/2014/main" id="{0E6A3D66-54B2-47C5-AA1D-4E620EB6820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>
                <a:off x="7952292" y="3565884"/>
                <a:ext cx="338629" cy="337253"/>
              </a:xfrm>
              <a:custGeom>
                <a:avLst/>
                <a:gdLst>
                  <a:gd name="T0" fmla="*/ 112 w 246"/>
                  <a:gd name="T1" fmla="*/ 19 h 245"/>
                  <a:gd name="T2" fmla="*/ 246 w 246"/>
                  <a:gd name="T3" fmla="*/ 0 h 245"/>
                  <a:gd name="T4" fmla="*/ 246 w 246"/>
                  <a:gd name="T5" fmla="*/ 116 h 245"/>
                  <a:gd name="T6" fmla="*/ 112 w 246"/>
                  <a:gd name="T7" fmla="*/ 116 h 245"/>
                  <a:gd name="T8" fmla="*/ 112 w 246"/>
                  <a:gd name="T9" fmla="*/ 19 h 245"/>
                  <a:gd name="T10" fmla="*/ 102 w 246"/>
                  <a:gd name="T11" fmla="*/ 116 h 245"/>
                  <a:gd name="T12" fmla="*/ 102 w 246"/>
                  <a:gd name="T13" fmla="*/ 19 h 245"/>
                  <a:gd name="T14" fmla="*/ 0 w 246"/>
                  <a:gd name="T15" fmla="*/ 34 h 245"/>
                  <a:gd name="T16" fmla="*/ 0 w 246"/>
                  <a:gd name="T17" fmla="*/ 116 h 245"/>
                  <a:gd name="T18" fmla="*/ 102 w 246"/>
                  <a:gd name="T19" fmla="*/ 116 h 245"/>
                  <a:gd name="T20" fmla="*/ 102 w 246"/>
                  <a:gd name="T21" fmla="*/ 126 h 245"/>
                  <a:gd name="T22" fmla="*/ 0 w 246"/>
                  <a:gd name="T23" fmla="*/ 126 h 245"/>
                  <a:gd name="T24" fmla="*/ 0 w 246"/>
                  <a:gd name="T25" fmla="*/ 211 h 245"/>
                  <a:gd name="T26" fmla="*/ 102 w 246"/>
                  <a:gd name="T27" fmla="*/ 226 h 245"/>
                  <a:gd name="T28" fmla="*/ 102 w 246"/>
                  <a:gd name="T29" fmla="*/ 126 h 245"/>
                  <a:gd name="T30" fmla="*/ 112 w 246"/>
                  <a:gd name="T31" fmla="*/ 126 h 245"/>
                  <a:gd name="T32" fmla="*/ 112 w 246"/>
                  <a:gd name="T33" fmla="*/ 226 h 245"/>
                  <a:gd name="T34" fmla="*/ 246 w 246"/>
                  <a:gd name="T35" fmla="*/ 245 h 245"/>
                  <a:gd name="T36" fmla="*/ 246 w 246"/>
                  <a:gd name="T37" fmla="*/ 126 h 245"/>
                  <a:gd name="T38" fmla="*/ 112 w 246"/>
                  <a:gd name="T39" fmla="*/ 12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6" h="245">
                    <a:moveTo>
                      <a:pt x="112" y="19"/>
                    </a:moveTo>
                    <a:lnTo>
                      <a:pt x="246" y="0"/>
                    </a:lnTo>
                    <a:lnTo>
                      <a:pt x="246" y="116"/>
                    </a:lnTo>
                    <a:lnTo>
                      <a:pt x="112" y="116"/>
                    </a:lnTo>
                    <a:lnTo>
                      <a:pt x="112" y="19"/>
                    </a:lnTo>
                    <a:close/>
                    <a:moveTo>
                      <a:pt x="102" y="116"/>
                    </a:moveTo>
                    <a:lnTo>
                      <a:pt x="102" y="19"/>
                    </a:lnTo>
                    <a:lnTo>
                      <a:pt x="0" y="34"/>
                    </a:lnTo>
                    <a:lnTo>
                      <a:pt x="0" y="116"/>
                    </a:lnTo>
                    <a:lnTo>
                      <a:pt x="102" y="116"/>
                    </a:lnTo>
                    <a:close/>
                    <a:moveTo>
                      <a:pt x="102" y="126"/>
                    </a:moveTo>
                    <a:lnTo>
                      <a:pt x="0" y="126"/>
                    </a:lnTo>
                    <a:lnTo>
                      <a:pt x="0" y="211"/>
                    </a:lnTo>
                    <a:lnTo>
                      <a:pt x="102" y="226"/>
                    </a:lnTo>
                    <a:lnTo>
                      <a:pt x="102" y="126"/>
                    </a:lnTo>
                    <a:close/>
                    <a:moveTo>
                      <a:pt x="112" y="126"/>
                    </a:moveTo>
                    <a:lnTo>
                      <a:pt x="112" y="226"/>
                    </a:lnTo>
                    <a:lnTo>
                      <a:pt x="246" y="245"/>
                    </a:lnTo>
                    <a:lnTo>
                      <a:pt x="246" y="126"/>
                    </a:lnTo>
                    <a:lnTo>
                      <a:pt x="112" y="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89619" tIns="44809" rIns="89619" bIns="44809" numCol="1" anchor="t" anchorCtr="0" compatLnSpc="1">
                <a:prstTxWarp prst="textNoShape">
                  <a:avLst/>
                </a:prstTxWarp>
              </a:bodyPr>
              <a:lstStyle/>
              <a:p>
                <a:pPr defTabSz="914093">
                  <a:defRPr/>
                </a:pPr>
                <a:endParaRPr lang="en-US" sz="180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1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7E7D-E8FF-449A-8131-ECDBAE7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Endpoint protection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75B74E-1F84-467E-A373-996866B1C6D8}"/>
              </a:ext>
            </a:extLst>
          </p:cNvPr>
          <p:cNvGrpSpPr/>
          <p:nvPr/>
        </p:nvGrpSpPr>
        <p:grpSpPr>
          <a:xfrm>
            <a:off x="5386344" y="4504088"/>
            <a:ext cx="12823008" cy="6800003"/>
            <a:chOff x="5440843" y="4507055"/>
            <a:chExt cx="10650942" cy="5648162"/>
          </a:xfrm>
        </p:grpSpPr>
        <p:sp>
          <p:nvSpPr>
            <p:cNvPr id="3" name="Rectangle 94">
              <a:extLst>
                <a:ext uri="{FF2B5EF4-FFF2-40B4-BE49-F238E27FC236}">
                  <a16:creationId xmlns:a16="http://schemas.microsoft.com/office/drawing/2014/main" id="{4BFB5E6A-2D96-4699-966F-8FD41B2084F6}"/>
                </a:ext>
              </a:extLst>
            </p:cNvPr>
            <p:cNvSpPr/>
            <p:nvPr/>
          </p:nvSpPr>
          <p:spPr bwMode="auto">
            <a:xfrm>
              <a:off x="12235846" y="6800224"/>
              <a:ext cx="1219663" cy="936686"/>
            </a:xfrm>
            <a:custGeom>
              <a:avLst/>
              <a:gdLst>
                <a:gd name="connsiteX0" fmla="*/ 0 w 1044502"/>
                <a:gd name="connsiteY0" fmla="*/ 0 h 936592"/>
                <a:gd name="connsiteX1" fmla="*/ 1044502 w 1044502"/>
                <a:gd name="connsiteY1" fmla="*/ 0 h 936592"/>
                <a:gd name="connsiteX2" fmla="*/ 1044502 w 1044502"/>
                <a:gd name="connsiteY2" fmla="*/ 936592 h 936592"/>
                <a:gd name="connsiteX3" fmla="*/ 0 w 1044502"/>
                <a:gd name="connsiteY3" fmla="*/ 936592 h 936592"/>
                <a:gd name="connsiteX4" fmla="*/ 0 w 1044502"/>
                <a:gd name="connsiteY4" fmla="*/ 0 h 936592"/>
                <a:gd name="connsiteX0" fmla="*/ 0 w 1044502"/>
                <a:gd name="connsiteY0" fmla="*/ 0 h 936592"/>
                <a:gd name="connsiteX1" fmla="*/ 1044502 w 1044502"/>
                <a:gd name="connsiteY1" fmla="*/ 0 h 936592"/>
                <a:gd name="connsiteX2" fmla="*/ 1041891 w 1044502"/>
                <a:gd name="connsiteY2" fmla="*/ 802405 h 936592"/>
                <a:gd name="connsiteX3" fmla="*/ 1044502 w 1044502"/>
                <a:gd name="connsiteY3" fmla="*/ 936592 h 936592"/>
                <a:gd name="connsiteX4" fmla="*/ 0 w 1044502"/>
                <a:gd name="connsiteY4" fmla="*/ 936592 h 936592"/>
                <a:gd name="connsiteX5" fmla="*/ 0 w 1044502"/>
                <a:gd name="connsiteY5" fmla="*/ 0 h 936592"/>
                <a:gd name="connsiteX0" fmla="*/ 0 w 1218767"/>
                <a:gd name="connsiteY0" fmla="*/ 0 h 936592"/>
                <a:gd name="connsiteX1" fmla="*/ 1044502 w 1218767"/>
                <a:gd name="connsiteY1" fmla="*/ 0 h 936592"/>
                <a:gd name="connsiteX2" fmla="*/ 1218764 w 1218767"/>
                <a:gd name="connsiteY2" fmla="*/ 892510 h 936592"/>
                <a:gd name="connsiteX3" fmla="*/ 1044502 w 1218767"/>
                <a:gd name="connsiteY3" fmla="*/ 936592 h 936592"/>
                <a:gd name="connsiteX4" fmla="*/ 0 w 1218767"/>
                <a:gd name="connsiteY4" fmla="*/ 936592 h 936592"/>
                <a:gd name="connsiteX5" fmla="*/ 0 w 1218767"/>
                <a:gd name="connsiteY5" fmla="*/ 0 h 936592"/>
                <a:gd name="connsiteX0" fmla="*/ 0 w 1218767"/>
                <a:gd name="connsiteY0" fmla="*/ 0 h 936592"/>
                <a:gd name="connsiteX1" fmla="*/ 1044502 w 1218767"/>
                <a:gd name="connsiteY1" fmla="*/ 0 h 936592"/>
                <a:gd name="connsiteX2" fmla="*/ 1218764 w 1218767"/>
                <a:gd name="connsiteY2" fmla="*/ 892510 h 936592"/>
                <a:gd name="connsiteX3" fmla="*/ 1044502 w 1218767"/>
                <a:gd name="connsiteY3" fmla="*/ 936592 h 936592"/>
                <a:gd name="connsiteX4" fmla="*/ 0 w 1218767"/>
                <a:gd name="connsiteY4" fmla="*/ 936592 h 936592"/>
                <a:gd name="connsiteX5" fmla="*/ 0 w 1218767"/>
                <a:gd name="connsiteY5" fmla="*/ 0 h 936592"/>
                <a:gd name="connsiteX0" fmla="*/ 0 w 1219836"/>
                <a:gd name="connsiteY0" fmla="*/ 0 h 936592"/>
                <a:gd name="connsiteX1" fmla="*/ 1044502 w 1219836"/>
                <a:gd name="connsiteY1" fmla="*/ 0 h 936592"/>
                <a:gd name="connsiteX2" fmla="*/ 1055239 w 1219836"/>
                <a:gd name="connsiteY2" fmla="*/ 608846 h 936592"/>
                <a:gd name="connsiteX3" fmla="*/ 1218764 w 1219836"/>
                <a:gd name="connsiteY3" fmla="*/ 892510 h 936592"/>
                <a:gd name="connsiteX4" fmla="*/ 1044502 w 1219836"/>
                <a:gd name="connsiteY4" fmla="*/ 936592 h 936592"/>
                <a:gd name="connsiteX5" fmla="*/ 0 w 1219836"/>
                <a:gd name="connsiteY5" fmla="*/ 936592 h 936592"/>
                <a:gd name="connsiteX6" fmla="*/ 0 w 1219836"/>
                <a:gd name="connsiteY6" fmla="*/ 0 h 936592"/>
                <a:gd name="connsiteX0" fmla="*/ 0 w 1219836"/>
                <a:gd name="connsiteY0" fmla="*/ 0 h 936592"/>
                <a:gd name="connsiteX1" fmla="*/ 1044502 w 1219836"/>
                <a:gd name="connsiteY1" fmla="*/ 0 h 936592"/>
                <a:gd name="connsiteX2" fmla="*/ 1055239 w 1219836"/>
                <a:gd name="connsiteY2" fmla="*/ 608846 h 936592"/>
                <a:gd name="connsiteX3" fmla="*/ 1218764 w 1219836"/>
                <a:gd name="connsiteY3" fmla="*/ 892510 h 936592"/>
                <a:gd name="connsiteX4" fmla="*/ 1044502 w 1219836"/>
                <a:gd name="connsiteY4" fmla="*/ 936592 h 936592"/>
                <a:gd name="connsiteX5" fmla="*/ 0 w 1219836"/>
                <a:gd name="connsiteY5" fmla="*/ 936592 h 936592"/>
                <a:gd name="connsiteX6" fmla="*/ 0 w 1219836"/>
                <a:gd name="connsiteY6" fmla="*/ 0 h 936592"/>
                <a:gd name="connsiteX0" fmla="*/ 0 w 1219836"/>
                <a:gd name="connsiteY0" fmla="*/ 227 h 936819"/>
                <a:gd name="connsiteX1" fmla="*/ 1044502 w 1219836"/>
                <a:gd name="connsiteY1" fmla="*/ 227 h 936819"/>
                <a:gd name="connsiteX2" fmla="*/ 1055239 w 1219836"/>
                <a:gd name="connsiteY2" fmla="*/ 609073 h 936819"/>
                <a:gd name="connsiteX3" fmla="*/ 1218764 w 1219836"/>
                <a:gd name="connsiteY3" fmla="*/ 892737 h 936819"/>
                <a:gd name="connsiteX4" fmla="*/ 1044502 w 1219836"/>
                <a:gd name="connsiteY4" fmla="*/ 936819 h 936819"/>
                <a:gd name="connsiteX5" fmla="*/ 0 w 1219836"/>
                <a:gd name="connsiteY5" fmla="*/ 936819 h 936819"/>
                <a:gd name="connsiteX6" fmla="*/ 0 w 1219836"/>
                <a:gd name="connsiteY6" fmla="*/ 227 h 93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836" h="936819">
                  <a:moveTo>
                    <a:pt x="0" y="227"/>
                  </a:moveTo>
                  <a:lnTo>
                    <a:pt x="1044502" y="227"/>
                  </a:lnTo>
                  <a:cubicBezTo>
                    <a:pt x="1050176" y="-8427"/>
                    <a:pt x="1016183" y="230053"/>
                    <a:pt x="1055239" y="609073"/>
                  </a:cubicBezTo>
                  <a:cubicBezTo>
                    <a:pt x="1084283" y="757825"/>
                    <a:pt x="1233903" y="831438"/>
                    <a:pt x="1218764" y="892737"/>
                  </a:cubicBezTo>
                  <a:cubicBezTo>
                    <a:pt x="1219634" y="937466"/>
                    <a:pt x="1043632" y="892090"/>
                    <a:pt x="1044502" y="936819"/>
                  </a:cubicBezTo>
                  <a:lnTo>
                    <a:pt x="0" y="936819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4094559-B009-4DCD-83E4-CC9490EAF752}"/>
                </a:ext>
              </a:extLst>
            </p:cNvPr>
            <p:cNvGrpSpPr/>
            <p:nvPr/>
          </p:nvGrpSpPr>
          <p:grpSpPr>
            <a:xfrm>
              <a:off x="6554516" y="5881737"/>
              <a:ext cx="3600476" cy="3024265"/>
              <a:chOff x="1192696" y="1939569"/>
              <a:chExt cx="3600987" cy="3024694"/>
            </a:xfrm>
          </p:grpSpPr>
          <p:cxnSp>
            <p:nvCxnSpPr>
              <p:cNvPr id="5" name="Connector: Elbow 4">
                <a:extLst>
                  <a:ext uri="{FF2B5EF4-FFF2-40B4-BE49-F238E27FC236}">
                    <a16:creationId xmlns:a16="http://schemas.microsoft.com/office/drawing/2014/main" id="{B70241F5-625D-447D-8981-6BA99F642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2696" y="1939569"/>
                <a:ext cx="3600987" cy="1192905"/>
              </a:xfrm>
              <a:prstGeom prst="bentConnector3">
                <a:avLst>
                  <a:gd name="adj1" fmla="val 67019"/>
                </a:avLst>
              </a:prstGeom>
              <a:ln w="9525">
                <a:solidFill>
                  <a:schemeClr val="tx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or: Elbow 5">
                <a:extLst>
                  <a:ext uri="{FF2B5EF4-FFF2-40B4-BE49-F238E27FC236}">
                    <a16:creationId xmlns:a16="http://schemas.microsoft.com/office/drawing/2014/main" id="{51316A1D-6135-4B8B-9C47-123D825C5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466" y="2697985"/>
                <a:ext cx="2441964" cy="1067505"/>
              </a:xfrm>
              <a:prstGeom prst="bentConnector3">
                <a:avLst>
                  <a:gd name="adj1" fmla="val 73108"/>
                </a:avLst>
              </a:prstGeom>
              <a:ln w="9525">
                <a:solidFill>
                  <a:schemeClr val="tx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9576E84D-4937-4D1F-B0C1-0899D9C430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1755" y="4478808"/>
                <a:ext cx="2337675" cy="138428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4F525A0-3828-4082-9869-62D75E4FE5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5591" y="4964262"/>
                <a:ext cx="2876506" cy="1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598983-9860-4021-A661-E2EB04DE7458}"/>
                </a:ext>
              </a:extLst>
            </p:cNvPr>
            <p:cNvCxnSpPr/>
            <p:nvPr/>
          </p:nvCxnSpPr>
          <p:spPr>
            <a:xfrm>
              <a:off x="6333400" y="7026517"/>
              <a:ext cx="2322038" cy="0"/>
            </a:xfrm>
            <a:prstGeom prst="line">
              <a:avLst/>
            </a:prstGeom>
            <a:ln w="9525">
              <a:solidFill>
                <a:schemeClr val="tx1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354259-C417-4364-88D2-F8DDCF05B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4236" y="7405670"/>
              <a:ext cx="1091203" cy="6722"/>
            </a:xfrm>
            <a:prstGeom prst="line">
              <a:avLst/>
            </a:prstGeom>
            <a:ln w="9525">
              <a:solidFill>
                <a:schemeClr val="tx1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80E878E-61A0-45AB-8538-E299BF66C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4515" y="5881737"/>
              <a:ext cx="2100924" cy="388306"/>
            </a:xfrm>
            <a:prstGeom prst="bentConnector3">
              <a:avLst/>
            </a:prstGeom>
            <a:ln w="9525">
              <a:solidFill>
                <a:schemeClr val="tx1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198CF0-CFDC-4817-A71E-25F8CE6D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834022" y="8170479"/>
              <a:ext cx="273361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F98201-91D3-451F-ACFE-C4979E3C8D57}"/>
                </a:ext>
              </a:extLst>
            </p:cNvPr>
            <p:cNvSpPr/>
            <p:nvPr/>
          </p:nvSpPr>
          <p:spPr bwMode="auto">
            <a:xfrm>
              <a:off x="12517667" y="6864971"/>
              <a:ext cx="525141" cy="525141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Laptop_E770">
              <a:extLst>
                <a:ext uri="{FF2B5EF4-FFF2-40B4-BE49-F238E27FC236}">
                  <a16:creationId xmlns:a16="http://schemas.microsoft.com/office/drawing/2014/main" id="{283AA9C1-EB36-4E1F-9985-4D7E0AC400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046343" y="6788523"/>
              <a:ext cx="1421279" cy="948388"/>
            </a:xfrm>
            <a:custGeom>
              <a:avLst/>
              <a:gdLst>
                <a:gd name="T0" fmla="*/ 3250 w 3750"/>
                <a:gd name="T1" fmla="*/ 1750 h 2500"/>
                <a:gd name="T2" fmla="*/ 500 w 3750"/>
                <a:gd name="T3" fmla="*/ 1750 h 2500"/>
                <a:gd name="T4" fmla="*/ 500 w 3750"/>
                <a:gd name="T5" fmla="*/ 0 h 2500"/>
                <a:gd name="T6" fmla="*/ 3250 w 3750"/>
                <a:gd name="T7" fmla="*/ 0 h 2500"/>
                <a:gd name="T8" fmla="*/ 3250 w 3750"/>
                <a:gd name="T9" fmla="*/ 1750 h 2500"/>
                <a:gd name="T10" fmla="*/ 0 w 3750"/>
                <a:gd name="T11" fmla="*/ 2375 h 2500"/>
                <a:gd name="T12" fmla="*/ 125 w 3750"/>
                <a:gd name="T13" fmla="*/ 2500 h 2500"/>
                <a:gd name="T14" fmla="*/ 3625 w 3750"/>
                <a:gd name="T15" fmla="*/ 2500 h 2500"/>
                <a:gd name="T16" fmla="*/ 3750 w 3750"/>
                <a:gd name="T17" fmla="*/ 2375 h 2500"/>
                <a:gd name="T18" fmla="*/ 3688 w 3750"/>
                <a:gd name="T19" fmla="*/ 2187 h 2500"/>
                <a:gd name="T20" fmla="*/ 3250 w 3750"/>
                <a:gd name="T21" fmla="*/ 1750 h 2500"/>
                <a:gd name="T22" fmla="*/ 500 w 3750"/>
                <a:gd name="T23" fmla="*/ 1750 h 2500"/>
                <a:gd name="T24" fmla="*/ 63 w 3750"/>
                <a:gd name="T25" fmla="*/ 2187 h 2500"/>
                <a:gd name="T26" fmla="*/ 0 w 3750"/>
                <a:gd name="T27" fmla="*/ 2375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0" h="2500">
                  <a:moveTo>
                    <a:pt x="3250" y="1750"/>
                  </a:moveTo>
                  <a:cubicBezTo>
                    <a:pt x="500" y="1750"/>
                    <a:pt x="500" y="1750"/>
                    <a:pt x="500" y="175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3250" y="0"/>
                    <a:pt x="3250" y="0"/>
                    <a:pt x="3250" y="0"/>
                  </a:cubicBezTo>
                  <a:lnTo>
                    <a:pt x="3250" y="1750"/>
                  </a:lnTo>
                  <a:close/>
                  <a:moveTo>
                    <a:pt x="0" y="2375"/>
                  </a:moveTo>
                  <a:cubicBezTo>
                    <a:pt x="0" y="2444"/>
                    <a:pt x="56" y="2500"/>
                    <a:pt x="125" y="2500"/>
                  </a:cubicBezTo>
                  <a:cubicBezTo>
                    <a:pt x="3625" y="2500"/>
                    <a:pt x="3625" y="2500"/>
                    <a:pt x="3625" y="2500"/>
                  </a:cubicBezTo>
                  <a:cubicBezTo>
                    <a:pt x="3694" y="2500"/>
                    <a:pt x="3750" y="2444"/>
                    <a:pt x="3750" y="2375"/>
                  </a:cubicBezTo>
                  <a:cubicBezTo>
                    <a:pt x="3750" y="2302"/>
                    <a:pt x="3726" y="2235"/>
                    <a:pt x="3688" y="2187"/>
                  </a:cubicBezTo>
                  <a:cubicBezTo>
                    <a:pt x="3250" y="1750"/>
                    <a:pt x="3250" y="1750"/>
                    <a:pt x="3250" y="1750"/>
                  </a:cubicBezTo>
                  <a:cubicBezTo>
                    <a:pt x="500" y="1750"/>
                    <a:pt x="500" y="1750"/>
                    <a:pt x="500" y="1750"/>
                  </a:cubicBezTo>
                  <a:cubicBezTo>
                    <a:pt x="63" y="2187"/>
                    <a:pt x="63" y="2187"/>
                    <a:pt x="63" y="2187"/>
                  </a:cubicBezTo>
                  <a:cubicBezTo>
                    <a:pt x="24" y="2235"/>
                    <a:pt x="0" y="2302"/>
                    <a:pt x="0" y="2375"/>
                  </a:cubicBezTo>
                  <a:close/>
                </a:path>
              </a:pathLst>
            </a:custGeom>
            <a:noFill/>
            <a:ln w="4762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E05443-22D9-4EEE-8F8B-1F2653487748}"/>
                </a:ext>
              </a:extLst>
            </p:cNvPr>
            <p:cNvSpPr txBox="1"/>
            <p:nvPr/>
          </p:nvSpPr>
          <p:spPr>
            <a:xfrm>
              <a:off x="12666618" y="4848798"/>
              <a:ext cx="2562036" cy="306771"/>
            </a:xfrm>
            <a:prstGeom prst="rect">
              <a:avLst/>
            </a:prstGeom>
          </p:spPr>
          <p:txBody>
            <a:bodyPr wrap="square" lIns="146284" rtlCol="0">
              <a:spAutoFit/>
            </a:bodyPr>
            <a:lstStyle/>
            <a:p>
              <a:pPr defTabSz="914225"/>
              <a:r>
                <a:rPr lang="en-US" sz="1800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Built-in. Cloud-powered.​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26AB07-9860-4CA2-BC90-C4EAD0492166}"/>
                </a:ext>
              </a:extLst>
            </p:cNvPr>
            <p:cNvSpPr txBox="1"/>
            <p:nvPr/>
          </p:nvSpPr>
          <p:spPr>
            <a:xfrm>
              <a:off x="12666620" y="4507055"/>
              <a:ext cx="3425165" cy="407007"/>
            </a:xfrm>
            <a:prstGeom prst="rect">
              <a:avLst/>
            </a:prstGeom>
          </p:spPr>
          <p:txBody>
            <a:bodyPr vert="horz" wrap="square" lIns="146284" tIns="45713" rIns="146284" bIns="45713" rtlCol="0" anchor="t">
              <a:noAutofit/>
            </a:bodyPr>
            <a:lstStyle>
              <a:lvl1pPr defTabSz="914180">
                <a:lnSpc>
                  <a:spcPct val="90000"/>
                </a:lnSpc>
                <a:spcBef>
                  <a:spcPct val="0"/>
                </a:spcBef>
                <a:buNone/>
                <a:defRPr lang="en-US" sz="3600" b="0" cap="none" spc="0" baseline="0" dirty="0" smtClean="0">
                  <a:ln w="3175">
                    <a:noFill/>
                  </a:ln>
                  <a:gradFill>
                    <a:gsLst>
                      <a:gs pos="1250">
                        <a:schemeClr val="accent1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effectLst/>
                  <a:latin typeface="+mj-lt"/>
                  <a:cs typeface="Segoe UI" pitchFamily="34" charset="0"/>
                </a:defRPr>
              </a:lvl1pPr>
            </a:lstStyle>
            <a:p>
              <a:pPr defTabSz="914004"/>
              <a:r>
                <a:rPr lang="en-US" sz="2400" b="1" dirty="0">
                  <a:gradFill>
                    <a:gsLst>
                      <a:gs pos="125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Segoe UI"/>
                </a:rPr>
                <a:t>Windows Defender ATP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6411EA1A-B30E-4A87-B458-9032D731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35661" y="5685260"/>
              <a:ext cx="520431" cy="548562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5C1BC2C-CA90-487C-9325-CB3B8FB0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07248" y="8300294"/>
              <a:ext cx="514976" cy="548562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AF98B4-8759-4CDD-B232-BB40AD47E3DA}"/>
                </a:ext>
              </a:extLst>
            </p:cNvPr>
            <p:cNvGrpSpPr/>
            <p:nvPr/>
          </p:nvGrpSpPr>
          <p:grpSpPr>
            <a:xfrm>
              <a:off x="14639771" y="8326593"/>
              <a:ext cx="457135" cy="548562"/>
              <a:chOff x="7893698" y="3801337"/>
              <a:chExt cx="645797" cy="735909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CEDADF64-0058-40FF-A31C-309A982CD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893698" y="3801337"/>
                <a:ext cx="645797" cy="735909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461C67D8-5EFF-4C86-A895-D7C870867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8111468" y="4094200"/>
                <a:ext cx="210259" cy="150186"/>
              </a:xfrm>
              <a:prstGeom prst="rect">
                <a:avLst/>
              </a:prstGeom>
            </p:spPr>
          </p:pic>
        </p:grp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FCA77D4-44EE-45C4-9417-20A14E66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4680094" y="5762891"/>
              <a:ext cx="548562" cy="54856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1A7C4-45A4-43CA-9300-995673EED732}"/>
                </a:ext>
              </a:extLst>
            </p:cNvPr>
            <p:cNvGrpSpPr/>
            <p:nvPr/>
          </p:nvGrpSpPr>
          <p:grpSpPr>
            <a:xfrm>
              <a:off x="10979170" y="5439847"/>
              <a:ext cx="3627317" cy="3627317"/>
              <a:chOff x="-173466" y="1468687"/>
              <a:chExt cx="4494231" cy="4494231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A1A57143-9460-4D66-9258-7B911C23CBF4}"/>
                  </a:ext>
                </a:extLst>
              </p:cNvPr>
              <p:cNvSpPr/>
              <p:nvPr/>
            </p:nvSpPr>
            <p:spPr>
              <a:xfrm>
                <a:off x="594029" y="2236182"/>
                <a:ext cx="2959241" cy="2959241"/>
              </a:xfrm>
              <a:prstGeom prst="arc">
                <a:avLst>
                  <a:gd name="adj1" fmla="val 16200000"/>
                  <a:gd name="adj2" fmla="val 933280"/>
                </a:avLst>
              </a:prstGeom>
              <a:noFill/>
              <a:ln w="38100">
                <a:solidFill>
                  <a:schemeClr val="tx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B71BDA50-0D11-4DF2-90BD-B8B854ECD5E8}"/>
                  </a:ext>
                </a:extLst>
              </p:cNvPr>
              <p:cNvSpPr/>
              <p:nvPr/>
            </p:nvSpPr>
            <p:spPr>
              <a:xfrm>
                <a:off x="258936" y="1901089"/>
                <a:ext cx="3629427" cy="3629427"/>
              </a:xfrm>
              <a:prstGeom prst="arc">
                <a:avLst>
                  <a:gd name="adj1" fmla="val 14081651"/>
                  <a:gd name="adj2" fmla="val 5305870"/>
                </a:avLst>
              </a:prstGeom>
              <a:noFill/>
              <a:ln w="19050">
                <a:solidFill>
                  <a:schemeClr val="tx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6659D737-5A38-40DC-B3CF-967EC2BB6EA5}"/>
                  </a:ext>
                </a:extLst>
              </p:cNvPr>
              <p:cNvSpPr/>
              <p:nvPr/>
            </p:nvSpPr>
            <p:spPr>
              <a:xfrm>
                <a:off x="496504" y="2138657"/>
                <a:ext cx="3154291" cy="3154291"/>
              </a:xfrm>
              <a:prstGeom prst="arc">
                <a:avLst>
                  <a:gd name="adj1" fmla="val 786898"/>
                  <a:gd name="adj2" fmla="val 3954909"/>
                </a:avLst>
              </a:prstGeom>
              <a:noFill/>
              <a:ln w="25400">
                <a:solidFill>
                  <a:schemeClr val="tx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8D2D1E2B-29AD-402F-9C30-EC49A14060F8}"/>
                  </a:ext>
                </a:extLst>
              </p:cNvPr>
              <p:cNvSpPr/>
              <p:nvPr/>
            </p:nvSpPr>
            <p:spPr>
              <a:xfrm>
                <a:off x="496504" y="2138657"/>
                <a:ext cx="3154291" cy="3154291"/>
              </a:xfrm>
              <a:prstGeom prst="arc">
                <a:avLst>
                  <a:gd name="adj1" fmla="val 5978286"/>
                  <a:gd name="adj2" fmla="val 7232270"/>
                </a:avLst>
              </a:prstGeom>
              <a:noFill/>
              <a:ln w="73025">
                <a:solidFill>
                  <a:schemeClr val="tx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650BF8BA-4728-461B-AB84-AA0EB0CF1899}"/>
                  </a:ext>
                </a:extLst>
              </p:cNvPr>
              <p:cNvSpPr/>
              <p:nvPr/>
            </p:nvSpPr>
            <p:spPr>
              <a:xfrm>
                <a:off x="404266" y="2046419"/>
                <a:ext cx="3338767" cy="3338767"/>
              </a:xfrm>
              <a:prstGeom prst="arc">
                <a:avLst>
                  <a:gd name="adj1" fmla="val 2334467"/>
                  <a:gd name="adj2" fmla="val 9307751"/>
                </a:avLst>
              </a:prstGeom>
              <a:noFill/>
              <a:ln w="38100">
                <a:solidFill>
                  <a:schemeClr val="tx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438FEA52-8465-4815-8E92-21FFF3B45D54}"/>
                  </a:ext>
                </a:extLst>
              </p:cNvPr>
              <p:cNvSpPr/>
              <p:nvPr/>
            </p:nvSpPr>
            <p:spPr>
              <a:xfrm>
                <a:off x="331601" y="1973754"/>
                <a:ext cx="3484097" cy="3484097"/>
              </a:xfrm>
              <a:prstGeom prst="arc">
                <a:avLst>
                  <a:gd name="adj1" fmla="val 3148164"/>
                  <a:gd name="adj2" fmla="val 16522664"/>
                </a:avLst>
              </a:prstGeom>
              <a:noFill/>
              <a:ln w="15875">
                <a:solidFill>
                  <a:schemeClr val="tx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210F805A-FA1A-4F5B-AD8A-F3C59736BCE0}"/>
                  </a:ext>
                </a:extLst>
              </p:cNvPr>
              <p:cNvSpPr/>
              <p:nvPr/>
            </p:nvSpPr>
            <p:spPr>
              <a:xfrm>
                <a:off x="129202" y="1771355"/>
                <a:ext cx="3888894" cy="3888894"/>
              </a:xfrm>
              <a:prstGeom prst="arc">
                <a:avLst>
                  <a:gd name="adj1" fmla="val 3267692"/>
                  <a:gd name="adj2" fmla="val 8775367"/>
                </a:avLst>
              </a:prstGeom>
              <a:noFill/>
              <a:ln w="82550">
                <a:solidFill>
                  <a:schemeClr val="tx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9A89BA9-E880-4BA0-9BAE-C812699FC1A5}"/>
                  </a:ext>
                </a:extLst>
              </p:cNvPr>
              <p:cNvSpPr/>
              <p:nvPr/>
            </p:nvSpPr>
            <p:spPr>
              <a:xfrm>
                <a:off x="17696" y="1659849"/>
                <a:ext cx="4111907" cy="4111907"/>
              </a:xfrm>
              <a:prstGeom prst="arc">
                <a:avLst>
                  <a:gd name="adj1" fmla="val 11832445"/>
                  <a:gd name="adj2" fmla="val 164405"/>
                </a:avLst>
              </a:prstGeom>
              <a:noFill/>
              <a:ln w="63500">
                <a:solidFill>
                  <a:schemeClr val="tx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619F30F-5A4E-469D-9EAD-3BDCD75B0CB4}"/>
                  </a:ext>
                </a:extLst>
              </p:cNvPr>
              <p:cNvSpPr/>
              <p:nvPr/>
            </p:nvSpPr>
            <p:spPr>
              <a:xfrm>
                <a:off x="-173466" y="1468687"/>
                <a:ext cx="4494231" cy="4494231"/>
              </a:xfrm>
              <a:prstGeom prst="arc">
                <a:avLst>
                  <a:gd name="adj1" fmla="val 14076010"/>
                  <a:gd name="adj2" fmla="val 5130957"/>
                </a:avLst>
              </a:prstGeom>
              <a:noFill/>
              <a:ln w="25400">
                <a:solidFill>
                  <a:schemeClr val="tx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AACD62CF-0EF8-40B0-A0C9-6A266824BF51}"/>
                </a:ext>
              </a:extLst>
            </p:cNvPr>
            <p:cNvSpPr/>
            <p:nvPr/>
          </p:nvSpPr>
          <p:spPr>
            <a:xfrm>
              <a:off x="10905563" y="5365786"/>
              <a:ext cx="3784972" cy="3784972"/>
            </a:xfrm>
            <a:prstGeom prst="arc">
              <a:avLst>
                <a:gd name="adj1" fmla="val 1189226"/>
                <a:gd name="adj2" fmla="val 1189144"/>
              </a:avLst>
            </a:prstGeom>
            <a:noFill/>
            <a:ln w="22225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3898D2-ECAB-4217-8DB5-AF0669E5BC8C}"/>
                </a:ext>
              </a:extLst>
            </p:cNvPr>
            <p:cNvGrpSpPr/>
            <p:nvPr/>
          </p:nvGrpSpPr>
          <p:grpSpPr>
            <a:xfrm rot="2026243">
              <a:off x="10701951" y="7242406"/>
              <a:ext cx="4240741" cy="0"/>
              <a:chOff x="4937760" y="3502119"/>
              <a:chExt cx="4812336" cy="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575421D-9746-4EEE-8573-8EAE31C6A5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1495" y="3502119"/>
                <a:ext cx="258601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0470F-E869-46B7-9991-FC6DDCC3C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7760" y="3502119"/>
                <a:ext cx="258601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60E4EB8-0B7A-48DF-9985-0815DBA9E959}"/>
                </a:ext>
              </a:extLst>
            </p:cNvPr>
            <p:cNvGrpSpPr/>
            <p:nvPr/>
          </p:nvGrpSpPr>
          <p:grpSpPr>
            <a:xfrm rot="8907816">
              <a:off x="10678908" y="7253505"/>
              <a:ext cx="4240741" cy="0"/>
              <a:chOff x="4937760" y="3502119"/>
              <a:chExt cx="4812336" cy="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1FAB18-1B4E-4D6A-9512-D35C7DE05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1495" y="3502119"/>
                <a:ext cx="258601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35B9153-A7B8-4420-9241-5542EE356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7760" y="3502119"/>
                <a:ext cx="258601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340DAF-8DDA-4E3E-9A49-E4DF544BB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44138" y="5177497"/>
              <a:ext cx="0" cy="19266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B9B828-55A3-442D-B490-71AEDCAD860E}"/>
                </a:ext>
              </a:extLst>
            </p:cNvPr>
            <p:cNvCxnSpPr/>
            <p:nvPr/>
          </p:nvCxnSpPr>
          <p:spPr>
            <a:xfrm>
              <a:off x="7190528" y="7784890"/>
              <a:ext cx="601618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C7F79A-D419-475A-88D8-9F871442CF93}"/>
                </a:ext>
              </a:extLst>
            </p:cNvPr>
            <p:cNvCxnSpPr>
              <a:cxnSpLocks/>
            </p:cNvCxnSpPr>
            <p:nvPr/>
          </p:nvCxnSpPr>
          <p:spPr>
            <a:xfrm>
              <a:off x="7792146" y="7784891"/>
              <a:ext cx="0" cy="385589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AFA301-6395-4D8A-842B-B42C70157A2C}"/>
                </a:ext>
              </a:extLst>
            </p:cNvPr>
            <p:cNvGrpSpPr/>
            <p:nvPr/>
          </p:nvGrpSpPr>
          <p:grpSpPr>
            <a:xfrm>
              <a:off x="13073549" y="6606886"/>
              <a:ext cx="399205" cy="424488"/>
              <a:chOff x="7571728" y="3313091"/>
              <a:chExt cx="559037" cy="594443"/>
            </a:xfrm>
          </p:grpSpPr>
          <p:sp>
            <p:nvSpPr>
              <p:cNvPr id="44" name="Rectangle 169">
                <a:extLst>
                  <a:ext uri="{FF2B5EF4-FFF2-40B4-BE49-F238E27FC236}">
                    <a16:creationId xmlns:a16="http://schemas.microsoft.com/office/drawing/2014/main" id="{A7E7E8E1-ECFB-4534-9868-EC2A4104C400}"/>
                  </a:ext>
                </a:extLst>
              </p:cNvPr>
              <p:cNvSpPr/>
              <p:nvPr/>
            </p:nvSpPr>
            <p:spPr bwMode="auto">
              <a:xfrm rot="18900000">
                <a:off x="7633720" y="3348740"/>
                <a:ext cx="391935" cy="465148"/>
              </a:xfrm>
              <a:custGeom>
                <a:avLst/>
                <a:gdLst>
                  <a:gd name="connsiteX0" fmla="*/ 0 w 391935"/>
                  <a:gd name="connsiteY0" fmla="*/ 0 h 391936"/>
                  <a:gd name="connsiteX1" fmla="*/ 391935 w 391935"/>
                  <a:gd name="connsiteY1" fmla="*/ 0 h 391936"/>
                  <a:gd name="connsiteX2" fmla="*/ 391935 w 391935"/>
                  <a:gd name="connsiteY2" fmla="*/ 391936 h 391936"/>
                  <a:gd name="connsiteX3" fmla="*/ 0 w 391935"/>
                  <a:gd name="connsiteY3" fmla="*/ 391936 h 391936"/>
                  <a:gd name="connsiteX4" fmla="*/ 0 w 391935"/>
                  <a:gd name="connsiteY4" fmla="*/ 0 h 391936"/>
                  <a:gd name="connsiteX0" fmla="*/ 0 w 391935"/>
                  <a:gd name="connsiteY0" fmla="*/ 0 h 391936"/>
                  <a:gd name="connsiteX1" fmla="*/ 182661 w 391935"/>
                  <a:gd name="connsiteY1" fmla="*/ 6644 h 391936"/>
                  <a:gd name="connsiteX2" fmla="*/ 391935 w 391935"/>
                  <a:gd name="connsiteY2" fmla="*/ 0 h 391936"/>
                  <a:gd name="connsiteX3" fmla="*/ 391935 w 391935"/>
                  <a:gd name="connsiteY3" fmla="*/ 391936 h 391936"/>
                  <a:gd name="connsiteX4" fmla="*/ 0 w 391935"/>
                  <a:gd name="connsiteY4" fmla="*/ 391936 h 391936"/>
                  <a:gd name="connsiteX5" fmla="*/ 0 w 391935"/>
                  <a:gd name="connsiteY5" fmla="*/ 0 h 391936"/>
                  <a:gd name="connsiteX0" fmla="*/ 0 w 391935"/>
                  <a:gd name="connsiteY0" fmla="*/ 73212 h 465148"/>
                  <a:gd name="connsiteX1" fmla="*/ 180086 w 391935"/>
                  <a:gd name="connsiteY1" fmla="*/ 0 h 465148"/>
                  <a:gd name="connsiteX2" fmla="*/ 391935 w 391935"/>
                  <a:gd name="connsiteY2" fmla="*/ 73212 h 465148"/>
                  <a:gd name="connsiteX3" fmla="*/ 391935 w 391935"/>
                  <a:gd name="connsiteY3" fmla="*/ 465148 h 465148"/>
                  <a:gd name="connsiteX4" fmla="*/ 0 w 391935"/>
                  <a:gd name="connsiteY4" fmla="*/ 465148 h 465148"/>
                  <a:gd name="connsiteX5" fmla="*/ 0 w 391935"/>
                  <a:gd name="connsiteY5" fmla="*/ 73212 h 465148"/>
                  <a:gd name="connsiteX0" fmla="*/ 7728 w 391935"/>
                  <a:gd name="connsiteY0" fmla="*/ 80940 h 465148"/>
                  <a:gd name="connsiteX1" fmla="*/ 180086 w 391935"/>
                  <a:gd name="connsiteY1" fmla="*/ 0 h 465148"/>
                  <a:gd name="connsiteX2" fmla="*/ 391935 w 391935"/>
                  <a:gd name="connsiteY2" fmla="*/ 73212 h 465148"/>
                  <a:gd name="connsiteX3" fmla="*/ 391935 w 391935"/>
                  <a:gd name="connsiteY3" fmla="*/ 465148 h 465148"/>
                  <a:gd name="connsiteX4" fmla="*/ 0 w 391935"/>
                  <a:gd name="connsiteY4" fmla="*/ 465148 h 465148"/>
                  <a:gd name="connsiteX5" fmla="*/ 7728 w 391935"/>
                  <a:gd name="connsiteY5" fmla="*/ 80940 h 46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935" h="465148">
                    <a:moveTo>
                      <a:pt x="7728" y="80940"/>
                    </a:moveTo>
                    <a:lnTo>
                      <a:pt x="180086" y="0"/>
                    </a:lnTo>
                    <a:lnTo>
                      <a:pt x="391935" y="73212"/>
                    </a:lnTo>
                    <a:lnTo>
                      <a:pt x="391935" y="465148"/>
                    </a:lnTo>
                    <a:lnTo>
                      <a:pt x="0" y="465148"/>
                    </a:lnTo>
                    <a:lnTo>
                      <a:pt x="7728" y="809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BF67763-FB8F-42BC-BBDD-220CC4A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1728" y="3313091"/>
                <a:ext cx="559037" cy="594443"/>
              </a:xfrm>
              <a:prstGeom prst="rect">
                <a:avLst/>
              </a:prstGeom>
            </p:spPr>
          </p:pic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51B21C-08BF-472B-81BB-A7CA822A5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7350" y="9150758"/>
              <a:ext cx="0" cy="212438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4BEF453-F27E-4F5F-B0D5-95CABC96E16F}"/>
                </a:ext>
              </a:extLst>
            </p:cNvPr>
            <p:cNvGrpSpPr/>
            <p:nvPr/>
          </p:nvGrpSpPr>
          <p:grpSpPr>
            <a:xfrm>
              <a:off x="12534499" y="9469515"/>
              <a:ext cx="685703" cy="685702"/>
              <a:chOff x="12221877" y="1527142"/>
              <a:chExt cx="847059" cy="84705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B4E6896-7814-4EF2-89A2-B7B513E81E91}"/>
                  </a:ext>
                </a:extLst>
              </p:cNvPr>
              <p:cNvSpPr/>
              <p:nvPr/>
            </p:nvSpPr>
            <p:spPr>
              <a:xfrm>
                <a:off x="12367943" y="1677870"/>
                <a:ext cx="554929" cy="554929"/>
              </a:xfrm>
              <a:prstGeom prst="ellipse">
                <a:avLst/>
              </a:pr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119757D-2BD7-4389-AADE-7317EE162060}"/>
                  </a:ext>
                </a:extLst>
              </p:cNvPr>
              <p:cNvGrpSpPr/>
              <p:nvPr/>
            </p:nvGrpSpPr>
            <p:grpSpPr>
              <a:xfrm rot="5400000">
                <a:off x="12645407" y="1527142"/>
                <a:ext cx="0" cy="847059"/>
                <a:chOff x="12645407" y="1527142"/>
                <a:chExt cx="0" cy="847059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038A698-4E2B-4DB5-8E57-178021E69E88}"/>
                    </a:ext>
                  </a:extLst>
                </p:cNvPr>
                <p:cNvCxnSpPr/>
                <p:nvPr/>
              </p:nvCxnSpPr>
              <p:spPr>
                <a:xfrm>
                  <a:off x="12645407" y="1527142"/>
                  <a:ext cx="0" cy="282804"/>
                </a:xfrm>
                <a:prstGeom prst="line">
                  <a:avLst/>
                </a:prstGeom>
                <a:noFill/>
                <a:ln w="19050" cap="flat">
                  <a:solidFill>
                    <a:schemeClr val="accent1"/>
                  </a:solidFill>
                  <a:prstDash val="solid"/>
                  <a:miter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91C453D-38D2-4893-B36D-9D64C99CA046}"/>
                    </a:ext>
                  </a:extLst>
                </p:cNvPr>
                <p:cNvCxnSpPr/>
                <p:nvPr/>
              </p:nvCxnSpPr>
              <p:spPr>
                <a:xfrm>
                  <a:off x="12645407" y="2091397"/>
                  <a:ext cx="0" cy="282804"/>
                </a:xfrm>
                <a:prstGeom prst="line">
                  <a:avLst/>
                </a:prstGeom>
                <a:noFill/>
                <a:ln w="19050" cap="flat">
                  <a:solidFill>
                    <a:schemeClr val="accent1"/>
                  </a:solidFill>
                  <a:prstDash val="solid"/>
                  <a:miter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7F5C454-EFE5-4A58-9F74-E6AE457B155B}"/>
                  </a:ext>
                </a:extLst>
              </p:cNvPr>
              <p:cNvCxnSpPr/>
              <p:nvPr/>
            </p:nvCxnSpPr>
            <p:spPr>
              <a:xfrm>
                <a:off x="12645407" y="1527142"/>
                <a:ext cx="0" cy="282804"/>
              </a:xfrm>
              <a:prstGeom prst="line">
                <a:avLst/>
              </a:pr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9406155-2546-42BC-894C-1C1D3214F773}"/>
                  </a:ext>
                </a:extLst>
              </p:cNvPr>
              <p:cNvCxnSpPr/>
              <p:nvPr/>
            </p:nvCxnSpPr>
            <p:spPr>
              <a:xfrm>
                <a:off x="12645407" y="2091397"/>
                <a:ext cx="0" cy="282804"/>
              </a:xfrm>
              <a:prstGeom prst="line">
                <a:avLst/>
              </a:pr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79E958-9F5E-4240-8671-4B87C284D633}"/>
                </a:ext>
              </a:extLst>
            </p:cNvPr>
            <p:cNvSpPr/>
            <p:nvPr/>
          </p:nvSpPr>
          <p:spPr>
            <a:xfrm>
              <a:off x="5440843" y="5709293"/>
              <a:ext cx="3697452" cy="3371822"/>
            </a:xfrm>
            <a:prstGeom prst="rect">
              <a:avLst/>
            </a:prstGeom>
          </p:spPr>
          <p:txBody>
            <a:bodyPr wrap="square" tIns="0" bIns="0" anchor="t" anchorCtr="0">
              <a:spAutoFit/>
            </a:bodyPr>
            <a:lstStyle/>
            <a:p>
              <a:pPr>
                <a:lnSpc>
                  <a:spcPct val="97000"/>
                </a:lnSpc>
                <a:spcAft>
                  <a:spcPts val="1600"/>
                </a:spcAft>
              </a:pPr>
              <a:r>
                <a:rPr lang="en-US" sz="1800" b="1" dirty="0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Malware</a:t>
              </a:r>
            </a:p>
            <a:p>
              <a:pPr>
                <a:lnSpc>
                  <a:spcPct val="97000"/>
                </a:lnSpc>
                <a:spcAft>
                  <a:spcPts val="1600"/>
                </a:spcAft>
              </a:pPr>
              <a:r>
                <a:rPr lang="en-US" sz="1800" b="1" dirty="0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Phishing</a:t>
              </a:r>
            </a:p>
            <a:p>
              <a:pPr>
                <a:lnSpc>
                  <a:spcPct val="97000"/>
                </a:lnSpc>
                <a:spcAft>
                  <a:spcPts val="1600"/>
                </a:spcAft>
              </a:pPr>
              <a:r>
                <a:rPr lang="en-US" sz="1800" b="1" dirty="0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Ransomware</a:t>
              </a:r>
            </a:p>
            <a:p>
              <a:pPr>
                <a:lnSpc>
                  <a:spcPct val="97000"/>
                </a:lnSpc>
                <a:spcAft>
                  <a:spcPts val="1600"/>
                </a:spcAft>
              </a:pPr>
              <a:r>
                <a:rPr lang="en-US" sz="1800" b="1" dirty="0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0-day</a:t>
              </a:r>
            </a:p>
            <a:p>
              <a:pPr>
                <a:lnSpc>
                  <a:spcPct val="97000"/>
                </a:lnSpc>
                <a:spcAft>
                  <a:spcPts val="1600"/>
                </a:spcAft>
              </a:pPr>
              <a:r>
                <a:rPr lang="en-US" sz="1800" b="1" dirty="0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World-wide outbreaks</a:t>
              </a:r>
            </a:p>
            <a:p>
              <a:pPr>
                <a:lnSpc>
                  <a:spcPct val="97000"/>
                </a:lnSpc>
                <a:spcAft>
                  <a:spcPts val="1600"/>
                </a:spcAft>
              </a:pPr>
              <a:r>
                <a:rPr lang="en-US" sz="1800" b="1" dirty="0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Advanced attacks</a:t>
              </a:r>
            </a:p>
            <a:p>
              <a:pPr>
                <a:lnSpc>
                  <a:spcPct val="97000"/>
                </a:lnSpc>
                <a:spcAft>
                  <a:spcPts val="1600"/>
                </a:spcAft>
              </a:pPr>
              <a:r>
                <a:rPr lang="en-US" sz="1800" b="1" dirty="0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Supply chain</a:t>
              </a:r>
            </a:p>
            <a:p>
              <a:pPr>
                <a:lnSpc>
                  <a:spcPct val="97000"/>
                </a:lnSpc>
                <a:spcAft>
                  <a:spcPts val="1600"/>
                </a:spcAft>
              </a:pPr>
              <a:r>
                <a:rPr lang="en-US" sz="1800" b="1" dirty="0" err="1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Fileless</a:t>
              </a:r>
              <a:r>
                <a:rPr lang="en-US" sz="1800" b="1" dirty="0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 attacks</a:t>
              </a:r>
            </a:p>
            <a:p>
              <a:pPr>
                <a:lnSpc>
                  <a:spcPct val="97000"/>
                </a:lnSpc>
                <a:spcAft>
                  <a:spcPts val="1600"/>
                </a:spcAft>
              </a:pPr>
              <a:r>
                <a:rPr lang="en-US" sz="1800" b="1" dirty="0">
                  <a:gradFill>
                    <a:gsLst>
                      <a:gs pos="0">
                        <a:srgbClr val="A80000"/>
                      </a:gs>
                      <a:gs pos="100000">
                        <a:srgbClr val="A80000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Vulnerabilities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8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Microsoft">
  <a:themeElements>
    <a:clrScheme name="UHF">
      <a:dk1>
        <a:srgbClr val="000000"/>
      </a:dk1>
      <a:lt1>
        <a:srgbClr val="FFFFFF"/>
      </a:lt1>
      <a:dk2>
        <a:srgbClr val="00B0F0"/>
      </a:dk2>
      <a:lt2>
        <a:srgbClr val="2971A5"/>
      </a:lt2>
      <a:accent1>
        <a:srgbClr val="1B5C87"/>
      </a:accent1>
      <a:accent2>
        <a:srgbClr val="2971A5"/>
      </a:accent2>
      <a:accent3>
        <a:srgbClr val="1B5C87"/>
      </a:accent3>
      <a:accent4>
        <a:srgbClr val="694284"/>
      </a:accent4>
      <a:accent5>
        <a:srgbClr val="B24084"/>
      </a:accent5>
      <a:accent6>
        <a:srgbClr val="E94334"/>
      </a:accent6>
      <a:hlink>
        <a:srgbClr val="B24084"/>
      </a:hlink>
      <a:folHlink>
        <a:srgbClr val="B24084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icrosoft vide">
  <a:themeElements>
    <a:clrScheme name="UHF">
      <a:dk1>
        <a:srgbClr val="000000"/>
      </a:dk1>
      <a:lt1>
        <a:srgbClr val="FFFFFF"/>
      </a:lt1>
      <a:dk2>
        <a:srgbClr val="00B0F0"/>
      </a:dk2>
      <a:lt2>
        <a:srgbClr val="2971A5"/>
      </a:lt2>
      <a:accent1>
        <a:srgbClr val="1B5C87"/>
      </a:accent1>
      <a:accent2>
        <a:srgbClr val="2971A5"/>
      </a:accent2>
      <a:accent3>
        <a:srgbClr val="1B5C87"/>
      </a:accent3>
      <a:accent4>
        <a:srgbClr val="694284"/>
      </a:accent4>
      <a:accent5>
        <a:srgbClr val="B24084"/>
      </a:accent5>
      <a:accent6>
        <a:srgbClr val="E94334"/>
      </a:accent6>
      <a:hlink>
        <a:srgbClr val="B24084"/>
      </a:hlink>
      <a:folHlink>
        <a:srgbClr val="B24084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ndows 10">
    <a:dk1>
      <a:srgbClr val="505050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8272"/>
    </a:accent3>
    <a:accent4>
      <a:srgbClr val="107C10"/>
    </a:accent4>
    <a:accent5>
      <a:srgbClr val="092D91"/>
    </a:accent5>
    <a:accent6>
      <a:srgbClr val="B4009E"/>
    </a:accent6>
    <a:hlink>
      <a:srgbClr val="0078D7"/>
    </a:hlink>
    <a:folHlink>
      <a:srgbClr val="0078D7"/>
    </a:folHlink>
  </a:clrScheme>
  <a:fontScheme name="Custom 1">
    <a:majorFont>
      <a:latin typeface="Segoe UI Light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Windows 10">
    <a:dk1>
      <a:srgbClr val="505050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8272"/>
    </a:accent3>
    <a:accent4>
      <a:srgbClr val="107C10"/>
    </a:accent4>
    <a:accent5>
      <a:srgbClr val="092D91"/>
    </a:accent5>
    <a:accent6>
      <a:srgbClr val="B4009E"/>
    </a:accent6>
    <a:hlink>
      <a:srgbClr val="0078D7"/>
    </a:hlink>
    <a:folHlink>
      <a:srgbClr val="0078D7"/>
    </a:folHlink>
  </a:clrScheme>
  <a:fontScheme name="Custom 1">
    <a:majorFont>
      <a:latin typeface="Segoe UI Light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64960</TotalTime>
  <Words>477</Words>
  <Application>Microsoft Office PowerPoint</Application>
  <PresentationFormat>Personnalisé</PresentationFormat>
  <Paragraphs>137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Arial</vt:lpstr>
      <vt:lpstr>Calibri</vt:lpstr>
      <vt:lpstr>Lato</vt:lpstr>
      <vt:lpstr>Lato Black</vt:lpstr>
      <vt:lpstr>Lato Light</vt:lpstr>
      <vt:lpstr>Segoe UI</vt:lpstr>
      <vt:lpstr>Segoe UI Black</vt:lpstr>
      <vt:lpstr>Segoe UI Light</vt:lpstr>
      <vt:lpstr>Segoe UI Semibold</vt:lpstr>
      <vt:lpstr>Segoe UI Semilight</vt:lpstr>
      <vt:lpstr>Wingdings</vt:lpstr>
      <vt:lpstr>Microsoft</vt:lpstr>
      <vt:lpstr>1_Microsoft vide</vt:lpstr>
      <vt:lpstr>SESSION How to protect, detect &amp; respond to advanced attacks?</vt:lpstr>
      <vt:lpstr>Assume breach</vt:lpstr>
      <vt:lpstr>Threats landscape</vt:lpstr>
      <vt:lpstr>EPP &amp; EDR</vt:lpstr>
      <vt:lpstr>Présentation PowerPoint</vt:lpstr>
      <vt:lpstr>Customer’s network</vt:lpstr>
      <vt:lpstr>Customer’s network</vt:lpstr>
      <vt:lpstr>Microsoft as a security actor</vt:lpstr>
      <vt:lpstr>Endpoint protection</vt:lpstr>
      <vt:lpstr>Windows Defender ATP</vt:lpstr>
      <vt:lpstr>Windows Defender ATP</vt:lpstr>
      <vt:lpstr>Windows Defender ATP</vt:lpstr>
      <vt:lpstr>Demos</vt:lpstr>
      <vt:lpstr>Integrations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DELORME Leila</cp:lastModifiedBy>
  <cp:revision>4556</cp:revision>
  <cp:lastPrinted>2017-06-19T09:01:54Z</cp:lastPrinted>
  <dcterms:created xsi:type="dcterms:W3CDTF">2014-11-12T21:47:38Z</dcterms:created>
  <dcterms:modified xsi:type="dcterms:W3CDTF">2018-06-29T12:08:41Z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ajourn@microsoft.com</vt:lpwstr>
  </property>
  <property fmtid="{D5CDD505-2E9C-101B-9397-08002B2CF9AE}" pid="5" name="MSIP_Label_f42aa342-8706-4288-bd11-ebb85995028c_SetDate">
    <vt:lpwstr>2018-06-26T09:26:05.7362569Z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