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538" r:id="rId4"/>
    <p:sldMasterId id="2147484577" r:id="rId5"/>
    <p:sldMasterId id="2147484594" r:id="rId6"/>
  </p:sldMasterIdLst>
  <p:notesMasterIdLst>
    <p:notesMasterId r:id="rId54"/>
  </p:notesMasterIdLst>
  <p:handoutMasterIdLst>
    <p:handoutMasterId r:id="rId55"/>
  </p:handoutMasterIdLst>
  <p:sldIdLst>
    <p:sldId id="776" r:id="rId7"/>
    <p:sldId id="1137" r:id="rId8"/>
    <p:sldId id="896" r:id="rId9"/>
    <p:sldId id="1138" r:id="rId10"/>
    <p:sldId id="1139" r:id="rId11"/>
    <p:sldId id="1140" r:id="rId12"/>
    <p:sldId id="1141" r:id="rId13"/>
    <p:sldId id="1142" r:id="rId14"/>
    <p:sldId id="1143" r:id="rId15"/>
    <p:sldId id="1144" r:id="rId16"/>
    <p:sldId id="1145" r:id="rId17"/>
    <p:sldId id="1146" r:id="rId18"/>
    <p:sldId id="1147" r:id="rId19"/>
    <p:sldId id="1148" r:id="rId20"/>
    <p:sldId id="1149" r:id="rId21"/>
    <p:sldId id="1150" r:id="rId22"/>
    <p:sldId id="1151" r:id="rId23"/>
    <p:sldId id="1152" r:id="rId24"/>
    <p:sldId id="1153" r:id="rId25"/>
    <p:sldId id="1154" r:id="rId26"/>
    <p:sldId id="1155" r:id="rId27"/>
    <p:sldId id="1156" r:id="rId28"/>
    <p:sldId id="1157" r:id="rId29"/>
    <p:sldId id="1158" r:id="rId30"/>
    <p:sldId id="1159" r:id="rId31"/>
    <p:sldId id="1160" r:id="rId32"/>
    <p:sldId id="1161" r:id="rId33"/>
    <p:sldId id="1162" r:id="rId34"/>
    <p:sldId id="1163" r:id="rId35"/>
    <p:sldId id="1164" r:id="rId36"/>
    <p:sldId id="1165" r:id="rId37"/>
    <p:sldId id="1166" r:id="rId38"/>
    <p:sldId id="1167" r:id="rId39"/>
    <p:sldId id="1168" r:id="rId40"/>
    <p:sldId id="1181" r:id="rId41"/>
    <p:sldId id="1182" r:id="rId42"/>
    <p:sldId id="1183" r:id="rId43"/>
    <p:sldId id="1184" r:id="rId44"/>
    <p:sldId id="1185" r:id="rId45"/>
    <p:sldId id="1186" r:id="rId46"/>
    <p:sldId id="1187" r:id="rId47"/>
    <p:sldId id="1188" r:id="rId48"/>
    <p:sldId id="1177" r:id="rId49"/>
    <p:sldId id="1178" r:id="rId50"/>
    <p:sldId id="1179" r:id="rId51"/>
    <p:sldId id="1180" r:id="rId52"/>
    <p:sldId id="1189" r:id="rId53"/>
  </p:sldIdLst>
  <p:sldSz cx="12436475" cy="6994525"/>
  <p:notesSz cx="6781800" cy="9067800"/>
  <p:custDataLst>
    <p:tags r:id="rId56"/>
  </p:custDataLst>
  <p:defaultTex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4 - Section 2" id="{7F9ADF2F-6FF9-4209-A79E-E049D158E0F0}">
          <p14:sldIdLst>
            <p14:sldId id="776"/>
            <p14:sldId id="1137"/>
            <p14:sldId id="896"/>
          </p14:sldIdLst>
        </p14:section>
        <p14:section name="Module 4 - Section 2 - Boot from media" id="{FDFD1544-C027-4F85-99D8-95E695963068}">
          <p14:sldIdLst>
            <p14:sldId id="1138"/>
            <p14:sldId id="1139"/>
            <p14:sldId id="1140"/>
            <p14:sldId id="1141"/>
            <p14:sldId id="1142"/>
            <p14:sldId id="1143"/>
            <p14:sldId id="1144"/>
            <p14:sldId id="1145"/>
            <p14:sldId id="1146"/>
            <p14:sldId id="1147"/>
            <p14:sldId id="1148"/>
            <p14:sldId id="1149"/>
            <p14:sldId id="1150"/>
            <p14:sldId id="1151"/>
            <p14:sldId id="1152"/>
            <p14:sldId id="1153"/>
            <p14:sldId id="1154"/>
            <p14:sldId id="1155"/>
            <p14:sldId id="1156"/>
            <p14:sldId id="1157"/>
            <p14:sldId id="1158"/>
            <p14:sldId id="1159"/>
            <p14:sldId id="1160"/>
            <p14:sldId id="1161"/>
          </p14:sldIdLst>
        </p14:section>
        <p14:section name="Module 4 - Section 2 - Offline password cracking" id="{3E55A1E0-080B-44C2-A13C-1BF0F2241D12}">
          <p14:sldIdLst>
            <p14:sldId id="1162"/>
            <p14:sldId id="1163"/>
            <p14:sldId id="1164"/>
            <p14:sldId id="1165"/>
            <p14:sldId id="1166"/>
            <p14:sldId id="1167"/>
          </p14:sldIdLst>
        </p14:section>
        <p14:section name="Module 4 - Section 2 - Countermeasures" id="{B1359943-3844-4E9C-BF33-FA7222457330}">
          <p14:sldIdLst>
            <p14:sldId id="1168"/>
            <p14:sldId id="1181"/>
            <p14:sldId id="1182"/>
            <p14:sldId id="1183"/>
            <p14:sldId id="1184"/>
            <p14:sldId id="1185"/>
            <p14:sldId id="1186"/>
            <p14:sldId id="1187"/>
            <p14:sldId id="1188"/>
            <p14:sldId id="1177"/>
            <p14:sldId id="1178"/>
          </p14:sldIdLst>
        </p14:section>
        <p14:section name="End" id="{52A76F72-094A-4388-8D8C-3BF904671CF2}">
          <p14:sldIdLst>
            <p14:sldId id="1179"/>
            <p14:sldId id="1180"/>
            <p14:sldId id="118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9" name="Auteu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2D91"/>
    <a:srgbClr val="FFF100"/>
    <a:srgbClr val="0078D7"/>
    <a:srgbClr val="107C10"/>
    <a:srgbClr val="E81123"/>
    <a:srgbClr val="002050"/>
    <a:srgbClr val="FF8C00"/>
    <a:srgbClr val="BFBFBF"/>
    <a:srgbClr val="505050"/>
    <a:srgbClr val="0179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28" autoAdjust="0"/>
  </p:normalViewPr>
  <p:slideViewPr>
    <p:cSldViewPr snapToGrid="0">
      <p:cViewPr varScale="1">
        <p:scale>
          <a:sx n="114" d="100"/>
          <a:sy n="114" d="100"/>
        </p:scale>
        <p:origin x="84" y="13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handoutMaster" Target="handoutMasters/handout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ags" Target="tags/tag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2"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l" defTabSz="874550">
              <a:spcBef>
                <a:spcPct val="0"/>
              </a:spcBef>
              <a:defRPr sz="1200" b="1"/>
            </a:lvl1pPr>
          </a:lstStyle>
          <a:p>
            <a:endParaRPr lang="en-GB"/>
          </a:p>
        </p:txBody>
      </p:sp>
      <p:sp>
        <p:nvSpPr>
          <p:cNvPr id="10243" name="Rectangle 3"/>
          <p:cNvSpPr>
            <a:spLocks noGrp="1" noChangeArrowheads="1"/>
          </p:cNvSpPr>
          <p:nvPr>
            <p:ph type="dt" sz="quarter" idx="1"/>
          </p:nvPr>
        </p:nvSpPr>
        <p:spPr bwMode="auto">
          <a:xfrm>
            <a:off x="3842537"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r" defTabSz="874550">
              <a:spcBef>
                <a:spcPct val="0"/>
              </a:spcBef>
              <a:defRPr sz="1200" b="1"/>
            </a:lvl1pPr>
          </a:lstStyle>
          <a:p>
            <a:endParaRPr lang="en-GB"/>
          </a:p>
        </p:txBody>
      </p:sp>
      <p:sp>
        <p:nvSpPr>
          <p:cNvPr id="10244" name="Rectangle 4"/>
          <p:cNvSpPr>
            <a:spLocks noGrp="1" noChangeArrowheads="1"/>
          </p:cNvSpPr>
          <p:nvPr>
            <p:ph type="ftr" sz="quarter" idx="2"/>
          </p:nvPr>
        </p:nvSpPr>
        <p:spPr bwMode="auto">
          <a:xfrm>
            <a:off x="2"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l" defTabSz="874550">
              <a:spcBef>
                <a:spcPct val="0"/>
              </a:spcBef>
              <a:defRPr sz="1200" b="1"/>
            </a:lvl1pPr>
          </a:lstStyle>
          <a:p>
            <a:endParaRPr lang="en-GB"/>
          </a:p>
        </p:txBody>
      </p:sp>
      <p:sp>
        <p:nvSpPr>
          <p:cNvPr id="10245" name="Rectangle 5"/>
          <p:cNvSpPr>
            <a:spLocks noGrp="1" noChangeArrowheads="1"/>
          </p:cNvSpPr>
          <p:nvPr>
            <p:ph type="sldNum" sz="quarter" idx="3"/>
          </p:nvPr>
        </p:nvSpPr>
        <p:spPr bwMode="auto">
          <a:xfrm>
            <a:off x="3842537"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r" defTabSz="874550">
              <a:spcBef>
                <a:spcPct val="0"/>
              </a:spcBef>
              <a:defRPr sz="1200" b="1"/>
            </a:lvl1pPr>
          </a:lstStyle>
          <a:p>
            <a:fld id="{13A2AEDD-AD55-49C8-838F-E55756FFD25D}" type="slidenum">
              <a:rPr lang="en-GB"/>
              <a:pPr/>
              <a:t>‹N°›</a:t>
            </a:fld>
            <a:endParaRPr lang="en-GB"/>
          </a:p>
        </p:txBody>
      </p:sp>
    </p:spTree>
    <p:extLst>
      <p:ext uri="{BB962C8B-B14F-4D97-AF65-F5344CB8AC3E}">
        <p14:creationId xmlns:p14="http://schemas.microsoft.com/office/powerpoint/2010/main" val="225521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2" y="3"/>
            <a:ext cx="2958655"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67" name="Rectangle 3"/>
          <p:cNvSpPr>
            <a:spLocks noGrp="1" noChangeArrowheads="1"/>
          </p:cNvSpPr>
          <p:nvPr>
            <p:ph type="dt" idx="1"/>
          </p:nvPr>
        </p:nvSpPr>
        <p:spPr bwMode="auto">
          <a:xfrm>
            <a:off x="3847383" y="3"/>
            <a:ext cx="2958654"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r" defTabSz="859313">
              <a:spcBef>
                <a:spcPct val="0"/>
              </a:spcBef>
              <a:defRPr sz="1200" b="1">
                <a:latin typeface="Arial"/>
                <a:cs typeface="Arial"/>
                <a:sym typeface="Arial"/>
              </a:defRPr>
            </a:lvl1pPr>
          </a:lstStyle>
          <a:p>
            <a:endParaRPr lang="en-GB"/>
          </a:p>
        </p:txBody>
      </p:sp>
      <p:sp>
        <p:nvSpPr>
          <p:cNvPr id="11268" name="Rectangle 4"/>
          <p:cNvSpPr>
            <a:spLocks noGrp="1" noRot="1" noChangeAspect="1" noChangeArrowheads="1" noTextEdit="1"/>
          </p:cNvSpPr>
          <p:nvPr>
            <p:ph type="sldImg" idx="2"/>
          </p:nvPr>
        </p:nvSpPr>
        <p:spPr bwMode="auto">
          <a:xfrm>
            <a:off x="323850" y="668338"/>
            <a:ext cx="6086475" cy="342423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888729" y="4317379"/>
            <a:ext cx="4955869" cy="4093588"/>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2" y="8633303"/>
            <a:ext cx="2958655"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71" name="Rectangle 7"/>
          <p:cNvSpPr>
            <a:spLocks noGrp="1" noChangeArrowheads="1"/>
          </p:cNvSpPr>
          <p:nvPr>
            <p:ph type="sldNum" sz="quarter" idx="5"/>
          </p:nvPr>
        </p:nvSpPr>
        <p:spPr bwMode="auto">
          <a:xfrm>
            <a:off x="3847383" y="8633303"/>
            <a:ext cx="2958654"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r" defTabSz="859313">
              <a:spcBef>
                <a:spcPct val="0"/>
              </a:spcBef>
              <a:defRPr sz="1200" b="1">
                <a:latin typeface="Arial"/>
              </a:defRPr>
            </a:lvl1pPr>
          </a:lstStyle>
          <a:p>
            <a:fld id="{5CA7C1A6-3F6E-4A0C-A01A-2F04D27288E6}" type="slidenum">
              <a:rPr lang="en-GB" smtClean="0"/>
              <a:pPr/>
              <a:t>‹N°›</a:t>
            </a:fld>
            <a:endParaRPr lang="en-GB"/>
          </a:p>
        </p:txBody>
      </p:sp>
    </p:spTree>
    <p:extLst>
      <p:ext uri="{BB962C8B-B14F-4D97-AF65-F5344CB8AC3E}">
        <p14:creationId xmlns:p14="http://schemas.microsoft.com/office/powerpoint/2010/main" val="428615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a:ea typeface="+mn-ea"/>
        <a:cs typeface="Arial" charset="0"/>
        <a:sym typeface="Arial"/>
      </a:defRPr>
    </a:lvl1pPr>
    <a:lvl2pPr marL="539725" algn="l" rtl="0" fontAlgn="base">
      <a:spcBef>
        <a:spcPct val="30000"/>
      </a:spcBef>
      <a:spcAft>
        <a:spcPct val="0"/>
      </a:spcAft>
      <a:defRPr sz="1400" kern="1200">
        <a:solidFill>
          <a:schemeClr val="tx1"/>
        </a:solidFill>
        <a:latin typeface="Arial"/>
        <a:ea typeface="+mn-ea"/>
        <a:cs typeface="Arial" charset="0"/>
        <a:sym typeface="Arial"/>
      </a:defRPr>
    </a:lvl2pPr>
    <a:lvl3pPr marL="1079449" algn="l" rtl="0" fontAlgn="base">
      <a:spcBef>
        <a:spcPct val="30000"/>
      </a:spcBef>
      <a:spcAft>
        <a:spcPct val="0"/>
      </a:spcAft>
      <a:defRPr sz="1400" kern="1200">
        <a:solidFill>
          <a:schemeClr val="tx1"/>
        </a:solidFill>
        <a:latin typeface="Arial"/>
        <a:ea typeface="+mn-ea"/>
        <a:cs typeface="Arial" charset="0"/>
        <a:sym typeface="Arial"/>
      </a:defRPr>
    </a:lvl3pPr>
    <a:lvl4pPr marL="1619174" algn="l" rtl="0" fontAlgn="base">
      <a:spcBef>
        <a:spcPct val="30000"/>
      </a:spcBef>
      <a:spcAft>
        <a:spcPct val="0"/>
      </a:spcAft>
      <a:defRPr sz="1400" kern="1200">
        <a:solidFill>
          <a:schemeClr val="tx1"/>
        </a:solidFill>
        <a:latin typeface="Arial"/>
        <a:ea typeface="+mn-ea"/>
        <a:cs typeface="Arial" charset="0"/>
        <a:sym typeface="Arial"/>
      </a:defRPr>
    </a:lvl4pPr>
    <a:lvl5pPr marL="2158898" algn="l" rtl="0" fontAlgn="base">
      <a:spcBef>
        <a:spcPct val="30000"/>
      </a:spcBef>
      <a:spcAft>
        <a:spcPct val="0"/>
      </a:spcAft>
      <a:defRPr sz="1400" kern="1200">
        <a:solidFill>
          <a:schemeClr val="tx1"/>
        </a:solidFill>
        <a:latin typeface="Arial"/>
        <a:ea typeface="+mn-ea"/>
        <a:cs typeface="Arial" charset="0"/>
        <a:sym typeface="Arial"/>
      </a:defRPr>
    </a:lvl5pPr>
    <a:lvl6pPr marL="2698623" algn="l" defTabSz="1079449" rtl="0" eaLnBrk="1" latinLnBrk="0" hangingPunct="1">
      <a:defRPr sz="1400" kern="1200">
        <a:solidFill>
          <a:schemeClr val="tx1"/>
        </a:solidFill>
        <a:latin typeface="+mn-lt"/>
        <a:ea typeface="+mn-ea"/>
        <a:cs typeface="+mn-cs"/>
      </a:defRPr>
    </a:lvl6pPr>
    <a:lvl7pPr marL="3238348" algn="l" defTabSz="1079449" rtl="0" eaLnBrk="1" latinLnBrk="0" hangingPunct="1">
      <a:defRPr sz="1400" kern="1200">
        <a:solidFill>
          <a:schemeClr val="tx1"/>
        </a:solidFill>
        <a:latin typeface="+mn-lt"/>
        <a:ea typeface="+mn-ea"/>
        <a:cs typeface="+mn-cs"/>
      </a:defRPr>
    </a:lvl7pPr>
    <a:lvl8pPr marL="3778072" algn="l" defTabSz="1079449" rtl="0" eaLnBrk="1" latinLnBrk="0" hangingPunct="1">
      <a:defRPr sz="1400" kern="1200">
        <a:solidFill>
          <a:schemeClr val="tx1"/>
        </a:solidFill>
        <a:latin typeface="+mn-lt"/>
        <a:ea typeface="+mn-ea"/>
        <a:cs typeface="+mn-cs"/>
      </a:defRPr>
    </a:lvl8pPr>
    <a:lvl9pPr marL="4317797" algn="l" defTabSz="10794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0</a:t>
            </a:fld>
            <a:endParaRPr lang="en-GB"/>
          </a:p>
        </p:txBody>
      </p:sp>
    </p:spTree>
    <p:extLst>
      <p:ext uri="{BB962C8B-B14F-4D97-AF65-F5344CB8AC3E}">
        <p14:creationId xmlns:p14="http://schemas.microsoft.com/office/powerpoint/2010/main" val="239486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15995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Notes Placeholder 2"/>
          <p:cNvSpPr>
            <a:spLocks noGrp="1"/>
          </p:cNvSpPr>
          <p:nvPr>
            <p:ph type="body" idx="1"/>
          </p:nvPr>
        </p:nvSpPr>
        <p:spPr/>
        <p:txBody>
          <a:bodyPr/>
          <a:lstStyle/>
          <a:p>
            <a:endParaRPr lang="en-US" dirty="0"/>
          </a:p>
        </p:txBody>
      </p:sp>
      <p:sp>
        <p:nvSpPr>
          <p:cNvPr id="3" name="Slide Image Placeholder 2"/>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3900076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Notes Placeholder 2"/>
          <p:cNvSpPr>
            <a:spLocks noGrp="1"/>
          </p:cNvSpPr>
          <p:nvPr>
            <p:ph type="body" idx="1"/>
          </p:nvPr>
        </p:nvSpPr>
        <p:spPr/>
        <p:txBody>
          <a:bodyPr/>
          <a:lstStyle/>
          <a:p>
            <a:endParaRPr lang="en-US" dirty="0"/>
          </a:p>
        </p:txBody>
      </p:sp>
      <p:sp>
        <p:nvSpPr>
          <p:cNvPr id="3" name="Slide Image Placeholder 2"/>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3738573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84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46</a:t>
            </a:fld>
            <a:endParaRPr lang="en-US"/>
          </a:p>
        </p:txBody>
      </p:sp>
    </p:spTree>
    <p:extLst>
      <p:ext uri="{BB962C8B-B14F-4D97-AF65-F5344CB8AC3E}">
        <p14:creationId xmlns:p14="http://schemas.microsoft.com/office/powerpoint/2010/main" val="121199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2</a:t>
            </a:fld>
            <a:endParaRPr lang="en-US"/>
          </a:p>
        </p:txBody>
      </p:sp>
    </p:spTree>
    <p:extLst>
      <p:ext uri="{BB962C8B-B14F-4D97-AF65-F5344CB8AC3E}">
        <p14:creationId xmlns:p14="http://schemas.microsoft.com/office/powerpoint/2010/main" val="4189818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680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19</a:t>
            </a:fld>
            <a:endParaRPr lang="en-US"/>
          </a:p>
        </p:txBody>
      </p:sp>
    </p:spTree>
    <p:extLst>
      <p:ext uri="{BB962C8B-B14F-4D97-AF65-F5344CB8AC3E}">
        <p14:creationId xmlns:p14="http://schemas.microsoft.com/office/powerpoint/2010/main" val="1079224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28</a:t>
            </a:fld>
            <a:endParaRPr lang="en-US"/>
          </a:p>
        </p:txBody>
      </p:sp>
    </p:spTree>
    <p:extLst>
      <p:ext uri="{BB962C8B-B14F-4D97-AF65-F5344CB8AC3E}">
        <p14:creationId xmlns:p14="http://schemas.microsoft.com/office/powerpoint/2010/main" val="1187807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384175" y="484188"/>
            <a:ext cx="6096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05721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sz="1050" kern="1200" dirty="0">
                <a:solidFill>
                  <a:schemeClr val="tx1"/>
                </a:solidFill>
                <a:latin typeface="Segoe UI" panose="020B0502040204020203" pitchFamily="34" charset="0"/>
                <a:ea typeface="+mn-ea"/>
                <a:cs typeface="Segoe UI" panose="020B0502040204020203" pitchFamily="34" charset="0"/>
              </a:rPr>
              <a:t>https://en.wikipedia.org/wiki/Block_cipher_mode_of_operation</a:t>
            </a:r>
            <a:endParaRPr lang="de-AT" dirty="0"/>
          </a:p>
        </p:txBody>
      </p:sp>
      <p:sp>
        <p:nvSpPr>
          <p:cNvPr id="5" name="Slide Image Placeholder 4"/>
          <p:cNvSpPr>
            <a:spLocks noGrp="1" noRot="1" noChangeAspect="1"/>
          </p:cNvSpPr>
          <p:nvPr>
            <p:ph type="sldImg"/>
          </p:nvPr>
        </p:nvSpPr>
        <p:spPr>
          <a:xfrm>
            <a:off x="384175" y="484188"/>
            <a:ext cx="6096000" cy="3429000"/>
          </a:xfrm>
        </p:spPr>
      </p:sp>
      <p:sp>
        <p:nvSpPr>
          <p:cNvPr id="6" name="Rectangle 5"/>
          <p:cNvSpPr/>
          <p:nvPr/>
        </p:nvSpPr>
        <p:spPr>
          <a:xfrm>
            <a:off x="6597352" y="3913632"/>
            <a:ext cx="3175000" cy="92333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457200" rtl="0" eaLnBrk="0" fontAlgn="base" latinLnBrk="0" hangingPunct="0">
              <a:lnSpc>
                <a:spcPct val="100000"/>
              </a:lnSpc>
              <a:spcBef>
                <a:spcPct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[EDITOR] Divya</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457200" rtl="0" eaLnBrk="0" fontAlgn="base" latinLnBrk="0" hangingPunct="0">
              <a:lnSpc>
                <a:spcPct val="100000"/>
              </a:lnSpc>
              <a:spcBef>
                <a:spcPct val="0"/>
              </a:spcBef>
              <a:spcAft>
                <a:spcPts val="1200"/>
              </a:spcAft>
              <a:buClrTx/>
              <a:buSzTx/>
              <a:buFontTx/>
              <a:buNone/>
              <a:tabLst/>
              <a:defRPr/>
            </a:pPr>
            <a:r>
              <a:rPr kumimoji="0" lang="en-US" sz="11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20th November 2014</a:t>
            </a:r>
          </a:p>
          <a:p>
            <a:pPr marL="0" marR="0" lvl="0" indent="0" algn="l" defTabSz="457200" rtl="0" eaLnBrk="0" fontAlgn="base" latinLnBrk="0" hangingPunct="0">
              <a:lnSpc>
                <a:spcPct val="100000"/>
              </a:lnSpc>
              <a:spcBef>
                <a:spcPct val="0"/>
              </a:spcBef>
              <a:spcAft>
                <a:spcPts val="1200"/>
              </a:spcAft>
              <a:buClrTx/>
              <a:buSzTx/>
              <a:buFontTx/>
              <a:buNone/>
              <a:tabLst/>
              <a:defRPr/>
            </a:pPr>
            <a:r>
              <a:rPr kumimoji="0" lang="en-US" sz="11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Kindly confirm if content must be updated for Elephant Diffuser. </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3719556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88538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384175" y="484188"/>
            <a:ext cx="6096000" cy="3429000"/>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7937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2151944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16234319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9990188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25073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83810816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13627148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9254363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94487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38287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3178278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580717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4955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6702727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14401170"/>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3654117290"/>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3021483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1632286543"/>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24609551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044563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F5CAE-D889-4571-8B5A-C60FC0B5E5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138456813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89281423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32943056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9301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3" name="TextBox 6"/>
          <p:cNvSpPr txBox="1">
            <a:spLocks noChangeArrowheads="1"/>
          </p:cNvSpPr>
          <p:nvPr/>
        </p:nvSpPr>
        <p:spPr bwMode="auto">
          <a:xfrm>
            <a:off x="0" y="1165754"/>
            <a:ext cx="6218238" cy="359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pPr eaLnBrk="1" hangingPunct="1"/>
            <a:endParaRPr lang="de-DE" altLang="de-DE" sz="1734"/>
          </a:p>
        </p:txBody>
      </p:sp>
      <p:sp>
        <p:nvSpPr>
          <p:cNvPr id="16" name="Text Placeholder 9"/>
          <p:cNvSpPr>
            <a:spLocks noGrp="1"/>
          </p:cNvSpPr>
          <p:nvPr>
            <p:ph type="body" sz="quarter" idx="13"/>
          </p:nvPr>
        </p:nvSpPr>
        <p:spPr>
          <a:xfrm>
            <a:off x="0" y="1165754"/>
            <a:ext cx="7088791" cy="2331508"/>
          </a:xfrm>
          <a:solidFill>
            <a:schemeClr val="accent1">
              <a:alpha val="90000"/>
            </a:schemeClr>
          </a:solidFill>
        </p:spPr>
        <p:txBody>
          <a:bodyPr lIns="91440" tIns="91440">
            <a:noAutofit/>
          </a:bodyPr>
          <a:lstStyle>
            <a:lvl1pPr>
              <a:lnSpc>
                <a:spcPct val="100000"/>
              </a:lnSpc>
              <a:defRPr sz="3672">
                <a:solidFill>
                  <a:schemeClr val="tx1"/>
                </a:solidFill>
                <a:latin typeface="Segoe UI Light" pitchFamily="34" charset="0"/>
              </a:defRPr>
            </a:lvl1pPr>
            <a:lvl2pPr>
              <a:defRPr sz="3060">
                <a:latin typeface="+mn-lt"/>
              </a:defRPr>
            </a:lvl2pPr>
            <a:lvl3pPr>
              <a:defRPr sz="3060">
                <a:latin typeface="+mn-lt"/>
              </a:defRPr>
            </a:lvl3pPr>
            <a:lvl4pPr>
              <a:defRPr sz="3060">
                <a:latin typeface="+mn-lt"/>
              </a:defRPr>
            </a:lvl4pPr>
            <a:lvl5pPr>
              <a:defRPr sz="3060">
                <a:latin typeface="+mn-lt"/>
              </a:defRPr>
            </a:lvl5pPr>
          </a:lstStyle>
          <a:p>
            <a:pPr lvl="0"/>
            <a:r>
              <a:rPr lang="en-US"/>
              <a:t>Click to edit Master text styles</a:t>
            </a:r>
          </a:p>
        </p:txBody>
      </p:sp>
    </p:spTree>
    <p:extLst>
      <p:ext uri="{BB962C8B-B14F-4D97-AF65-F5344CB8AC3E}">
        <p14:creationId xmlns:p14="http://schemas.microsoft.com/office/powerpoint/2010/main" val="39630088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2" name="Content Placeholder 2"/>
          <p:cNvSpPr txBox="1">
            <a:spLocks/>
          </p:cNvSpPr>
          <p:nvPr/>
        </p:nvSpPr>
        <p:spPr>
          <a:xfrm>
            <a:off x="233184" y="369155"/>
            <a:ext cx="12047835" cy="6081351"/>
          </a:xfrm>
          <a:prstGeom prst="rect">
            <a:avLst/>
          </a:prstGeom>
        </p:spPr>
        <p:txBody>
          <a:bodyPr>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defRPr/>
            </a:pPr>
            <a:r>
              <a:rPr lang="en-US" sz="2346" b="1" dirty="0">
                <a:solidFill>
                  <a:schemeClr val="bg1"/>
                </a:solidFill>
              </a:rPr>
              <a:t>Conditions and Terms of Use</a:t>
            </a:r>
          </a:p>
          <a:p>
            <a:pPr fontAlgn="auto">
              <a:defRPr/>
            </a:pPr>
            <a:r>
              <a:rPr lang="en-US" sz="1530" dirty="0">
                <a:solidFill>
                  <a:schemeClr val="accent1"/>
                </a:solidFill>
              </a:rPr>
              <a:t>Microsoft Confidential</a:t>
            </a:r>
          </a:p>
          <a:p>
            <a:pPr fontAlgn="auto">
              <a:defRPr/>
            </a:pPr>
            <a:r>
              <a:rPr lang="en-US" sz="1836" dirty="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fontAlgn="auto">
              <a:defRPr/>
            </a:pPr>
            <a:r>
              <a:rPr lang="en-US" sz="1836" dirty="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fontAlgn="auto">
              <a:defRPr/>
            </a:pPr>
            <a:r>
              <a:rPr lang="en-US" sz="1836" dirty="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pPr fontAlgn="auto">
              <a:defRPr/>
            </a:pPr>
            <a:endParaRPr lang="en-US" sz="1836" dirty="0">
              <a:solidFill>
                <a:schemeClr val="bg1"/>
              </a:solidFill>
            </a:endParaRPr>
          </a:p>
          <a:p>
            <a:pPr fontAlgn="auto">
              <a:defRPr/>
            </a:pPr>
            <a:r>
              <a:rPr lang="en-US" sz="2346" b="1" dirty="0">
                <a:solidFill>
                  <a:schemeClr val="bg1"/>
                </a:solidFill>
              </a:rPr>
              <a:t>Copyright and Trademarks </a:t>
            </a:r>
          </a:p>
          <a:p>
            <a:pPr fontAlgn="auto">
              <a:defRPr/>
            </a:pPr>
            <a:r>
              <a:rPr lang="en-US" sz="1530" dirty="0">
                <a:solidFill>
                  <a:schemeClr val="accent1"/>
                </a:solidFill>
              </a:rPr>
              <a:t>© 2014 Microsoft Corporation. All rights reserved.</a:t>
            </a:r>
          </a:p>
          <a:p>
            <a:pPr fontAlgn="auto">
              <a:defRPr/>
            </a:pPr>
            <a:r>
              <a:rPr lang="en-US" sz="1836" dirty="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fontAlgn="auto">
              <a:defRPr/>
            </a:pPr>
            <a:r>
              <a:rPr lang="en-US" sz="1836" dirty="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fontAlgn="auto">
              <a:defRPr/>
            </a:pPr>
            <a:r>
              <a:rPr lang="en-US" sz="1836" dirty="0">
                <a:solidFill>
                  <a:schemeClr val="bg1"/>
                </a:solidFill>
              </a:rPr>
              <a:t>For more information, see </a:t>
            </a:r>
            <a:r>
              <a:rPr lang="en-US" sz="1836" b="1" dirty="0">
                <a:solidFill>
                  <a:schemeClr val="bg1"/>
                </a:solidFill>
              </a:rPr>
              <a:t>Use of Microsoft Copyrighted Content </a:t>
            </a:r>
            <a:r>
              <a:rPr lang="en-US" sz="1836" dirty="0">
                <a:solidFill>
                  <a:schemeClr val="bg1"/>
                </a:solidFill>
              </a:rPr>
              <a:t>at</a:t>
            </a:r>
            <a:br>
              <a:rPr lang="en-US" sz="1836" dirty="0">
                <a:solidFill>
                  <a:schemeClr val="bg1"/>
                </a:solidFill>
              </a:rPr>
            </a:br>
            <a:r>
              <a:rPr lang="en-US" sz="1836" dirty="0">
                <a:solidFill>
                  <a:srgbClr val="FF0000"/>
                </a:solidFill>
                <a:hlinkClick r:id="rId2"/>
              </a:rPr>
              <a:t>http://www.microsoft.com/about/legal/permissions/</a:t>
            </a:r>
            <a:endParaRPr lang="en-US" sz="1836" dirty="0">
              <a:solidFill>
                <a:srgbClr val="FF0000"/>
              </a:solidFill>
            </a:endParaRPr>
          </a:p>
          <a:p>
            <a:pPr fontAlgn="auto">
              <a:defRPr/>
            </a:pPr>
            <a:r>
              <a:rPr lang="en-US" sz="1836" dirty="0">
                <a:solidFill>
                  <a:schemeClr val="bg1"/>
                </a:solidFill>
              </a:rPr>
              <a:t>Microsoft®, Internet Explorer®, Outlook®, </a:t>
            </a:r>
            <a:r>
              <a:rPr lang="en-US" sz="1836" dirty="0" err="1">
                <a:solidFill>
                  <a:schemeClr val="bg1"/>
                </a:solidFill>
              </a:rPr>
              <a:t>OneDrive</a:t>
            </a:r>
            <a:r>
              <a:rPr lang="en-US" sz="1836" dirty="0">
                <a:solidFill>
                  <a:schemeClr val="bg1"/>
                </a:solidFill>
              </a:rPr>
              <a:t>®,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3591851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_General content light">
    <p:spTree>
      <p:nvGrpSpPr>
        <p:cNvPr id="1" name=""/>
        <p:cNvGrpSpPr/>
        <p:nvPr/>
      </p:nvGrpSpPr>
      <p:grpSpPr>
        <a:xfrm>
          <a:off x="0" y="0"/>
          <a:ext cx="0" cy="0"/>
          <a:chOff x="0" y="0"/>
          <a:chExt cx="0" cy="0"/>
        </a:xfrm>
      </p:grpSpPr>
      <p:sp>
        <p:nvSpPr>
          <p:cNvPr id="4" name="Slide Number Placeholder 3"/>
          <p:cNvSpPr txBox="1">
            <a:spLocks/>
          </p:cNvSpPr>
          <p:nvPr/>
        </p:nvSpPr>
        <p:spPr>
          <a:xfrm>
            <a:off x="4767316" y="6605941"/>
            <a:ext cx="2901844" cy="372394"/>
          </a:xfrm>
          <a:prstGeom prst="rect">
            <a:avLst/>
          </a:prstGeom>
        </p:spPr>
        <p:txBody>
          <a:bodyPr lIns="186521" rIns="186521"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816" dirty="0">
                <a:latin typeface="Segoe UI" panose="020B0502040204020203" pitchFamily="34" charset="0"/>
                <a:cs typeface="Segoe UI" panose="020B0502040204020203" pitchFamily="34" charset="0"/>
              </a:rPr>
              <a:t>Microsoft Confidential</a:t>
            </a:r>
          </a:p>
        </p:txBody>
      </p:sp>
      <p:sp>
        <p:nvSpPr>
          <p:cNvPr id="2" name="Title 1"/>
          <p:cNvSpPr>
            <a:spLocks noGrp="1"/>
          </p:cNvSpPr>
          <p:nvPr>
            <p:ph type="title"/>
          </p:nvPr>
        </p:nvSpPr>
        <p:spPr>
          <a:xfrm>
            <a:off x="155456" y="310868"/>
            <a:ext cx="11659195" cy="701288"/>
          </a:xfrm>
          <a:noFill/>
        </p:spPr>
        <p:txBody>
          <a:bodyPr>
            <a:noAutofit/>
          </a:bodyPr>
          <a:lstStyle>
            <a:lvl1pPr algn="l">
              <a:defRPr sz="3468" baseline="0">
                <a:solidFill>
                  <a:schemeClr val="bg1"/>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14" name="Content Placeholder 13"/>
          <p:cNvSpPr>
            <a:spLocks noGrp="1"/>
          </p:cNvSpPr>
          <p:nvPr>
            <p:ph sz="quarter" idx="13"/>
          </p:nvPr>
        </p:nvSpPr>
        <p:spPr>
          <a:xfrm>
            <a:off x="310912" y="1167590"/>
            <a:ext cx="11503739" cy="5052213"/>
          </a:xfrm>
          <a:prstGeom prst="rect">
            <a:avLst/>
          </a:prstGeom>
        </p:spPr>
        <p:txBody>
          <a:bodyPr lIns="91440" tIns="72000">
            <a:normAutofit/>
          </a:bodyPr>
          <a:lstStyle>
            <a:lvl1pPr marL="233149" marR="0" indent="-233149" algn="l" defTabSz="932597" rtl="0" eaLnBrk="1" fontAlgn="auto" latinLnBrk="0" hangingPunct="1">
              <a:lnSpc>
                <a:spcPct val="120000"/>
              </a:lnSpc>
              <a:spcBef>
                <a:spcPts val="1020"/>
              </a:spcBef>
              <a:spcAft>
                <a:spcPts val="306"/>
              </a:spcAft>
              <a:buClrTx/>
              <a:buSzTx/>
              <a:buFont typeface="Arial" panose="020B0604020202020204" pitchFamily="34" charset="0"/>
              <a:buChar char="•"/>
              <a:tabLst/>
              <a:defRPr sz="2040" baseline="0">
                <a:solidFill>
                  <a:schemeClr val="bg1"/>
                </a:solidFill>
                <a:latin typeface="Segoe UI" panose="020B0502040204020203" pitchFamily="34" charset="0"/>
                <a:cs typeface="Segoe UI" panose="020B0502040204020203" pitchFamily="34" charset="0"/>
              </a:defRPr>
            </a:lvl1pPr>
            <a:lvl2pPr marL="699447" marR="0" indent="-233149" algn="l" defTabSz="932597" rtl="0" eaLnBrk="1" fontAlgn="auto" latinLnBrk="0" hangingPunct="1">
              <a:lnSpc>
                <a:spcPct val="120000"/>
              </a:lnSpc>
              <a:spcBef>
                <a:spcPts val="510"/>
              </a:spcBef>
              <a:spcAft>
                <a:spcPts val="306"/>
              </a:spcAft>
              <a:buClrTx/>
              <a:buSzTx/>
              <a:buFont typeface="Courier New" panose="02070309020205020404" pitchFamily="49" charset="0"/>
              <a:buChar char="o"/>
              <a:tabLst/>
              <a:defRPr sz="1836">
                <a:latin typeface="Segoe UI" panose="020B0502040204020203" pitchFamily="34" charset="0"/>
                <a:cs typeface="Segoe UI" panose="020B0502040204020203" pitchFamily="34" charset="0"/>
              </a:defRPr>
            </a:lvl2pPr>
            <a:lvl3pPr marL="1165746" marR="0" indent="-233149" algn="l" defTabSz="932597" rtl="0" eaLnBrk="1" fontAlgn="auto" latinLnBrk="0" hangingPunct="1">
              <a:lnSpc>
                <a:spcPct val="120000"/>
              </a:lnSpc>
              <a:spcBef>
                <a:spcPts val="510"/>
              </a:spcBef>
              <a:spcAft>
                <a:spcPts val="306"/>
              </a:spcAft>
              <a:buClrTx/>
              <a:buSzTx/>
              <a:buFont typeface="Wingdings" panose="05000000000000000000" pitchFamily="2" charset="2"/>
              <a:buChar char="§"/>
              <a:tabLst/>
              <a:defRPr sz="1632">
                <a:latin typeface="Segoe UI" panose="020B0502040204020203" pitchFamily="34" charset="0"/>
                <a:cs typeface="Segoe UI" panose="020B0502040204020203" pitchFamily="34" charset="0"/>
              </a:defRPr>
            </a:lvl3pPr>
            <a:lvl4pPr marL="1632044" marR="0" indent="-233149" algn="l" defTabSz="932597" rtl="0" eaLnBrk="1" fontAlgn="auto" latinLnBrk="0" hangingPunct="1">
              <a:lnSpc>
                <a:spcPct val="120000"/>
              </a:lnSpc>
              <a:spcBef>
                <a:spcPts val="510"/>
              </a:spcBef>
              <a:spcAft>
                <a:spcPts val="306"/>
              </a:spcAft>
              <a:buClrTx/>
              <a:buSzTx/>
              <a:buFont typeface="Arial" panose="020B0604020202020204" pitchFamily="34" charset="0"/>
              <a:buChar char="•"/>
              <a:tabLst/>
              <a:defRPr sz="1428">
                <a:latin typeface="Segoe UI" panose="020B0502040204020203" pitchFamily="34" charset="0"/>
                <a:cs typeface="Segoe UI" panose="020B0502040204020203" pitchFamily="34" charset="0"/>
              </a:defRPr>
            </a:lvl4pPr>
            <a:lvl5pPr marL="2098342" marR="0" indent="-233149" algn="l" defTabSz="932597" rtl="0" eaLnBrk="1" fontAlgn="auto" latinLnBrk="0" hangingPunct="1">
              <a:lnSpc>
                <a:spcPct val="120000"/>
              </a:lnSpc>
              <a:spcBef>
                <a:spcPts val="510"/>
              </a:spcBef>
              <a:spcAft>
                <a:spcPts val="306"/>
              </a:spcAft>
              <a:buClrTx/>
              <a:buSzTx/>
              <a:buFont typeface="Courier New" panose="02070309020205020404" pitchFamily="49" charset="0"/>
              <a:buChar char="o"/>
              <a:tabLst/>
              <a:defRPr sz="1428">
                <a:latin typeface="Segoe UI" panose="020B0502040204020203" pitchFamily="34" charset="0"/>
                <a:cs typeface="Segoe UI" panose="020B0502040204020203" pitchFamily="34" charset="0"/>
              </a:defRPr>
            </a:lvl5pPr>
          </a:lstStyle>
          <a:p>
            <a:pPr marL="233149" marR="0" lvl="0" indent="-233149" algn="l" defTabSz="932597" rtl="0" eaLnBrk="1" fontAlgn="auto" latinLnBrk="0" hangingPunct="1">
              <a:lnSpc>
                <a:spcPct val="90000"/>
              </a:lnSpc>
              <a:spcBef>
                <a:spcPts val="1020"/>
              </a:spcBef>
              <a:spcAft>
                <a:spcPts val="306"/>
              </a:spcAft>
              <a:buClrTx/>
              <a:buSzTx/>
              <a:buFont typeface="Arial" panose="020B0604020202020204" pitchFamily="34" charset="0"/>
              <a:buChar char="•"/>
              <a:tabLst/>
              <a:defRPr/>
            </a:pPr>
            <a:r>
              <a:rPr kumimoji="0" lang="en-US" sz="1836"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Click to edit Master text styles</a:t>
            </a:r>
          </a:p>
          <a:p>
            <a:pPr marL="699447" marR="0" lvl="1" indent="-233149" algn="l" defTabSz="932597" rtl="0" eaLnBrk="1" fontAlgn="auto" latinLnBrk="0" hangingPunct="1">
              <a:lnSpc>
                <a:spcPct val="90000"/>
              </a:lnSpc>
              <a:spcBef>
                <a:spcPts val="510"/>
              </a:spcBef>
              <a:spcAft>
                <a:spcPts val="306"/>
              </a:spcAft>
              <a:buClrTx/>
              <a:buSzTx/>
              <a:buFont typeface="Courier New" panose="02070309020205020404" pitchFamily="49" charset="0"/>
              <a:buChar char="o"/>
              <a:tabLst/>
              <a:defRPr/>
            </a:pPr>
            <a:r>
              <a:rPr kumimoji="0" lang="en-US" sz="1632"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Second level</a:t>
            </a:r>
          </a:p>
          <a:p>
            <a:pPr marL="1165746" marR="0" lvl="2" indent="-233149" algn="l" defTabSz="932597" rtl="0" eaLnBrk="1" fontAlgn="auto" latinLnBrk="0" hangingPunct="1">
              <a:lnSpc>
                <a:spcPct val="90000"/>
              </a:lnSpc>
              <a:spcBef>
                <a:spcPts val="510"/>
              </a:spcBef>
              <a:spcAft>
                <a:spcPts val="306"/>
              </a:spcAft>
              <a:buClrTx/>
              <a:buSzTx/>
              <a:buFont typeface="Wingdings" panose="05000000000000000000" pitchFamily="2" charset="2"/>
              <a:buChar char="§"/>
              <a:tabLst/>
              <a:defRPr/>
            </a:pPr>
            <a:r>
              <a:rPr kumimoji="0" lang="en-US" sz="1428"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Third level</a:t>
            </a:r>
          </a:p>
          <a:p>
            <a:pPr marL="1632044" marR="0" lvl="3" indent="-233149" algn="l" defTabSz="932597" rtl="0" eaLnBrk="1" fontAlgn="auto" latinLnBrk="0" hangingPunct="1">
              <a:lnSpc>
                <a:spcPct val="90000"/>
              </a:lnSpc>
              <a:spcBef>
                <a:spcPts val="510"/>
              </a:spcBef>
              <a:spcAft>
                <a:spcPts val="306"/>
              </a:spcAft>
              <a:buClrTx/>
              <a:buSzTx/>
              <a:buFont typeface="Arial" panose="020B0604020202020204" pitchFamily="34" charset="0"/>
              <a:buChar char="•"/>
              <a:tabLst/>
              <a:defRPr/>
            </a:pPr>
            <a:r>
              <a:rPr kumimoji="0" lang="en-US" sz="1428"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Fourth level</a:t>
            </a:r>
          </a:p>
          <a:p>
            <a:pPr marL="2098342" marR="0" lvl="4" indent="-233149" algn="l" defTabSz="932597" rtl="0" eaLnBrk="1" fontAlgn="auto" latinLnBrk="0" hangingPunct="1">
              <a:lnSpc>
                <a:spcPct val="90000"/>
              </a:lnSpc>
              <a:spcBef>
                <a:spcPts val="510"/>
              </a:spcBef>
              <a:spcAft>
                <a:spcPts val="306"/>
              </a:spcAft>
              <a:buClrTx/>
              <a:buSzTx/>
              <a:buFont typeface="Courier New" panose="02070309020205020404" pitchFamily="49" charset="0"/>
              <a:buChar char="o"/>
              <a:tabLst/>
              <a:defRPr/>
            </a:pPr>
            <a:r>
              <a:rPr kumimoji="0" lang="en-US" sz="1428"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Fifth level</a:t>
            </a:r>
          </a:p>
          <a:p>
            <a:pPr lvl="0"/>
            <a:endParaRPr lang="en-US" dirty="0"/>
          </a:p>
        </p:txBody>
      </p:sp>
      <p:sp>
        <p:nvSpPr>
          <p:cNvPr id="5" name="Slide Number Placeholder 3"/>
          <p:cNvSpPr>
            <a:spLocks noGrp="1"/>
          </p:cNvSpPr>
          <p:nvPr>
            <p:ph type="sldNum" sz="quarter" idx="14"/>
          </p:nvPr>
        </p:nvSpPr>
        <p:spPr>
          <a:xfrm>
            <a:off x="9541108" y="6622132"/>
            <a:ext cx="2901844" cy="372394"/>
          </a:xfrm>
        </p:spPr>
        <p:txBody>
          <a:bodyPr/>
          <a:lstStyle>
            <a:lvl1pPr>
              <a:defRPr sz="816" smtClean="0">
                <a:solidFill>
                  <a:srgbClr val="3F3F3F"/>
                </a:solidFill>
                <a:latin typeface="Segoe UI" panose="020B0502040204020203" pitchFamily="34" charset="0"/>
                <a:cs typeface="Segoe UI" panose="020B0502040204020203" pitchFamily="34" charset="0"/>
              </a:defRPr>
            </a:lvl1pPr>
          </a:lstStyle>
          <a:p>
            <a:pPr>
              <a:defRPr/>
            </a:pPr>
            <a:fld id="{D6F51348-E81C-4D07-B994-162DDC97273D}" type="slidenum">
              <a:rPr lang="en-US" smtClean="0"/>
              <a:pPr>
                <a:defRPr/>
              </a:pPr>
              <a:t>‹N°›</a:t>
            </a:fld>
            <a:endParaRPr lang="en-US" dirty="0"/>
          </a:p>
        </p:txBody>
      </p:sp>
    </p:spTree>
    <p:extLst>
      <p:ext uri="{BB962C8B-B14F-4D97-AF65-F5344CB8AC3E}">
        <p14:creationId xmlns:p14="http://schemas.microsoft.com/office/powerpoint/2010/main" val="2484666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ouble line GC ">
    <p:spTree>
      <p:nvGrpSpPr>
        <p:cNvPr id="1" name=""/>
        <p:cNvGrpSpPr/>
        <p:nvPr/>
      </p:nvGrpSpPr>
      <p:grpSpPr>
        <a:xfrm>
          <a:off x="0" y="0"/>
          <a:ext cx="0" cy="0"/>
          <a:chOff x="0" y="0"/>
          <a:chExt cx="0" cy="0"/>
        </a:xfrm>
      </p:grpSpPr>
      <p:sp>
        <p:nvSpPr>
          <p:cNvPr id="4" name="Slide Number Placeholder 3"/>
          <p:cNvSpPr txBox="1">
            <a:spLocks/>
          </p:cNvSpPr>
          <p:nvPr/>
        </p:nvSpPr>
        <p:spPr>
          <a:xfrm>
            <a:off x="4767316" y="6605941"/>
            <a:ext cx="2901844" cy="372394"/>
          </a:xfrm>
          <a:prstGeom prst="rect">
            <a:avLst/>
          </a:prstGeom>
        </p:spPr>
        <p:txBody>
          <a:bodyPr lIns="186521" rIns="186521"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816" dirty="0">
                <a:latin typeface="Segoe UI" panose="020B0502040204020203" pitchFamily="34" charset="0"/>
                <a:cs typeface="Segoe UI" panose="020B0502040204020203" pitchFamily="34" charset="0"/>
              </a:rPr>
              <a:t>Microsoft Confidential</a:t>
            </a:r>
          </a:p>
        </p:txBody>
      </p:sp>
      <p:sp>
        <p:nvSpPr>
          <p:cNvPr id="2" name="Title 1"/>
          <p:cNvSpPr>
            <a:spLocks noGrp="1"/>
          </p:cNvSpPr>
          <p:nvPr>
            <p:ph type="title"/>
          </p:nvPr>
        </p:nvSpPr>
        <p:spPr>
          <a:xfrm>
            <a:off x="62427" y="121165"/>
            <a:ext cx="4590234" cy="473645"/>
          </a:xfrm>
          <a:noFill/>
        </p:spPr>
        <p:txBody>
          <a:bodyPr>
            <a:noAutofit/>
          </a:bodyPr>
          <a:lstStyle>
            <a:lvl1pPr algn="l">
              <a:defRPr sz="3672" baseline="0">
                <a:solidFill>
                  <a:schemeClr val="bg1"/>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14" name="Content Placeholder 13"/>
          <p:cNvSpPr>
            <a:spLocks noGrp="1"/>
          </p:cNvSpPr>
          <p:nvPr>
            <p:ph sz="quarter" idx="13"/>
          </p:nvPr>
        </p:nvSpPr>
        <p:spPr>
          <a:xfrm>
            <a:off x="310912" y="1165754"/>
            <a:ext cx="11503739" cy="5051601"/>
          </a:xfrm>
          <a:prstGeom prst="rect">
            <a:avLst/>
          </a:prstGeom>
        </p:spPr>
        <p:txBody>
          <a:bodyPr lIns="91440" tIns="45720">
            <a:normAutofit/>
          </a:bodyPr>
          <a:lstStyle>
            <a:lvl1pPr marL="233149" marR="0" indent="-233149" algn="l" defTabSz="932597" rtl="0" eaLnBrk="1" fontAlgn="auto" latinLnBrk="0" hangingPunct="1">
              <a:lnSpc>
                <a:spcPct val="90000"/>
              </a:lnSpc>
              <a:spcBef>
                <a:spcPts val="1020"/>
              </a:spcBef>
              <a:spcAft>
                <a:spcPts val="306"/>
              </a:spcAft>
              <a:buClrTx/>
              <a:buSzTx/>
              <a:buFont typeface="Arial" panose="020B0604020202020204" pitchFamily="34" charset="0"/>
              <a:buChar char="•"/>
              <a:tabLst/>
              <a:defRPr sz="2040" baseline="0">
                <a:solidFill>
                  <a:schemeClr val="bg1"/>
                </a:solidFill>
                <a:latin typeface="Segoe UI" panose="020B0502040204020203" pitchFamily="34" charset="0"/>
                <a:cs typeface="Segoe UI" panose="020B0502040204020203" pitchFamily="34" charset="0"/>
              </a:defRPr>
            </a:lvl1pPr>
            <a:lvl2pPr marL="699447" marR="0" indent="-233149" algn="l" defTabSz="932597" rtl="0" eaLnBrk="1" fontAlgn="auto" latinLnBrk="0" hangingPunct="1">
              <a:lnSpc>
                <a:spcPct val="90000"/>
              </a:lnSpc>
              <a:spcBef>
                <a:spcPts val="510"/>
              </a:spcBef>
              <a:spcAft>
                <a:spcPts val="306"/>
              </a:spcAft>
              <a:buClrTx/>
              <a:buSzTx/>
              <a:buFont typeface="Courier New" panose="02070309020205020404" pitchFamily="49" charset="0"/>
              <a:buChar char="o"/>
              <a:tabLst/>
              <a:defRPr sz="1836">
                <a:latin typeface="Segoe UI" panose="020B0502040204020203" pitchFamily="34" charset="0"/>
                <a:cs typeface="Segoe UI" panose="020B0502040204020203" pitchFamily="34" charset="0"/>
              </a:defRPr>
            </a:lvl2pPr>
            <a:lvl3pPr marL="1165746" marR="0" indent="-233149" algn="l" defTabSz="932597" rtl="0" eaLnBrk="1" fontAlgn="auto" latinLnBrk="0" hangingPunct="1">
              <a:lnSpc>
                <a:spcPct val="90000"/>
              </a:lnSpc>
              <a:spcBef>
                <a:spcPts val="510"/>
              </a:spcBef>
              <a:spcAft>
                <a:spcPts val="306"/>
              </a:spcAft>
              <a:buClrTx/>
              <a:buSzTx/>
              <a:buFont typeface="Wingdings" panose="05000000000000000000" pitchFamily="2" charset="2"/>
              <a:buChar char="§"/>
              <a:tabLst/>
              <a:defRPr sz="1632">
                <a:latin typeface="Segoe UI" panose="020B0502040204020203" pitchFamily="34" charset="0"/>
                <a:cs typeface="Segoe UI" panose="020B0502040204020203" pitchFamily="34" charset="0"/>
              </a:defRPr>
            </a:lvl3pPr>
            <a:lvl4pPr marL="1632044" marR="0" indent="-233149" algn="l" defTabSz="932597" rtl="0" eaLnBrk="1" fontAlgn="auto" latinLnBrk="0" hangingPunct="1">
              <a:lnSpc>
                <a:spcPct val="90000"/>
              </a:lnSpc>
              <a:spcBef>
                <a:spcPts val="510"/>
              </a:spcBef>
              <a:spcAft>
                <a:spcPts val="306"/>
              </a:spcAft>
              <a:buClrTx/>
              <a:buSzTx/>
              <a:buFont typeface="Arial" panose="020B0604020202020204" pitchFamily="34" charset="0"/>
              <a:buChar char="•"/>
              <a:tabLst/>
              <a:defRPr sz="1428">
                <a:latin typeface="Segoe UI" panose="020B0502040204020203" pitchFamily="34" charset="0"/>
                <a:cs typeface="Segoe UI" panose="020B0502040204020203" pitchFamily="34" charset="0"/>
              </a:defRPr>
            </a:lvl4pPr>
            <a:lvl5pPr marL="2098342" marR="0" indent="-233149" algn="l" defTabSz="932597" rtl="0" eaLnBrk="1" fontAlgn="auto" latinLnBrk="0" hangingPunct="1">
              <a:lnSpc>
                <a:spcPct val="90000"/>
              </a:lnSpc>
              <a:spcBef>
                <a:spcPts val="510"/>
              </a:spcBef>
              <a:spcAft>
                <a:spcPts val="306"/>
              </a:spcAft>
              <a:buClrTx/>
              <a:buSzTx/>
              <a:buFont typeface="Courier New" panose="02070309020205020404" pitchFamily="49" charset="0"/>
              <a:buChar char="o"/>
              <a:tabLst/>
              <a:defRPr sz="1428">
                <a:latin typeface="Segoe UI" panose="020B0502040204020203" pitchFamily="34" charset="0"/>
                <a:cs typeface="Segoe UI" panose="020B0502040204020203" pitchFamily="34" charset="0"/>
              </a:defRPr>
            </a:lvl5pPr>
          </a:lstStyle>
          <a:p>
            <a:pPr marL="233149" marR="0" lvl="0" indent="-233149" algn="l" defTabSz="932597" rtl="0" eaLnBrk="1" fontAlgn="auto" latinLnBrk="0" hangingPunct="1">
              <a:lnSpc>
                <a:spcPct val="90000"/>
              </a:lnSpc>
              <a:spcBef>
                <a:spcPts val="1020"/>
              </a:spcBef>
              <a:spcAft>
                <a:spcPts val="306"/>
              </a:spcAft>
              <a:buClrTx/>
              <a:buSzTx/>
              <a:buFont typeface="Arial" panose="020B0604020202020204" pitchFamily="34" charset="0"/>
              <a:buChar char="•"/>
              <a:tabLst/>
              <a:defRPr/>
            </a:pPr>
            <a:r>
              <a:rPr kumimoji="0" lang="en-US" sz="1836"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Click to edit Master text styles</a:t>
            </a:r>
          </a:p>
          <a:p>
            <a:pPr marL="699447" marR="0" lvl="1" indent="-233149" algn="l" defTabSz="932597" rtl="0" eaLnBrk="1" fontAlgn="auto" latinLnBrk="0" hangingPunct="1">
              <a:lnSpc>
                <a:spcPct val="90000"/>
              </a:lnSpc>
              <a:spcBef>
                <a:spcPts val="510"/>
              </a:spcBef>
              <a:spcAft>
                <a:spcPts val="306"/>
              </a:spcAft>
              <a:buClrTx/>
              <a:buSzTx/>
              <a:buFont typeface="Courier New" panose="02070309020205020404" pitchFamily="49" charset="0"/>
              <a:buChar char="o"/>
              <a:tabLst/>
              <a:defRPr/>
            </a:pPr>
            <a:r>
              <a:rPr kumimoji="0" lang="en-US" sz="1632"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Second level</a:t>
            </a:r>
          </a:p>
          <a:p>
            <a:pPr marL="1165746" marR="0" lvl="2" indent="-233149" algn="l" defTabSz="932597" rtl="0" eaLnBrk="1" fontAlgn="auto" latinLnBrk="0" hangingPunct="1">
              <a:lnSpc>
                <a:spcPct val="90000"/>
              </a:lnSpc>
              <a:spcBef>
                <a:spcPts val="510"/>
              </a:spcBef>
              <a:spcAft>
                <a:spcPts val="306"/>
              </a:spcAft>
              <a:buClrTx/>
              <a:buSzTx/>
              <a:buFont typeface="Wingdings" panose="05000000000000000000" pitchFamily="2" charset="2"/>
              <a:buChar char="§"/>
              <a:tabLst/>
              <a:defRPr/>
            </a:pPr>
            <a:r>
              <a:rPr kumimoji="0" lang="en-US" sz="1428"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Third level</a:t>
            </a:r>
          </a:p>
          <a:p>
            <a:pPr marL="1632044" marR="0" lvl="3" indent="-233149" algn="l" defTabSz="932597" rtl="0" eaLnBrk="1" fontAlgn="auto" latinLnBrk="0" hangingPunct="1">
              <a:lnSpc>
                <a:spcPct val="90000"/>
              </a:lnSpc>
              <a:spcBef>
                <a:spcPts val="510"/>
              </a:spcBef>
              <a:spcAft>
                <a:spcPts val="306"/>
              </a:spcAft>
              <a:buClrTx/>
              <a:buSzTx/>
              <a:buFont typeface="Arial" panose="020B0604020202020204" pitchFamily="34" charset="0"/>
              <a:buChar char="•"/>
              <a:tabLst/>
              <a:defRPr/>
            </a:pPr>
            <a:r>
              <a:rPr kumimoji="0" lang="en-US" sz="1428"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Fourth level</a:t>
            </a:r>
          </a:p>
          <a:p>
            <a:pPr marL="2098342" marR="0" lvl="4" indent="-233149" algn="l" defTabSz="932597" rtl="0" eaLnBrk="1" fontAlgn="auto" latinLnBrk="0" hangingPunct="1">
              <a:lnSpc>
                <a:spcPct val="90000"/>
              </a:lnSpc>
              <a:spcBef>
                <a:spcPts val="510"/>
              </a:spcBef>
              <a:spcAft>
                <a:spcPts val="306"/>
              </a:spcAft>
              <a:buClrTx/>
              <a:buSzTx/>
              <a:buFont typeface="Courier New" panose="02070309020205020404" pitchFamily="49" charset="0"/>
              <a:buChar char="o"/>
              <a:tabLst/>
              <a:defRPr/>
            </a:pPr>
            <a:r>
              <a:rPr kumimoji="0" lang="en-US" sz="1428"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Fifth level</a:t>
            </a:r>
          </a:p>
          <a:p>
            <a:pPr lvl="0"/>
            <a:endParaRPr lang="en-US" dirty="0"/>
          </a:p>
        </p:txBody>
      </p:sp>
      <p:sp>
        <p:nvSpPr>
          <p:cNvPr id="5" name="Slide Number Placeholder 3"/>
          <p:cNvSpPr>
            <a:spLocks noGrp="1"/>
          </p:cNvSpPr>
          <p:nvPr>
            <p:ph type="sldNum" sz="quarter" idx="14"/>
          </p:nvPr>
        </p:nvSpPr>
        <p:spPr>
          <a:xfrm>
            <a:off x="9541108" y="6622132"/>
            <a:ext cx="2901844" cy="372394"/>
          </a:xfrm>
        </p:spPr>
        <p:txBody>
          <a:bodyPr/>
          <a:lstStyle>
            <a:lvl1pPr>
              <a:defRPr sz="816" smtClean="0">
                <a:solidFill>
                  <a:srgbClr val="3F3F3F"/>
                </a:solidFill>
                <a:latin typeface="Segoe UI" panose="020B0502040204020203" pitchFamily="34" charset="0"/>
                <a:cs typeface="Segoe UI" panose="020B0502040204020203" pitchFamily="34" charset="0"/>
              </a:defRPr>
            </a:lvl1pPr>
          </a:lstStyle>
          <a:p>
            <a:pPr>
              <a:defRPr/>
            </a:pPr>
            <a:fld id="{D6F51348-E81C-4D07-B994-162DDC97273D}" type="slidenum">
              <a:rPr lang="en-US" smtClean="0"/>
              <a:pPr>
                <a:defRPr/>
              </a:pPr>
              <a:t>‹N°›</a:t>
            </a:fld>
            <a:endParaRPr lang="en-US" dirty="0"/>
          </a:p>
        </p:txBody>
      </p:sp>
    </p:spTree>
    <p:extLst>
      <p:ext uri="{BB962C8B-B14F-4D97-AF65-F5344CB8AC3E}">
        <p14:creationId xmlns:p14="http://schemas.microsoft.com/office/powerpoint/2010/main" val="23161851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otes Continued">
    <p:spTree>
      <p:nvGrpSpPr>
        <p:cNvPr id="1" name=""/>
        <p:cNvGrpSpPr/>
        <p:nvPr/>
      </p:nvGrpSpPr>
      <p:grpSpPr>
        <a:xfrm>
          <a:off x="0" y="0"/>
          <a:ext cx="0" cy="0"/>
          <a:chOff x="0" y="0"/>
          <a:chExt cx="0" cy="0"/>
        </a:xfrm>
      </p:grpSpPr>
      <p:sp>
        <p:nvSpPr>
          <p:cNvPr id="3" name="Slide Number Placeholder 3"/>
          <p:cNvSpPr txBox="1">
            <a:spLocks/>
          </p:cNvSpPr>
          <p:nvPr/>
        </p:nvSpPr>
        <p:spPr>
          <a:xfrm>
            <a:off x="4767316" y="6605941"/>
            <a:ext cx="2901844" cy="372394"/>
          </a:xfrm>
          <a:prstGeom prst="rect">
            <a:avLst/>
          </a:prstGeom>
        </p:spPr>
        <p:txBody>
          <a:bodyPr lIns="186521" rIns="186521"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816" dirty="0"/>
              <a:t>Microsoft Confidential</a:t>
            </a:r>
          </a:p>
        </p:txBody>
      </p:sp>
      <p:sp>
        <p:nvSpPr>
          <p:cNvPr id="2" name="Title 1"/>
          <p:cNvSpPr>
            <a:spLocks noGrp="1"/>
          </p:cNvSpPr>
          <p:nvPr>
            <p:ph type="title"/>
          </p:nvPr>
        </p:nvSpPr>
        <p:spPr>
          <a:xfrm>
            <a:off x="310912" y="310868"/>
            <a:ext cx="11503739" cy="699453"/>
          </a:xfrm>
          <a:noFill/>
        </p:spPr>
        <p:txBody>
          <a:bodyPr>
            <a:noAutofit/>
          </a:bodyPr>
          <a:lstStyle>
            <a:lvl1pPr>
              <a:defRPr sz="3672"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endParaRPr lang="en-US" dirty="0"/>
          </a:p>
        </p:txBody>
      </p:sp>
      <p:sp>
        <p:nvSpPr>
          <p:cNvPr id="4" name="Slide Number Placeholder 3"/>
          <p:cNvSpPr>
            <a:spLocks noGrp="1"/>
          </p:cNvSpPr>
          <p:nvPr>
            <p:ph type="sldNum" sz="quarter" idx="10"/>
          </p:nvPr>
        </p:nvSpPr>
        <p:spPr>
          <a:xfrm>
            <a:off x="9541108" y="6622132"/>
            <a:ext cx="2901844" cy="372394"/>
          </a:xfrm>
        </p:spPr>
        <p:txBody>
          <a:bodyPr/>
          <a:lstStyle>
            <a:lvl1pPr>
              <a:defRPr smtClean="0">
                <a:solidFill>
                  <a:srgbClr val="3F3F3F"/>
                </a:solidFill>
                <a:latin typeface="+mn-lt"/>
              </a:defRPr>
            </a:lvl1pPr>
          </a:lstStyle>
          <a:p>
            <a:pPr>
              <a:defRPr/>
            </a:pPr>
            <a:fld id="{708B87D5-2988-47A7-8ED8-CC406CA24979}" type="slidenum">
              <a:rPr lang="en-US"/>
              <a:pPr>
                <a:defRPr/>
              </a:pPr>
              <a:t>‹N°›</a:t>
            </a:fld>
            <a:endParaRPr lang="en-US"/>
          </a:p>
        </p:txBody>
      </p:sp>
    </p:spTree>
    <p:extLst>
      <p:ext uri="{BB962C8B-B14F-4D97-AF65-F5344CB8AC3E}">
        <p14:creationId xmlns:p14="http://schemas.microsoft.com/office/powerpoint/2010/main" val="8606927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odule Overview">
    <p:spTree>
      <p:nvGrpSpPr>
        <p:cNvPr id="1" name=""/>
        <p:cNvGrpSpPr/>
        <p:nvPr/>
      </p:nvGrpSpPr>
      <p:grpSpPr>
        <a:xfrm>
          <a:off x="0" y="0"/>
          <a:ext cx="0" cy="0"/>
          <a:chOff x="0" y="0"/>
          <a:chExt cx="0" cy="0"/>
        </a:xfrm>
      </p:grpSpPr>
      <p:sp>
        <p:nvSpPr>
          <p:cNvPr id="4" name="Slide Number Placeholder 3"/>
          <p:cNvSpPr txBox="1">
            <a:spLocks/>
          </p:cNvSpPr>
          <p:nvPr/>
        </p:nvSpPr>
        <p:spPr>
          <a:xfrm>
            <a:off x="4767316" y="6605941"/>
            <a:ext cx="2901844" cy="372394"/>
          </a:xfrm>
          <a:prstGeom prst="rect">
            <a:avLst/>
          </a:prstGeom>
        </p:spPr>
        <p:txBody>
          <a:bodyPr lIns="186521" rIns="186521"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816" dirty="0"/>
              <a:t>Microsoft Confidential</a:t>
            </a:r>
          </a:p>
        </p:txBody>
      </p:sp>
      <p:sp>
        <p:nvSpPr>
          <p:cNvPr id="2" name="Title 1"/>
          <p:cNvSpPr>
            <a:spLocks noGrp="1"/>
          </p:cNvSpPr>
          <p:nvPr>
            <p:ph type="title"/>
          </p:nvPr>
        </p:nvSpPr>
        <p:spPr>
          <a:xfrm>
            <a:off x="0" y="1398905"/>
            <a:ext cx="4663678" cy="1865207"/>
          </a:xfrm>
          <a:solidFill>
            <a:srgbClr val="0A5BBA"/>
          </a:solidFill>
        </p:spPr>
        <p:txBody>
          <a:bodyPr>
            <a:normAutofit/>
          </a:bodyPr>
          <a:lstStyle>
            <a:lvl1pPr>
              <a:defRPr sz="2856" baseline="0">
                <a:solidFill>
                  <a:schemeClr val="tx1"/>
                </a:solidFill>
                <a:latin typeface="Segoe UI Light" panose="020B0502040204020203" pitchFamily="34" charset="0"/>
              </a:defRPr>
            </a:lvl1pPr>
          </a:lstStyle>
          <a:p>
            <a:r>
              <a:rPr lang="en-US"/>
              <a:t>Click to edit Master title style</a:t>
            </a:r>
            <a:endParaRPr lang="en-US" dirty="0"/>
          </a:p>
        </p:txBody>
      </p:sp>
      <p:sp>
        <p:nvSpPr>
          <p:cNvPr id="9" name="Text Placeholder 18"/>
          <p:cNvSpPr>
            <a:spLocks noGrp="1"/>
          </p:cNvSpPr>
          <p:nvPr>
            <p:ph type="body" sz="quarter" idx="16"/>
          </p:nvPr>
        </p:nvSpPr>
        <p:spPr>
          <a:xfrm>
            <a:off x="0" y="3264111"/>
            <a:ext cx="4663678" cy="718105"/>
          </a:xfrm>
          <a:prstGeom prst="rect">
            <a:avLst/>
          </a:prstGeom>
          <a:solidFill>
            <a:schemeClr val="bg2">
              <a:alpha val="90000"/>
            </a:schemeClr>
          </a:solidFill>
        </p:spPr>
        <p:txBody>
          <a:bodyPr lIns="91440" tIns="91440">
            <a:normAutofit/>
          </a:bodyPr>
          <a:lstStyle>
            <a:lvl1pPr marL="0" indent="0">
              <a:lnSpc>
                <a:spcPct val="100000"/>
              </a:lnSpc>
              <a:buFontTx/>
              <a:buNone/>
              <a:defRPr sz="2040" baseline="0">
                <a:solidFill>
                  <a:schemeClr val="tx1"/>
                </a:solidFill>
                <a:latin typeface="+mn-lt"/>
              </a:defRPr>
            </a:lvl1pPr>
            <a:lvl2pPr marL="0" indent="0">
              <a:buFontTx/>
              <a:buNone/>
              <a:defRPr sz="1428" baseline="0">
                <a:latin typeface="Segoe Pro Light"/>
              </a:defRPr>
            </a:lvl2pPr>
            <a:lvl3pPr marL="0" indent="0">
              <a:buFontTx/>
              <a:buNone/>
              <a:defRPr sz="1428" baseline="0">
                <a:latin typeface="Segoe Pro Light"/>
              </a:defRPr>
            </a:lvl3pPr>
            <a:lvl4pPr marL="0" indent="0">
              <a:buFontTx/>
              <a:buNone/>
              <a:defRPr sz="1428" baseline="0">
                <a:latin typeface="Segoe Pro Light"/>
              </a:defRPr>
            </a:lvl4pPr>
            <a:lvl5pPr marL="0" indent="0">
              <a:buFontTx/>
              <a:buNone/>
              <a:defRPr sz="1428" baseline="0">
                <a:latin typeface="Segoe Pro Light"/>
              </a:defRPr>
            </a:lvl5pPr>
          </a:lstStyle>
          <a:p>
            <a:pPr lvl="0"/>
            <a:r>
              <a:rPr lang="en-US"/>
              <a:t>Click to edit Master text styles</a:t>
            </a:r>
          </a:p>
        </p:txBody>
      </p:sp>
      <p:sp>
        <p:nvSpPr>
          <p:cNvPr id="5" name="Slide Number Placeholder 3"/>
          <p:cNvSpPr>
            <a:spLocks noGrp="1"/>
          </p:cNvSpPr>
          <p:nvPr>
            <p:ph type="sldNum" sz="quarter" idx="17"/>
          </p:nvPr>
        </p:nvSpPr>
        <p:spPr>
          <a:xfrm>
            <a:off x="9541108" y="6622132"/>
            <a:ext cx="2901844" cy="372394"/>
          </a:xfrm>
        </p:spPr>
        <p:txBody>
          <a:bodyPr/>
          <a:lstStyle>
            <a:lvl1pPr>
              <a:defRPr smtClean="0">
                <a:solidFill>
                  <a:srgbClr val="3F3F3F"/>
                </a:solidFill>
                <a:latin typeface="+mn-lt"/>
              </a:defRPr>
            </a:lvl1pPr>
          </a:lstStyle>
          <a:p>
            <a:pPr>
              <a:defRPr/>
            </a:pPr>
            <a:fld id="{3DA7B2F9-B3EF-493C-B198-0DE8D3E73BE5}" type="slidenum">
              <a:rPr lang="en-US"/>
              <a:pPr>
                <a:defRPr/>
              </a:pPr>
              <a:t>‹N°›</a:t>
            </a:fld>
            <a:endParaRPr lang="en-US"/>
          </a:p>
        </p:txBody>
      </p:sp>
    </p:spTree>
    <p:extLst>
      <p:ext uri="{BB962C8B-B14F-4D97-AF65-F5344CB8AC3E}">
        <p14:creationId xmlns:p14="http://schemas.microsoft.com/office/powerpoint/2010/main" val="30535633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esson Overview">
    <p:spTree>
      <p:nvGrpSpPr>
        <p:cNvPr id="1" name=""/>
        <p:cNvGrpSpPr/>
        <p:nvPr/>
      </p:nvGrpSpPr>
      <p:grpSpPr>
        <a:xfrm>
          <a:off x="0" y="0"/>
          <a:ext cx="0" cy="0"/>
          <a:chOff x="0" y="0"/>
          <a:chExt cx="0" cy="0"/>
        </a:xfrm>
      </p:grpSpPr>
      <p:sp>
        <p:nvSpPr>
          <p:cNvPr id="5" name="Slide Number Placeholder 3"/>
          <p:cNvSpPr txBox="1">
            <a:spLocks/>
          </p:cNvSpPr>
          <p:nvPr/>
        </p:nvSpPr>
        <p:spPr>
          <a:xfrm>
            <a:off x="4767316" y="6605941"/>
            <a:ext cx="2901844" cy="372394"/>
          </a:xfrm>
          <a:prstGeom prst="rect">
            <a:avLst/>
          </a:prstGeom>
        </p:spPr>
        <p:txBody>
          <a:bodyPr lIns="186521" rIns="186521"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816" dirty="0"/>
              <a:t>Microsoft Confidential</a:t>
            </a:r>
          </a:p>
        </p:txBody>
      </p:sp>
      <p:sp>
        <p:nvSpPr>
          <p:cNvPr id="2" name="Title 1"/>
          <p:cNvSpPr>
            <a:spLocks noGrp="1"/>
          </p:cNvSpPr>
          <p:nvPr>
            <p:ph type="title"/>
          </p:nvPr>
        </p:nvSpPr>
        <p:spPr>
          <a:xfrm>
            <a:off x="0" y="1398905"/>
            <a:ext cx="4663678" cy="1865207"/>
          </a:xfrm>
          <a:solidFill>
            <a:srgbClr val="0A5BBA"/>
          </a:solidFill>
        </p:spPr>
        <p:txBody>
          <a:bodyPr>
            <a:normAutofit/>
          </a:bodyPr>
          <a:lstStyle>
            <a:lvl1pPr>
              <a:defRPr sz="2856">
                <a:solidFill>
                  <a:schemeClr val="tx1"/>
                </a:solidFill>
                <a:latin typeface="Segoe UI Light" panose="020B0502040204020203" pitchFamily="34" charset="0"/>
              </a:defRPr>
            </a:lvl1pPr>
          </a:lstStyle>
          <a:p>
            <a:r>
              <a:rPr lang="en-US"/>
              <a:t>Click to edit Master title style</a:t>
            </a:r>
            <a:endParaRPr lang="en-US" dirty="0"/>
          </a:p>
        </p:txBody>
      </p:sp>
      <p:sp>
        <p:nvSpPr>
          <p:cNvPr id="16" name="Text Placeholder 14"/>
          <p:cNvSpPr>
            <a:spLocks noGrp="1"/>
          </p:cNvSpPr>
          <p:nvPr>
            <p:ph type="body" sz="quarter" idx="12"/>
          </p:nvPr>
        </p:nvSpPr>
        <p:spPr>
          <a:xfrm>
            <a:off x="0" y="3264112"/>
            <a:ext cx="4663678" cy="1865207"/>
          </a:xfrm>
          <a:solidFill>
            <a:schemeClr val="bg2"/>
          </a:solidFill>
        </p:spPr>
        <p:txBody>
          <a:bodyPr>
            <a:normAutofit/>
          </a:bodyPr>
          <a:lstStyle>
            <a:lvl1pPr>
              <a:lnSpc>
                <a:spcPct val="100000"/>
              </a:lnSpc>
              <a:defRPr sz="2448" baseline="0">
                <a:solidFill>
                  <a:schemeClr val="tx1"/>
                </a:solidFill>
                <a:latin typeface="Segoe UI Light" panose="020B0502040204020203" pitchFamily="34" charset="0"/>
              </a:defRPr>
            </a:lvl1pPr>
            <a:lvl2pPr>
              <a:lnSpc>
                <a:spcPct val="100000"/>
              </a:lnSpc>
              <a:defRPr sz="1632">
                <a:latin typeface="+mn-lt"/>
              </a:defRPr>
            </a:lvl2pPr>
            <a:lvl3pPr>
              <a:lnSpc>
                <a:spcPct val="100000"/>
              </a:lnSpc>
              <a:defRPr sz="1632">
                <a:latin typeface="+mn-lt"/>
              </a:defRPr>
            </a:lvl3pPr>
            <a:lvl4pPr>
              <a:lnSpc>
                <a:spcPct val="100000"/>
              </a:lnSpc>
              <a:defRPr sz="1632">
                <a:latin typeface="+mn-lt"/>
              </a:defRPr>
            </a:lvl4pPr>
            <a:lvl5pPr>
              <a:lnSpc>
                <a:spcPct val="100000"/>
              </a:lnSpc>
              <a:defRPr sz="1632">
                <a:latin typeface="+mn-lt"/>
              </a:defRPr>
            </a:lvl5pPr>
          </a:lstStyle>
          <a:p>
            <a:pPr lvl="0"/>
            <a:r>
              <a:rPr lang="en-US"/>
              <a:t>Click to edit Master text styles</a:t>
            </a:r>
          </a:p>
        </p:txBody>
      </p:sp>
      <p:sp>
        <p:nvSpPr>
          <p:cNvPr id="18" name="Text Placeholder 14"/>
          <p:cNvSpPr>
            <a:spLocks noGrp="1"/>
          </p:cNvSpPr>
          <p:nvPr>
            <p:ph type="body" sz="quarter" idx="14"/>
          </p:nvPr>
        </p:nvSpPr>
        <p:spPr>
          <a:xfrm>
            <a:off x="4663678" y="3264112"/>
            <a:ext cx="4663678" cy="1865207"/>
          </a:xfrm>
          <a:solidFill>
            <a:schemeClr val="accent4"/>
          </a:solidFill>
        </p:spPr>
        <p:txBody>
          <a:bodyPr>
            <a:normAutofit/>
          </a:bodyPr>
          <a:lstStyle>
            <a:lvl1pPr>
              <a:lnSpc>
                <a:spcPct val="100000"/>
              </a:lnSpc>
              <a:defRPr sz="2448" baseline="0">
                <a:solidFill>
                  <a:schemeClr val="bg1"/>
                </a:solidFill>
                <a:latin typeface="Segoe UI Light" panose="020B0502040204020203" pitchFamily="34" charset="0"/>
              </a:defRPr>
            </a:lvl1pPr>
            <a:lvl2pPr>
              <a:lnSpc>
                <a:spcPct val="100000"/>
              </a:lnSpc>
              <a:defRPr sz="1632">
                <a:solidFill>
                  <a:schemeClr val="bg1"/>
                </a:solidFill>
                <a:latin typeface="+mn-lt"/>
              </a:defRPr>
            </a:lvl2pPr>
            <a:lvl3pPr>
              <a:lnSpc>
                <a:spcPct val="100000"/>
              </a:lnSpc>
              <a:defRPr sz="1632">
                <a:solidFill>
                  <a:schemeClr val="bg1"/>
                </a:solidFill>
                <a:latin typeface="+mn-lt"/>
              </a:defRPr>
            </a:lvl3pPr>
            <a:lvl4pPr>
              <a:lnSpc>
                <a:spcPct val="100000"/>
              </a:lnSpc>
              <a:defRPr sz="1632">
                <a:solidFill>
                  <a:schemeClr val="bg1"/>
                </a:solidFill>
                <a:latin typeface="+mn-lt"/>
              </a:defRPr>
            </a:lvl4pPr>
            <a:lvl5pPr>
              <a:lnSpc>
                <a:spcPct val="100000"/>
              </a:lnSpc>
              <a:defRPr sz="1632">
                <a:solidFill>
                  <a:schemeClr val="bg1"/>
                </a:solidFill>
                <a:latin typeface="+mn-lt"/>
              </a:defRPr>
            </a:lvl5pPr>
          </a:lstStyle>
          <a:p>
            <a:pPr lvl="0"/>
            <a:r>
              <a:rPr lang="en-US"/>
              <a:t>Click to edit Master text styles</a:t>
            </a:r>
          </a:p>
        </p:txBody>
      </p:sp>
      <p:sp>
        <p:nvSpPr>
          <p:cNvPr id="6" name="Slide Number Placeholder 3"/>
          <p:cNvSpPr>
            <a:spLocks noGrp="1"/>
          </p:cNvSpPr>
          <p:nvPr>
            <p:ph type="sldNum" sz="quarter" idx="15"/>
          </p:nvPr>
        </p:nvSpPr>
        <p:spPr>
          <a:xfrm>
            <a:off x="9541108" y="6622132"/>
            <a:ext cx="2901844" cy="372394"/>
          </a:xfrm>
        </p:spPr>
        <p:txBody>
          <a:bodyPr/>
          <a:lstStyle>
            <a:lvl1pPr>
              <a:defRPr smtClean="0">
                <a:solidFill>
                  <a:srgbClr val="3F3F3F"/>
                </a:solidFill>
                <a:latin typeface="+mn-lt"/>
              </a:defRPr>
            </a:lvl1pPr>
          </a:lstStyle>
          <a:p>
            <a:pPr>
              <a:defRPr/>
            </a:pPr>
            <a:fld id="{5C2F349C-363F-4A91-A22F-C76AF6FBF6FE}" type="slidenum">
              <a:rPr lang="en-US"/>
              <a:pPr>
                <a:defRPr/>
              </a:pPr>
              <a:t>‹N°›</a:t>
            </a:fld>
            <a:endParaRPr lang="en-US"/>
          </a:p>
        </p:txBody>
      </p:sp>
    </p:spTree>
    <p:extLst>
      <p:ext uri="{BB962C8B-B14F-4D97-AF65-F5344CB8AC3E}">
        <p14:creationId xmlns:p14="http://schemas.microsoft.com/office/powerpoint/2010/main" val="15478538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ingle Point Slide">
    <p:spTree>
      <p:nvGrpSpPr>
        <p:cNvPr id="1" name=""/>
        <p:cNvGrpSpPr/>
        <p:nvPr/>
      </p:nvGrpSpPr>
      <p:grpSpPr>
        <a:xfrm>
          <a:off x="0" y="0"/>
          <a:ext cx="0" cy="0"/>
          <a:chOff x="0" y="0"/>
          <a:chExt cx="0" cy="0"/>
        </a:xfrm>
      </p:grpSpPr>
      <p:sp>
        <p:nvSpPr>
          <p:cNvPr id="3" name="Slide Number Placeholder 3"/>
          <p:cNvSpPr txBox="1">
            <a:spLocks/>
          </p:cNvSpPr>
          <p:nvPr/>
        </p:nvSpPr>
        <p:spPr>
          <a:xfrm>
            <a:off x="4767316" y="6605941"/>
            <a:ext cx="2901844" cy="372394"/>
          </a:xfrm>
          <a:prstGeom prst="rect">
            <a:avLst/>
          </a:prstGeom>
        </p:spPr>
        <p:txBody>
          <a:bodyPr lIns="186521" rIns="186521"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816" dirty="0"/>
              <a:t>Microsoft Confidential</a:t>
            </a:r>
          </a:p>
        </p:txBody>
      </p:sp>
      <p:sp>
        <p:nvSpPr>
          <p:cNvPr id="2" name="Title 1"/>
          <p:cNvSpPr>
            <a:spLocks noGrp="1"/>
          </p:cNvSpPr>
          <p:nvPr>
            <p:ph type="title"/>
          </p:nvPr>
        </p:nvSpPr>
        <p:spPr>
          <a:xfrm>
            <a:off x="310912" y="2875527"/>
            <a:ext cx="11503739" cy="699453"/>
          </a:xfrm>
          <a:noFill/>
        </p:spPr>
        <p:txBody>
          <a:bodyPr>
            <a:noAutofit/>
          </a:bodyPr>
          <a:lstStyle>
            <a:lvl1pPr algn="ctr">
              <a:defRPr sz="3672" baseline="0">
                <a:solidFill>
                  <a:srgbClr val="3F3F3F"/>
                </a:solidFill>
                <a:latin typeface="Segoe UI Light" panose="020B0502040204020203" pitchFamily="34" charset="0"/>
                <a:cs typeface="Segoe UI Light" panose="020B0502040204020203" pitchFamily="34" charset="0"/>
              </a:defRPr>
            </a:lvl1pPr>
          </a:lstStyle>
          <a:p>
            <a:r>
              <a:rPr lang="en-US"/>
              <a:t>Click to edit Master title style</a:t>
            </a:r>
            <a:endParaRPr lang="en-US" dirty="0"/>
          </a:p>
        </p:txBody>
      </p:sp>
      <p:sp>
        <p:nvSpPr>
          <p:cNvPr id="4" name="Slide Number Placeholder 3"/>
          <p:cNvSpPr>
            <a:spLocks noGrp="1"/>
          </p:cNvSpPr>
          <p:nvPr>
            <p:ph type="sldNum" sz="quarter" idx="10"/>
          </p:nvPr>
        </p:nvSpPr>
        <p:spPr>
          <a:xfrm>
            <a:off x="9541108" y="6622132"/>
            <a:ext cx="2901844" cy="372394"/>
          </a:xfrm>
        </p:spPr>
        <p:txBody>
          <a:bodyPr/>
          <a:lstStyle>
            <a:lvl1pPr>
              <a:defRPr smtClean="0">
                <a:solidFill>
                  <a:srgbClr val="3F3F3F"/>
                </a:solidFill>
                <a:latin typeface="+mn-lt"/>
              </a:defRPr>
            </a:lvl1pPr>
          </a:lstStyle>
          <a:p>
            <a:pPr>
              <a:defRPr/>
            </a:pPr>
            <a:fld id="{A34409C5-A38F-4B24-8C96-5E361A0EB04B}" type="slidenum">
              <a:rPr lang="en-US"/>
              <a:pPr>
                <a:defRPr/>
              </a:pPr>
              <a:t>‹N°›</a:t>
            </a:fld>
            <a:endParaRPr lang="en-US"/>
          </a:p>
        </p:txBody>
      </p:sp>
    </p:spTree>
    <p:extLst>
      <p:ext uri="{BB962C8B-B14F-4D97-AF65-F5344CB8AC3E}">
        <p14:creationId xmlns:p14="http://schemas.microsoft.com/office/powerpoint/2010/main" val="32716919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TextBox 6"/>
          <p:cNvSpPr txBox="1">
            <a:spLocks noChangeArrowheads="1"/>
          </p:cNvSpPr>
          <p:nvPr/>
        </p:nvSpPr>
        <p:spPr bwMode="auto">
          <a:xfrm>
            <a:off x="0" y="1165754"/>
            <a:ext cx="6218238" cy="359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pPr eaLnBrk="1" hangingPunct="1"/>
            <a:endParaRPr lang="de-DE" altLang="de-DE" sz="1734"/>
          </a:p>
        </p:txBody>
      </p:sp>
      <p:sp>
        <p:nvSpPr>
          <p:cNvPr id="16" name="Text Placeholder 9"/>
          <p:cNvSpPr>
            <a:spLocks noGrp="1"/>
          </p:cNvSpPr>
          <p:nvPr>
            <p:ph type="body" sz="quarter" idx="13"/>
          </p:nvPr>
        </p:nvSpPr>
        <p:spPr>
          <a:xfrm>
            <a:off x="0" y="1165754"/>
            <a:ext cx="6156055" cy="2331508"/>
          </a:xfrm>
          <a:solidFill>
            <a:schemeClr val="accent1">
              <a:alpha val="90000"/>
            </a:schemeClr>
          </a:solidFill>
        </p:spPr>
        <p:txBody>
          <a:bodyPr>
            <a:noAutofit/>
          </a:bodyPr>
          <a:lstStyle>
            <a:lvl1pPr marL="58287" indent="0">
              <a:lnSpc>
                <a:spcPct val="100000"/>
              </a:lnSpc>
              <a:defRPr sz="3672" baseline="0">
                <a:solidFill>
                  <a:schemeClr val="tx1"/>
                </a:solidFill>
                <a:latin typeface="Segoe UI Light" pitchFamily="34" charset="0"/>
              </a:defRPr>
            </a:lvl1pPr>
            <a:lvl2pPr>
              <a:defRPr sz="3060">
                <a:latin typeface="+mn-lt"/>
              </a:defRPr>
            </a:lvl2pPr>
            <a:lvl3pPr>
              <a:defRPr sz="3060">
                <a:latin typeface="+mn-lt"/>
              </a:defRPr>
            </a:lvl3pPr>
            <a:lvl4pPr>
              <a:defRPr sz="3060">
                <a:latin typeface="+mn-lt"/>
              </a:defRPr>
            </a:lvl4pPr>
            <a:lvl5pPr>
              <a:defRPr sz="3060">
                <a:latin typeface="+mn-lt"/>
              </a:defRPr>
            </a:lvl5pPr>
          </a:lstStyle>
          <a:p>
            <a:pPr lvl="0"/>
            <a:r>
              <a:rPr lang="en-US"/>
              <a:t>Click to edit Master text styles</a:t>
            </a:r>
          </a:p>
        </p:txBody>
      </p:sp>
    </p:spTree>
    <p:extLst>
      <p:ext uri="{BB962C8B-B14F-4D97-AF65-F5344CB8AC3E}">
        <p14:creationId xmlns:p14="http://schemas.microsoft.com/office/powerpoint/2010/main" val="4808903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3" name="TextBox 6"/>
          <p:cNvSpPr txBox="1">
            <a:spLocks noChangeArrowheads="1"/>
          </p:cNvSpPr>
          <p:nvPr/>
        </p:nvSpPr>
        <p:spPr bwMode="auto">
          <a:xfrm>
            <a:off x="0" y="1165754"/>
            <a:ext cx="6218238" cy="359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pPr eaLnBrk="1" hangingPunct="1"/>
            <a:endParaRPr lang="de-DE" altLang="de-DE" sz="1734"/>
          </a:p>
        </p:txBody>
      </p:sp>
      <p:sp>
        <p:nvSpPr>
          <p:cNvPr id="16" name="Text Placeholder 9"/>
          <p:cNvSpPr>
            <a:spLocks noGrp="1"/>
          </p:cNvSpPr>
          <p:nvPr>
            <p:ph type="body" sz="quarter" idx="13"/>
          </p:nvPr>
        </p:nvSpPr>
        <p:spPr>
          <a:xfrm>
            <a:off x="0" y="1165754"/>
            <a:ext cx="6156055" cy="2331508"/>
          </a:xfrm>
          <a:solidFill>
            <a:schemeClr val="accent1">
              <a:alpha val="90000"/>
            </a:schemeClr>
          </a:solidFill>
        </p:spPr>
        <p:txBody>
          <a:bodyPr>
            <a:noAutofit/>
          </a:bodyPr>
          <a:lstStyle>
            <a:lvl1pPr marL="58287" indent="0">
              <a:lnSpc>
                <a:spcPct val="100000"/>
              </a:lnSpc>
              <a:defRPr sz="3672" baseline="0">
                <a:solidFill>
                  <a:schemeClr val="tx1"/>
                </a:solidFill>
                <a:latin typeface="Segoe UI Light" pitchFamily="34" charset="0"/>
              </a:defRPr>
            </a:lvl1pPr>
            <a:lvl2pPr>
              <a:defRPr sz="3060">
                <a:latin typeface="+mn-lt"/>
              </a:defRPr>
            </a:lvl2pPr>
            <a:lvl3pPr>
              <a:defRPr sz="3060">
                <a:latin typeface="+mn-lt"/>
              </a:defRPr>
            </a:lvl3pPr>
            <a:lvl4pPr>
              <a:defRPr sz="3060">
                <a:latin typeface="+mn-lt"/>
              </a:defRPr>
            </a:lvl4pPr>
            <a:lvl5pPr>
              <a:defRPr sz="3060">
                <a:latin typeface="+mn-lt"/>
              </a:defRPr>
            </a:lvl5pPr>
          </a:lstStyle>
          <a:p>
            <a:pPr lvl="0"/>
            <a:r>
              <a:rPr lang="en-US"/>
              <a:t>Click to edit Master text styles</a:t>
            </a:r>
          </a:p>
        </p:txBody>
      </p:sp>
    </p:spTree>
    <p:extLst>
      <p:ext uri="{BB962C8B-B14F-4D97-AF65-F5344CB8AC3E}">
        <p14:creationId xmlns:p14="http://schemas.microsoft.com/office/powerpoint/2010/main" val="2919367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558347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spTree>
      <p:nvGrpSpPr>
        <p:cNvPr id="1" name=""/>
        <p:cNvGrpSpPr/>
        <p:nvPr/>
      </p:nvGrpSpPr>
      <p:grpSpPr>
        <a:xfrm>
          <a:off x="0" y="0"/>
          <a:ext cx="0" cy="0"/>
          <a:chOff x="0" y="0"/>
          <a:chExt cx="0" cy="0"/>
        </a:xfrm>
      </p:grpSpPr>
      <p:sp>
        <p:nvSpPr>
          <p:cNvPr id="11" name="TextBox 6"/>
          <p:cNvSpPr txBox="1">
            <a:spLocks noChangeArrowheads="1"/>
          </p:cNvSpPr>
          <p:nvPr/>
        </p:nvSpPr>
        <p:spPr bwMode="auto">
          <a:xfrm>
            <a:off x="0" y="1165754"/>
            <a:ext cx="6218238" cy="359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pPr eaLnBrk="1" hangingPunct="1"/>
            <a:endParaRPr lang="de-DE" altLang="de-DE" sz="1734"/>
          </a:p>
        </p:txBody>
      </p:sp>
      <p:sp>
        <p:nvSpPr>
          <p:cNvPr id="7" name="Picture Placeholder 9"/>
          <p:cNvSpPr>
            <a:spLocks noGrp="1"/>
          </p:cNvSpPr>
          <p:nvPr>
            <p:ph type="pic" sz="quarter" idx="14"/>
          </p:nvPr>
        </p:nvSpPr>
        <p:spPr>
          <a:xfrm>
            <a:off x="0" y="0"/>
            <a:ext cx="12436475" cy="6994525"/>
          </a:xfrm>
          <a:prstGeom prst="rect">
            <a:avLst/>
          </a:prstGeom>
        </p:spPr>
        <p:txBody>
          <a:bodyPr rtlCol="0">
            <a:normAutofit/>
          </a:bodyPr>
          <a:lstStyle>
            <a:lvl1pPr>
              <a:buFontTx/>
              <a:buNone/>
              <a:defRPr sz="1428">
                <a:solidFill>
                  <a:srgbClr val="000000"/>
                </a:solidFill>
                <a:latin typeface="+mn-lt"/>
              </a:defRPr>
            </a:lvl1pPr>
          </a:lstStyle>
          <a:p>
            <a:pPr lvl="0"/>
            <a:r>
              <a:rPr lang="en-US" noProof="0"/>
              <a:t>Click icon to add picture</a:t>
            </a:r>
            <a:endParaRPr lang="en-US" noProof="0" dirty="0"/>
          </a:p>
        </p:txBody>
      </p:sp>
      <p:sp>
        <p:nvSpPr>
          <p:cNvPr id="9" name="Text Placeholder 18"/>
          <p:cNvSpPr>
            <a:spLocks noGrp="1"/>
          </p:cNvSpPr>
          <p:nvPr>
            <p:ph type="body" sz="quarter" idx="16"/>
          </p:nvPr>
        </p:nvSpPr>
        <p:spPr>
          <a:xfrm>
            <a:off x="0" y="3497263"/>
            <a:ext cx="3109119" cy="1165754"/>
          </a:xfrm>
          <a:prstGeom prst="rect">
            <a:avLst/>
          </a:prstGeom>
          <a:solidFill>
            <a:schemeClr val="bg2">
              <a:alpha val="90000"/>
            </a:schemeClr>
          </a:solidFill>
        </p:spPr>
        <p:txBody>
          <a:bodyPr lIns="91440" tIns="91440">
            <a:normAutofit/>
          </a:bodyPr>
          <a:lstStyle>
            <a:lvl1pPr marL="0" indent="0">
              <a:lnSpc>
                <a:spcPct val="100000"/>
              </a:lnSpc>
              <a:buFontTx/>
              <a:buNone/>
              <a:defRPr sz="1632" baseline="0">
                <a:solidFill>
                  <a:schemeClr val="tx1"/>
                </a:solidFill>
                <a:latin typeface="+mn-lt"/>
              </a:defRPr>
            </a:lvl1pPr>
            <a:lvl2pPr marL="0" indent="0">
              <a:buFontTx/>
              <a:buNone/>
              <a:defRPr sz="1428" baseline="0">
                <a:latin typeface="Segoe Pro Light"/>
              </a:defRPr>
            </a:lvl2pPr>
            <a:lvl3pPr marL="0" indent="0">
              <a:buFontTx/>
              <a:buNone/>
              <a:defRPr sz="1428" baseline="0">
                <a:latin typeface="Segoe Pro Light"/>
              </a:defRPr>
            </a:lvl3pPr>
            <a:lvl4pPr marL="0" indent="0">
              <a:buFontTx/>
              <a:buNone/>
              <a:defRPr sz="1428" baseline="0">
                <a:latin typeface="Segoe Pro Light"/>
              </a:defRPr>
            </a:lvl4pPr>
            <a:lvl5pPr marL="0" indent="0">
              <a:buFontTx/>
              <a:buNone/>
              <a:defRPr sz="1428" baseline="0">
                <a:latin typeface="Segoe Pro Light"/>
              </a:defRPr>
            </a:lvl5pPr>
          </a:lstStyle>
          <a:p>
            <a:pPr lvl="0"/>
            <a:r>
              <a:rPr lang="en-US"/>
              <a:t>Click to edit Master text styles</a:t>
            </a:r>
          </a:p>
        </p:txBody>
      </p:sp>
      <p:sp>
        <p:nvSpPr>
          <p:cNvPr id="10" name="Picture Placeholder 4"/>
          <p:cNvSpPr>
            <a:spLocks noGrp="1"/>
          </p:cNvSpPr>
          <p:nvPr>
            <p:ph type="pic" sz="quarter" idx="17"/>
          </p:nvPr>
        </p:nvSpPr>
        <p:spPr>
          <a:xfrm>
            <a:off x="0" y="0"/>
            <a:ext cx="1554559" cy="1165754"/>
          </a:xfrm>
        </p:spPr>
        <p:txBody>
          <a:bodyPr rtlCol="0">
            <a:normAutofit/>
          </a:bodyPr>
          <a:lstStyle>
            <a:lvl1pPr>
              <a:defRPr>
                <a:solidFill>
                  <a:srgbClr val="000000"/>
                </a:solidFill>
              </a:defRPr>
            </a:lvl1pPr>
          </a:lstStyle>
          <a:p>
            <a:pPr lvl="0"/>
            <a:r>
              <a:rPr lang="en-US" noProof="0"/>
              <a:t>Click icon to add picture</a:t>
            </a:r>
            <a:endParaRPr lang="en-US" noProof="0" dirty="0"/>
          </a:p>
        </p:txBody>
      </p:sp>
      <p:sp>
        <p:nvSpPr>
          <p:cNvPr id="16" name="Text Placeholder 9"/>
          <p:cNvSpPr>
            <a:spLocks noGrp="1"/>
          </p:cNvSpPr>
          <p:nvPr>
            <p:ph type="body" sz="quarter" idx="13"/>
          </p:nvPr>
        </p:nvSpPr>
        <p:spPr>
          <a:xfrm>
            <a:off x="0" y="1165754"/>
            <a:ext cx="6218238" cy="2331508"/>
          </a:xfrm>
          <a:solidFill>
            <a:schemeClr val="accent1">
              <a:alpha val="90000"/>
            </a:schemeClr>
          </a:solidFill>
        </p:spPr>
        <p:txBody>
          <a:bodyPr lIns="91440" tIns="91440">
            <a:noAutofit/>
          </a:bodyPr>
          <a:lstStyle>
            <a:lvl1pPr>
              <a:lnSpc>
                <a:spcPct val="100000"/>
              </a:lnSpc>
              <a:defRPr sz="3264">
                <a:solidFill>
                  <a:schemeClr val="tx1"/>
                </a:solidFill>
                <a:latin typeface="Segoe UI Light" pitchFamily="34" charset="0"/>
              </a:defRPr>
            </a:lvl1pPr>
            <a:lvl2pPr>
              <a:defRPr sz="3060">
                <a:latin typeface="+mn-lt"/>
              </a:defRPr>
            </a:lvl2pPr>
            <a:lvl3pPr>
              <a:defRPr sz="3060">
                <a:latin typeface="+mn-lt"/>
              </a:defRPr>
            </a:lvl3pPr>
            <a:lvl4pPr>
              <a:defRPr sz="3060">
                <a:latin typeface="+mn-lt"/>
              </a:defRPr>
            </a:lvl4pPr>
            <a:lvl5pPr>
              <a:defRPr sz="3060">
                <a:latin typeface="+mn-lt"/>
              </a:defRPr>
            </a:lvl5pPr>
          </a:lstStyle>
          <a:p>
            <a:pPr lvl="0"/>
            <a:r>
              <a:rPr lang="en-US"/>
              <a:t>Click to edit Master text styles</a:t>
            </a:r>
          </a:p>
        </p:txBody>
      </p:sp>
      <p:sp>
        <p:nvSpPr>
          <p:cNvPr id="8" name="Picture Placeholder 4"/>
          <p:cNvSpPr>
            <a:spLocks noGrp="1"/>
          </p:cNvSpPr>
          <p:nvPr>
            <p:ph type="pic" sz="quarter" idx="18"/>
          </p:nvPr>
        </p:nvSpPr>
        <p:spPr>
          <a:xfrm>
            <a:off x="10571004" y="3282"/>
            <a:ext cx="1865471" cy="514578"/>
          </a:xfrm>
        </p:spPr>
        <p:txBody>
          <a:bodyPr rtlCol="0">
            <a:normAutofit/>
          </a:bodyPr>
          <a:lstStyle>
            <a:lvl1pPr>
              <a:defRPr>
                <a:solidFill>
                  <a:srgbClr val="000000"/>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6653217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436475" cy="6994525"/>
          </a:xfrm>
          <a:prstGeom prst="rect">
            <a:avLst/>
          </a:prstGeom>
        </p:spPr>
        <p:txBody>
          <a:bodyPr rtlCol="0">
            <a:normAutofit/>
          </a:bodyPr>
          <a:lstStyle>
            <a:lvl1pPr>
              <a:buFontTx/>
              <a:buNone/>
              <a:defRPr sz="1428">
                <a:solidFill>
                  <a:srgbClr val="000000"/>
                </a:solidFill>
                <a:latin typeface="+mn-lt"/>
              </a:defRPr>
            </a:lvl1pPr>
          </a:lstStyle>
          <a:p>
            <a:pPr lvl="0"/>
            <a:r>
              <a:rPr lang="en-US" noProof="0"/>
              <a:t>Click icon to add picture</a:t>
            </a:r>
            <a:endParaRPr lang="en-US" noProof="0" dirty="0"/>
          </a:p>
        </p:txBody>
      </p:sp>
      <p:sp>
        <p:nvSpPr>
          <p:cNvPr id="8" name="Text Placeholder 18"/>
          <p:cNvSpPr>
            <a:spLocks noGrp="1"/>
          </p:cNvSpPr>
          <p:nvPr>
            <p:ph type="body" sz="quarter" idx="16"/>
          </p:nvPr>
        </p:nvSpPr>
        <p:spPr>
          <a:xfrm>
            <a:off x="9327356" y="3497263"/>
            <a:ext cx="3109119" cy="1165754"/>
          </a:xfrm>
          <a:prstGeom prst="rect">
            <a:avLst/>
          </a:prstGeom>
          <a:solidFill>
            <a:schemeClr val="bg2">
              <a:alpha val="90000"/>
            </a:schemeClr>
          </a:solidFill>
        </p:spPr>
        <p:txBody>
          <a:bodyPr>
            <a:normAutofit/>
          </a:bodyPr>
          <a:lstStyle>
            <a:lvl1pPr marL="0" indent="0">
              <a:lnSpc>
                <a:spcPct val="100000"/>
              </a:lnSpc>
              <a:buFontTx/>
              <a:buNone/>
              <a:defRPr sz="1632" baseline="0">
                <a:solidFill>
                  <a:schemeClr val="tx1"/>
                </a:solidFill>
                <a:latin typeface="+mn-lt"/>
              </a:defRPr>
            </a:lvl1pPr>
            <a:lvl2pPr marL="0" indent="0">
              <a:buFontTx/>
              <a:buNone/>
              <a:defRPr sz="1428" baseline="0">
                <a:latin typeface="Segoe Pro Light"/>
              </a:defRPr>
            </a:lvl2pPr>
            <a:lvl3pPr marL="0" indent="0">
              <a:buFontTx/>
              <a:buNone/>
              <a:defRPr sz="1428" baseline="0">
                <a:latin typeface="Segoe Pro Light"/>
              </a:defRPr>
            </a:lvl3pPr>
            <a:lvl4pPr marL="0" indent="0">
              <a:buFontTx/>
              <a:buNone/>
              <a:defRPr sz="1428" baseline="0">
                <a:latin typeface="Segoe Pro Light"/>
              </a:defRPr>
            </a:lvl4pPr>
            <a:lvl5pPr marL="0" indent="0">
              <a:buFontTx/>
              <a:buNone/>
              <a:defRPr sz="1428" baseline="0">
                <a:latin typeface="Segoe Pro Light"/>
              </a:defRPr>
            </a:lvl5pPr>
          </a:lstStyle>
          <a:p>
            <a:pPr lvl="0"/>
            <a:r>
              <a:rPr lang="en-US"/>
              <a:t>Click to edit Master text styles</a:t>
            </a:r>
          </a:p>
        </p:txBody>
      </p:sp>
      <p:sp>
        <p:nvSpPr>
          <p:cNvPr id="12" name="Text Placeholder 9"/>
          <p:cNvSpPr>
            <a:spLocks noGrp="1"/>
          </p:cNvSpPr>
          <p:nvPr>
            <p:ph type="body" sz="quarter" idx="13"/>
          </p:nvPr>
        </p:nvSpPr>
        <p:spPr>
          <a:xfrm>
            <a:off x="6218237" y="1165754"/>
            <a:ext cx="6218238" cy="2331508"/>
          </a:xfrm>
          <a:solidFill>
            <a:schemeClr val="accent1">
              <a:alpha val="90000"/>
            </a:schemeClr>
          </a:solidFill>
        </p:spPr>
        <p:txBody>
          <a:bodyPr>
            <a:noAutofit/>
          </a:bodyPr>
          <a:lstStyle>
            <a:lvl1pPr>
              <a:lnSpc>
                <a:spcPct val="100000"/>
              </a:lnSpc>
              <a:defRPr sz="3264">
                <a:solidFill>
                  <a:schemeClr val="tx1"/>
                </a:solidFill>
                <a:latin typeface="Segoe UI Light" pitchFamily="34" charset="0"/>
              </a:defRPr>
            </a:lvl1pPr>
            <a:lvl2pPr>
              <a:defRPr sz="3060">
                <a:latin typeface="+mn-lt"/>
              </a:defRPr>
            </a:lvl2pPr>
            <a:lvl3pPr>
              <a:defRPr sz="3060">
                <a:latin typeface="+mn-lt"/>
              </a:defRPr>
            </a:lvl3pPr>
            <a:lvl4pPr>
              <a:defRPr sz="3060">
                <a:latin typeface="+mn-lt"/>
              </a:defRPr>
            </a:lvl4pPr>
            <a:lvl5pPr>
              <a:defRPr sz="3060">
                <a:latin typeface="+mn-lt"/>
              </a:defRPr>
            </a:lvl5pPr>
          </a:lstStyle>
          <a:p>
            <a:pPr lvl="0"/>
            <a:r>
              <a:rPr lang="en-US"/>
              <a:t>Click to edit Master text styles</a:t>
            </a:r>
          </a:p>
        </p:txBody>
      </p:sp>
      <p:sp>
        <p:nvSpPr>
          <p:cNvPr id="6" name="Picture Placeholder 4"/>
          <p:cNvSpPr>
            <a:spLocks noGrp="1"/>
          </p:cNvSpPr>
          <p:nvPr>
            <p:ph type="pic" sz="quarter" idx="18"/>
          </p:nvPr>
        </p:nvSpPr>
        <p:spPr>
          <a:xfrm>
            <a:off x="10881916" y="0"/>
            <a:ext cx="1554559" cy="1165754"/>
          </a:xfrm>
        </p:spPr>
        <p:txBody>
          <a:bodyPr rtlCol="0">
            <a:normAutofit/>
          </a:bodyPr>
          <a:lstStyle>
            <a:lvl1pPr>
              <a:defRPr>
                <a:solidFill>
                  <a:srgbClr val="000000"/>
                </a:solidFill>
              </a:defRPr>
            </a:lvl1pPr>
          </a:lstStyle>
          <a:p>
            <a:pPr lvl="0"/>
            <a:r>
              <a:rPr lang="en-US" noProof="0"/>
              <a:t>Click icon to add picture</a:t>
            </a:r>
            <a:endParaRPr lang="en-US" noProof="0" dirty="0"/>
          </a:p>
        </p:txBody>
      </p:sp>
      <p:sp>
        <p:nvSpPr>
          <p:cNvPr id="9" name="Picture Placeholder 4"/>
          <p:cNvSpPr>
            <a:spLocks noGrp="1"/>
          </p:cNvSpPr>
          <p:nvPr>
            <p:ph type="pic" sz="quarter" idx="17"/>
          </p:nvPr>
        </p:nvSpPr>
        <p:spPr>
          <a:xfrm>
            <a:off x="0" y="3282"/>
            <a:ext cx="1865471" cy="514578"/>
          </a:xfrm>
        </p:spPr>
        <p:txBody>
          <a:bodyPr rtlCol="0">
            <a:normAutofit/>
          </a:bodyPr>
          <a:lstStyle>
            <a:lvl1pPr>
              <a:defRPr>
                <a:solidFill>
                  <a:srgbClr val="000000"/>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0828170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General content light">
    <p:spTree>
      <p:nvGrpSpPr>
        <p:cNvPr id="1" name=""/>
        <p:cNvGrpSpPr/>
        <p:nvPr/>
      </p:nvGrpSpPr>
      <p:grpSpPr>
        <a:xfrm>
          <a:off x="0" y="0"/>
          <a:ext cx="0" cy="0"/>
          <a:chOff x="0" y="0"/>
          <a:chExt cx="0" cy="0"/>
        </a:xfrm>
      </p:grpSpPr>
      <p:sp>
        <p:nvSpPr>
          <p:cNvPr id="4" name="Slide Number Placeholder 3"/>
          <p:cNvSpPr txBox="1">
            <a:spLocks/>
          </p:cNvSpPr>
          <p:nvPr/>
        </p:nvSpPr>
        <p:spPr>
          <a:xfrm>
            <a:off x="4767316" y="6605941"/>
            <a:ext cx="2901844" cy="372394"/>
          </a:xfrm>
          <a:prstGeom prst="rect">
            <a:avLst/>
          </a:prstGeom>
        </p:spPr>
        <p:txBody>
          <a:bodyPr lIns="186521" rIns="186521"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816" dirty="0"/>
              <a:t>Microsoft Confidential</a:t>
            </a:r>
          </a:p>
        </p:txBody>
      </p:sp>
      <p:sp>
        <p:nvSpPr>
          <p:cNvPr id="2" name="Title 1"/>
          <p:cNvSpPr>
            <a:spLocks noGrp="1"/>
          </p:cNvSpPr>
          <p:nvPr>
            <p:ph type="title"/>
          </p:nvPr>
        </p:nvSpPr>
        <p:spPr>
          <a:xfrm>
            <a:off x="0" y="1165754"/>
            <a:ext cx="3109119" cy="2331508"/>
          </a:xfrm>
          <a:solidFill>
            <a:srgbClr val="0A5BBA"/>
          </a:solidFill>
        </p:spPr>
        <p:txBody>
          <a:bodyPr>
            <a:normAutofit/>
          </a:bodyPr>
          <a:lstStyle>
            <a:lvl1pPr>
              <a:defRPr sz="2448" baseline="0">
                <a:solidFill>
                  <a:schemeClr val="tx1"/>
                </a:solidFill>
                <a:latin typeface="+mn-lt"/>
              </a:defRPr>
            </a:lvl1pPr>
          </a:lstStyle>
          <a:p>
            <a:r>
              <a:rPr lang="en-US"/>
              <a:t>Click to edit Master title style</a:t>
            </a:r>
            <a:endParaRPr lang="en-US" dirty="0"/>
          </a:p>
        </p:txBody>
      </p:sp>
      <p:sp>
        <p:nvSpPr>
          <p:cNvPr id="14" name="Content Placeholder 13"/>
          <p:cNvSpPr>
            <a:spLocks noGrp="1"/>
          </p:cNvSpPr>
          <p:nvPr>
            <p:ph sz="quarter" idx="13"/>
          </p:nvPr>
        </p:nvSpPr>
        <p:spPr>
          <a:xfrm>
            <a:off x="4663678" y="1165754"/>
            <a:ext cx="7150973" cy="5051601"/>
          </a:xfrm>
          <a:prstGeom prst="rect">
            <a:avLst/>
          </a:prstGeom>
        </p:spPr>
        <p:txBody>
          <a:bodyPr lIns="91440" tIns="45720">
            <a:normAutofit/>
          </a:bodyPr>
          <a:lstStyle>
            <a:lvl1pPr marL="0" indent="0">
              <a:lnSpc>
                <a:spcPct val="100000"/>
              </a:lnSpc>
              <a:spcBef>
                <a:spcPts val="306"/>
              </a:spcBef>
              <a:buFontTx/>
              <a:buNone/>
              <a:defRPr sz="3264" baseline="0">
                <a:solidFill>
                  <a:srgbClr val="3F3F3F"/>
                </a:solidFill>
                <a:latin typeface="Segoe UI Light" pitchFamily="34" charset="0"/>
              </a:defRPr>
            </a:lvl1pPr>
          </a:lstStyle>
          <a:p>
            <a:pPr lvl="0"/>
            <a:r>
              <a:rPr lang="en-US"/>
              <a:t>Click to edit Master text styles</a:t>
            </a:r>
          </a:p>
        </p:txBody>
      </p:sp>
      <p:sp>
        <p:nvSpPr>
          <p:cNvPr id="5" name="Slide Number Placeholder 3"/>
          <p:cNvSpPr>
            <a:spLocks noGrp="1"/>
          </p:cNvSpPr>
          <p:nvPr>
            <p:ph type="sldNum" sz="quarter" idx="14"/>
          </p:nvPr>
        </p:nvSpPr>
        <p:spPr>
          <a:xfrm>
            <a:off x="9541108" y="6622132"/>
            <a:ext cx="2901844" cy="372394"/>
          </a:xfrm>
        </p:spPr>
        <p:txBody>
          <a:bodyPr/>
          <a:lstStyle>
            <a:lvl1pPr>
              <a:defRPr smtClean="0">
                <a:solidFill>
                  <a:srgbClr val="3F3F3F"/>
                </a:solidFill>
                <a:latin typeface="+mn-lt"/>
              </a:defRPr>
            </a:lvl1pPr>
          </a:lstStyle>
          <a:p>
            <a:pPr>
              <a:defRPr/>
            </a:pPr>
            <a:fld id="{7B74152E-3CA9-4D47-A016-AB350009513D}" type="slidenum">
              <a:rPr lang="en-US"/>
              <a:pPr>
                <a:defRPr/>
              </a:pPr>
              <a:t>‹N°›</a:t>
            </a:fld>
            <a:endParaRPr lang="en-US"/>
          </a:p>
        </p:txBody>
      </p:sp>
    </p:spTree>
    <p:extLst>
      <p:ext uri="{BB962C8B-B14F-4D97-AF65-F5344CB8AC3E}">
        <p14:creationId xmlns:p14="http://schemas.microsoft.com/office/powerpoint/2010/main" val="20928765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les with text">
    <p:spTree>
      <p:nvGrpSpPr>
        <p:cNvPr id="1" name=""/>
        <p:cNvGrpSpPr/>
        <p:nvPr/>
      </p:nvGrpSpPr>
      <p:grpSpPr>
        <a:xfrm>
          <a:off x="0" y="0"/>
          <a:ext cx="0" cy="0"/>
          <a:chOff x="0" y="0"/>
          <a:chExt cx="0" cy="0"/>
        </a:xfrm>
      </p:grpSpPr>
      <p:sp>
        <p:nvSpPr>
          <p:cNvPr id="10" name="Slide Number Placeholder 3"/>
          <p:cNvSpPr txBox="1">
            <a:spLocks/>
          </p:cNvSpPr>
          <p:nvPr/>
        </p:nvSpPr>
        <p:spPr>
          <a:xfrm>
            <a:off x="4767316" y="6605941"/>
            <a:ext cx="2901844" cy="372394"/>
          </a:xfrm>
          <a:prstGeom prst="rect">
            <a:avLst/>
          </a:prstGeom>
        </p:spPr>
        <p:txBody>
          <a:bodyPr lIns="186521" rIns="186521"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816" dirty="0"/>
              <a:t>Microsoft Confidential</a:t>
            </a:r>
          </a:p>
        </p:txBody>
      </p:sp>
      <p:sp>
        <p:nvSpPr>
          <p:cNvPr id="9" name="Picture Placeholder 8"/>
          <p:cNvSpPr>
            <a:spLocks noGrp="1"/>
          </p:cNvSpPr>
          <p:nvPr>
            <p:ph type="pic" sz="quarter" idx="16"/>
          </p:nvPr>
        </p:nvSpPr>
        <p:spPr>
          <a:xfrm>
            <a:off x="0" y="0"/>
            <a:ext cx="12436475" cy="6994525"/>
          </a:xfrm>
        </p:spPr>
        <p:txBody>
          <a:bodyPr rtlCol="0">
            <a:normAutofit/>
          </a:bodyPr>
          <a:lstStyle>
            <a:lvl1pPr>
              <a:defRPr>
                <a:solidFill>
                  <a:srgbClr val="3F3F3F"/>
                </a:solidFill>
              </a:defRPr>
            </a:lvl1pPr>
          </a:lstStyle>
          <a:p>
            <a:pPr lvl="0"/>
            <a:r>
              <a:rPr lang="en-US" noProof="0"/>
              <a:t>Click icon to add picture</a:t>
            </a:r>
          </a:p>
        </p:txBody>
      </p:sp>
      <p:sp>
        <p:nvSpPr>
          <p:cNvPr id="2" name="Title 1"/>
          <p:cNvSpPr>
            <a:spLocks noGrp="1"/>
          </p:cNvSpPr>
          <p:nvPr>
            <p:ph type="title"/>
          </p:nvPr>
        </p:nvSpPr>
        <p:spPr>
          <a:xfrm>
            <a:off x="0" y="1165754"/>
            <a:ext cx="3109119" cy="2331508"/>
          </a:xfrm>
          <a:solidFill>
            <a:srgbClr val="0A5BBA">
              <a:alpha val="90000"/>
            </a:srgbClr>
          </a:solidFill>
        </p:spPr>
        <p:txBody>
          <a:bodyPr>
            <a:normAutofit/>
          </a:bodyPr>
          <a:lstStyle>
            <a:lvl1pPr>
              <a:defRPr sz="2448">
                <a:solidFill>
                  <a:schemeClr val="tx1"/>
                </a:solidFill>
                <a:latin typeface="+mn-lt"/>
              </a:defRPr>
            </a:lvl1pPr>
          </a:lstStyle>
          <a:p>
            <a:r>
              <a:rPr lang="en-US"/>
              <a:t>Click to edit Master title style</a:t>
            </a:r>
            <a:endParaRPr lang="en-US" dirty="0"/>
          </a:p>
        </p:txBody>
      </p:sp>
      <p:sp>
        <p:nvSpPr>
          <p:cNvPr id="16" name="Text Placeholder 14"/>
          <p:cNvSpPr>
            <a:spLocks noGrp="1"/>
          </p:cNvSpPr>
          <p:nvPr>
            <p:ph type="body" sz="quarter" idx="12"/>
          </p:nvPr>
        </p:nvSpPr>
        <p:spPr>
          <a:xfrm>
            <a:off x="0" y="3497263"/>
            <a:ext cx="3109119" cy="2331508"/>
          </a:xfrm>
          <a:solidFill>
            <a:schemeClr val="bg2">
              <a:alpha val="90000"/>
            </a:schemeClr>
          </a:solidFill>
        </p:spPr>
        <p:txBody>
          <a:bodyPr>
            <a:normAutofit/>
          </a:bodyPr>
          <a:lstStyle>
            <a:lvl1pPr>
              <a:lnSpc>
                <a:spcPct val="100000"/>
              </a:lnSpc>
              <a:defRPr sz="1632">
                <a:solidFill>
                  <a:schemeClr val="tx1"/>
                </a:solidFill>
                <a:latin typeface="+mn-lt"/>
              </a:defRPr>
            </a:lvl1pPr>
            <a:lvl2pPr>
              <a:lnSpc>
                <a:spcPct val="100000"/>
              </a:lnSpc>
              <a:defRPr sz="1632">
                <a:solidFill>
                  <a:schemeClr val="tx1"/>
                </a:solidFill>
                <a:latin typeface="+mn-lt"/>
              </a:defRPr>
            </a:lvl2pPr>
            <a:lvl3pPr>
              <a:lnSpc>
                <a:spcPct val="100000"/>
              </a:lnSpc>
              <a:defRPr sz="1632">
                <a:solidFill>
                  <a:schemeClr val="tx1"/>
                </a:solidFill>
                <a:latin typeface="+mn-lt"/>
              </a:defRPr>
            </a:lvl3pPr>
            <a:lvl4pPr>
              <a:lnSpc>
                <a:spcPct val="100000"/>
              </a:lnSpc>
              <a:defRPr sz="1632">
                <a:solidFill>
                  <a:schemeClr val="tx1"/>
                </a:solidFill>
                <a:latin typeface="+mn-lt"/>
              </a:defRPr>
            </a:lvl4pPr>
            <a:lvl5pPr>
              <a:lnSpc>
                <a:spcPct val="100000"/>
              </a:lnSpc>
              <a:defRPr sz="1632">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4"/>
          <p:cNvSpPr>
            <a:spLocks noGrp="1"/>
          </p:cNvSpPr>
          <p:nvPr>
            <p:ph type="body" sz="quarter" idx="13"/>
          </p:nvPr>
        </p:nvSpPr>
        <p:spPr>
          <a:xfrm>
            <a:off x="3109119" y="3497263"/>
            <a:ext cx="3109119" cy="2331508"/>
          </a:xfrm>
          <a:solidFill>
            <a:schemeClr val="accent3">
              <a:alpha val="90000"/>
            </a:schemeClr>
          </a:solidFill>
        </p:spPr>
        <p:txBody>
          <a:bodyPr>
            <a:normAutofit/>
          </a:bodyPr>
          <a:lstStyle>
            <a:lvl1pPr>
              <a:lnSpc>
                <a:spcPct val="100000"/>
              </a:lnSpc>
              <a:defRPr sz="1632">
                <a:solidFill>
                  <a:schemeClr val="tx1"/>
                </a:solidFill>
                <a:latin typeface="+mn-lt"/>
              </a:defRPr>
            </a:lvl1pPr>
            <a:lvl2pPr>
              <a:lnSpc>
                <a:spcPct val="100000"/>
              </a:lnSpc>
              <a:defRPr sz="1632">
                <a:solidFill>
                  <a:schemeClr val="tx1"/>
                </a:solidFill>
                <a:latin typeface="+mn-lt"/>
              </a:defRPr>
            </a:lvl2pPr>
            <a:lvl3pPr>
              <a:lnSpc>
                <a:spcPct val="100000"/>
              </a:lnSpc>
              <a:defRPr sz="1632">
                <a:solidFill>
                  <a:schemeClr val="tx1"/>
                </a:solidFill>
                <a:latin typeface="+mn-lt"/>
              </a:defRPr>
            </a:lvl3pPr>
            <a:lvl4pPr>
              <a:lnSpc>
                <a:spcPct val="100000"/>
              </a:lnSpc>
              <a:defRPr sz="1632">
                <a:solidFill>
                  <a:schemeClr val="tx1"/>
                </a:solidFill>
                <a:latin typeface="+mn-lt"/>
              </a:defRPr>
            </a:lvl4pPr>
            <a:lvl5pPr>
              <a:lnSpc>
                <a:spcPct val="100000"/>
              </a:lnSpc>
              <a:defRPr sz="1632">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218237" y="3497263"/>
            <a:ext cx="3109119" cy="2331508"/>
          </a:xfrm>
          <a:solidFill>
            <a:schemeClr val="accent4">
              <a:alpha val="90000"/>
            </a:schemeClr>
          </a:solidFill>
        </p:spPr>
        <p:txBody>
          <a:bodyPr>
            <a:normAutofit/>
          </a:bodyPr>
          <a:lstStyle>
            <a:lvl1pPr>
              <a:lnSpc>
                <a:spcPct val="100000"/>
              </a:lnSpc>
              <a:defRPr sz="1632">
                <a:solidFill>
                  <a:schemeClr val="tx1"/>
                </a:solidFill>
                <a:latin typeface="+mn-lt"/>
              </a:defRPr>
            </a:lvl1pPr>
            <a:lvl2pPr>
              <a:lnSpc>
                <a:spcPct val="100000"/>
              </a:lnSpc>
              <a:defRPr sz="1632">
                <a:solidFill>
                  <a:schemeClr val="tx1"/>
                </a:solidFill>
                <a:latin typeface="+mn-lt"/>
              </a:defRPr>
            </a:lvl2pPr>
            <a:lvl3pPr>
              <a:lnSpc>
                <a:spcPct val="100000"/>
              </a:lnSpc>
              <a:defRPr sz="1632">
                <a:solidFill>
                  <a:schemeClr val="tx1"/>
                </a:solidFill>
                <a:latin typeface="+mn-lt"/>
              </a:defRPr>
            </a:lvl3pPr>
            <a:lvl4pPr>
              <a:lnSpc>
                <a:spcPct val="100000"/>
              </a:lnSpc>
              <a:defRPr sz="1632">
                <a:solidFill>
                  <a:schemeClr val="tx1"/>
                </a:solidFill>
                <a:latin typeface="+mn-lt"/>
              </a:defRPr>
            </a:lvl4pPr>
            <a:lvl5pPr>
              <a:lnSpc>
                <a:spcPct val="100000"/>
              </a:lnSpc>
              <a:defRPr sz="1632">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4"/>
          <p:cNvSpPr>
            <a:spLocks noGrp="1"/>
          </p:cNvSpPr>
          <p:nvPr>
            <p:ph type="body" sz="quarter" idx="15"/>
          </p:nvPr>
        </p:nvSpPr>
        <p:spPr>
          <a:xfrm>
            <a:off x="9327356" y="3497263"/>
            <a:ext cx="3109119" cy="2331508"/>
          </a:xfrm>
          <a:solidFill>
            <a:schemeClr val="accent5">
              <a:alpha val="90000"/>
            </a:schemeClr>
          </a:solidFill>
        </p:spPr>
        <p:txBody>
          <a:bodyPr>
            <a:normAutofit/>
          </a:bodyPr>
          <a:lstStyle>
            <a:lvl1pPr>
              <a:lnSpc>
                <a:spcPct val="100000"/>
              </a:lnSpc>
              <a:defRPr sz="1632">
                <a:solidFill>
                  <a:schemeClr val="tx1"/>
                </a:solidFill>
                <a:latin typeface="+mn-lt"/>
              </a:defRPr>
            </a:lvl1pPr>
            <a:lvl2pPr>
              <a:lnSpc>
                <a:spcPct val="100000"/>
              </a:lnSpc>
              <a:defRPr sz="1632">
                <a:solidFill>
                  <a:schemeClr val="tx1"/>
                </a:solidFill>
                <a:latin typeface="+mn-lt"/>
              </a:defRPr>
            </a:lvl2pPr>
            <a:lvl3pPr>
              <a:lnSpc>
                <a:spcPct val="100000"/>
              </a:lnSpc>
              <a:defRPr sz="1632">
                <a:solidFill>
                  <a:schemeClr val="tx1"/>
                </a:solidFill>
                <a:latin typeface="+mn-lt"/>
              </a:defRPr>
            </a:lvl3pPr>
            <a:lvl4pPr>
              <a:lnSpc>
                <a:spcPct val="100000"/>
              </a:lnSpc>
              <a:defRPr sz="1632">
                <a:solidFill>
                  <a:schemeClr val="tx1"/>
                </a:solidFill>
                <a:latin typeface="+mn-lt"/>
              </a:defRPr>
            </a:lvl4pPr>
            <a:lvl5pPr>
              <a:lnSpc>
                <a:spcPct val="100000"/>
              </a:lnSpc>
              <a:defRPr sz="1632">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3"/>
          <p:cNvSpPr>
            <a:spLocks noGrp="1"/>
          </p:cNvSpPr>
          <p:nvPr>
            <p:ph type="sldNum" sz="quarter" idx="17"/>
          </p:nvPr>
        </p:nvSpPr>
        <p:spPr>
          <a:xfrm>
            <a:off x="9541108" y="6622132"/>
            <a:ext cx="2901844" cy="372394"/>
          </a:xfrm>
        </p:spPr>
        <p:txBody>
          <a:bodyPr/>
          <a:lstStyle>
            <a:lvl1pPr>
              <a:defRPr smtClean="0">
                <a:solidFill>
                  <a:srgbClr val="3F3F3F"/>
                </a:solidFill>
                <a:latin typeface="+mn-lt"/>
              </a:defRPr>
            </a:lvl1pPr>
          </a:lstStyle>
          <a:p>
            <a:pPr>
              <a:defRPr/>
            </a:pPr>
            <a:fld id="{2CFE4029-625E-45A1-8008-3C8E233EBFB4}" type="slidenum">
              <a:rPr lang="en-US"/>
              <a:pPr>
                <a:defRPr/>
              </a:pPr>
              <a:t>‹N°›</a:t>
            </a:fld>
            <a:endParaRPr lang="en-US"/>
          </a:p>
        </p:txBody>
      </p:sp>
    </p:spTree>
    <p:extLst>
      <p:ext uri="{BB962C8B-B14F-4D97-AF65-F5344CB8AC3E}">
        <p14:creationId xmlns:p14="http://schemas.microsoft.com/office/powerpoint/2010/main" val="32662057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les with text and background image">
    <p:spTree>
      <p:nvGrpSpPr>
        <p:cNvPr id="1" name=""/>
        <p:cNvGrpSpPr/>
        <p:nvPr/>
      </p:nvGrpSpPr>
      <p:grpSpPr>
        <a:xfrm>
          <a:off x="0" y="0"/>
          <a:ext cx="0" cy="0"/>
          <a:chOff x="0" y="0"/>
          <a:chExt cx="0" cy="0"/>
        </a:xfrm>
      </p:grpSpPr>
      <p:sp>
        <p:nvSpPr>
          <p:cNvPr id="6" name="Slide Number Placeholder 3"/>
          <p:cNvSpPr txBox="1">
            <a:spLocks/>
          </p:cNvSpPr>
          <p:nvPr/>
        </p:nvSpPr>
        <p:spPr>
          <a:xfrm>
            <a:off x="4767316" y="6605941"/>
            <a:ext cx="2901844" cy="372394"/>
          </a:xfrm>
          <a:prstGeom prst="rect">
            <a:avLst/>
          </a:prstGeom>
        </p:spPr>
        <p:txBody>
          <a:bodyPr lIns="186521" rIns="186521"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816" dirty="0"/>
              <a:t>Microsoft Confidential</a:t>
            </a:r>
          </a:p>
        </p:txBody>
      </p:sp>
      <p:sp>
        <p:nvSpPr>
          <p:cNvPr id="2" name="Title 1"/>
          <p:cNvSpPr>
            <a:spLocks noGrp="1"/>
          </p:cNvSpPr>
          <p:nvPr>
            <p:ph type="title"/>
          </p:nvPr>
        </p:nvSpPr>
        <p:spPr>
          <a:xfrm>
            <a:off x="0" y="1165754"/>
            <a:ext cx="3109119" cy="2331508"/>
          </a:xfrm>
          <a:solidFill>
            <a:schemeClr val="accent1">
              <a:alpha val="90000"/>
            </a:schemeClr>
          </a:solidFill>
        </p:spPr>
        <p:txBody>
          <a:bodyPr>
            <a:normAutofit/>
          </a:bodyPr>
          <a:lstStyle>
            <a:lvl1pPr>
              <a:defRPr sz="2448">
                <a:solidFill>
                  <a:schemeClr val="tx1"/>
                </a:solidFill>
              </a:defRPr>
            </a:lvl1pPr>
          </a:lstStyle>
          <a:p>
            <a:r>
              <a:rPr lang="en-US"/>
              <a:t>Click to edit Master title style</a:t>
            </a:r>
            <a:endParaRPr lang="en-US" dirty="0"/>
          </a:p>
        </p:txBody>
      </p:sp>
      <p:sp>
        <p:nvSpPr>
          <p:cNvPr id="16" name="Text Placeholder 14"/>
          <p:cNvSpPr>
            <a:spLocks noGrp="1"/>
          </p:cNvSpPr>
          <p:nvPr>
            <p:ph type="body" sz="quarter" idx="12"/>
          </p:nvPr>
        </p:nvSpPr>
        <p:spPr>
          <a:xfrm>
            <a:off x="0" y="3497263"/>
            <a:ext cx="3109119" cy="2331508"/>
          </a:xfrm>
          <a:solidFill>
            <a:schemeClr val="bg2">
              <a:alpha val="90000"/>
            </a:schemeClr>
          </a:solidFill>
        </p:spPr>
        <p:txBody>
          <a:bodyPr>
            <a:normAutofit/>
          </a:bodyPr>
          <a:lstStyle>
            <a:lvl1pPr>
              <a:lnSpc>
                <a:spcPct val="100000"/>
              </a:lnSpc>
              <a:defRPr sz="1632">
                <a:solidFill>
                  <a:schemeClr val="tx1"/>
                </a:solidFill>
              </a:defRPr>
            </a:lvl1pPr>
            <a:lvl2pPr>
              <a:lnSpc>
                <a:spcPct val="100000"/>
              </a:lnSpc>
              <a:defRPr sz="1632">
                <a:solidFill>
                  <a:schemeClr val="tx1"/>
                </a:solidFill>
              </a:defRPr>
            </a:lvl2pPr>
            <a:lvl3pPr>
              <a:lnSpc>
                <a:spcPct val="100000"/>
              </a:lnSpc>
              <a:defRPr sz="1632">
                <a:solidFill>
                  <a:schemeClr val="tx1"/>
                </a:solidFill>
              </a:defRPr>
            </a:lvl3pPr>
            <a:lvl4pPr>
              <a:lnSpc>
                <a:spcPct val="100000"/>
              </a:lnSpc>
              <a:defRPr sz="1632">
                <a:solidFill>
                  <a:schemeClr val="tx1"/>
                </a:solidFill>
              </a:defRPr>
            </a:lvl4pPr>
            <a:lvl5pPr>
              <a:lnSpc>
                <a:spcPct val="100000"/>
              </a:lnSpc>
              <a:defRPr sz="163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4"/>
          <p:cNvSpPr>
            <a:spLocks noGrp="1"/>
          </p:cNvSpPr>
          <p:nvPr>
            <p:ph type="body" sz="quarter" idx="13"/>
          </p:nvPr>
        </p:nvSpPr>
        <p:spPr>
          <a:xfrm>
            <a:off x="3109119" y="3497263"/>
            <a:ext cx="3109119" cy="2331508"/>
          </a:xfrm>
          <a:solidFill>
            <a:schemeClr val="accent2">
              <a:alpha val="90000"/>
            </a:schemeClr>
          </a:solidFill>
        </p:spPr>
        <p:txBody>
          <a:bodyPr>
            <a:normAutofit/>
          </a:bodyPr>
          <a:lstStyle>
            <a:lvl1pPr>
              <a:lnSpc>
                <a:spcPct val="100000"/>
              </a:lnSpc>
              <a:defRPr sz="1632">
                <a:solidFill>
                  <a:schemeClr val="tx1"/>
                </a:solidFill>
              </a:defRPr>
            </a:lvl1pPr>
            <a:lvl2pPr>
              <a:lnSpc>
                <a:spcPct val="100000"/>
              </a:lnSpc>
              <a:defRPr sz="1632">
                <a:solidFill>
                  <a:schemeClr val="tx1"/>
                </a:solidFill>
              </a:defRPr>
            </a:lvl2pPr>
            <a:lvl3pPr>
              <a:lnSpc>
                <a:spcPct val="100000"/>
              </a:lnSpc>
              <a:defRPr sz="1632">
                <a:solidFill>
                  <a:schemeClr val="tx1"/>
                </a:solidFill>
              </a:defRPr>
            </a:lvl3pPr>
            <a:lvl4pPr>
              <a:lnSpc>
                <a:spcPct val="100000"/>
              </a:lnSpc>
              <a:defRPr sz="1632">
                <a:solidFill>
                  <a:schemeClr val="tx1"/>
                </a:solidFill>
              </a:defRPr>
            </a:lvl4pPr>
            <a:lvl5pPr>
              <a:lnSpc>
                <a:spcPct val="100000"/>
              </a:lnSpc>
              <a:defRPr sz="163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218237" y="3497263"/>
            <a:ext cx="3109119" cy="2331508"/>
          </a:xfrm>
          <a:solidFill>
            <a:srgbClr val="0E715F">
              <a:alpha val="90000"/>
            </a:srgbClr>
          </a:solidFill>
        </p:spPr>
        <p:txBody>
          <a:bodyPr>
            <a:normAutofit/>
          </a:bodyPr>
          <a:lstStyle>
            <a:lvl1pPr>
              <a:lnSpc>
                <a:spcPct val="100000"/>
              </a:lnSpc>
              <a:defRPr sz="1632">
                <a:solidFill>
                  <a:schemeClr val="tx1"/>
                </a:solidFill>
              </a:defRPr>
            </a:lvl1pPr>
            <a:lvl2pPr>
              <a:lnSpc>
                <a:spcPct val="100000"/>
              </a:lnSpc>
              <a:defRPr sz="1632">
                <a:solidFill>
                  <a:schemeClr val="tx1"/>
                </a:solidFill>
              </a:defRPr>
            </a:lvl2pPr>
            <a:lvl3pPr>
              <a:lnSpc>
                <a:spcPct val="100000"/>
              </a:lnSpc>
              <a:defRPr sz="1632">
                <a:solidFill>
                  <a:schemeClr val="tx1"/>
                </a:solidFill>
              </a:defRPr>
            </a:lvl3pPr>
            <a:lvl4pPr>
              <a:lnSpc>
                <a:spcPct val="100000"/>
              </a:lnSpc>
              <a:defRPr sz="1632">
                <a:solidFill>
                  <a:schemeClr val="tx1"/>
                </a:solidFill>
              </a:defRPr>
            </a:lvl4pPr>
            <a:lvl5pPr>
              <a:lnSpc>
                <a:spcPct val="100000"/>
              </a:lnSpc>
              <a:defRPr sz="163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15"/>
          </p:nvPr>
        </p:nvSpPr>
        <p:spPr>
          <a:xfrm>
            <a:off x="9541108" y="6622132"/>
            <a:ext cx="2901844" cy="372394"/>
          </a:xfrm>
        </p:spPr>
        <p:txBody>
          <a:bodyPr/>
          <a:lstStyle>
            <a:lvl1pPr>
              <a:defRPr smtClean="0">
                <a:solidFill>
                  <a:srgbClr val="3F3F3F"/>
                </a:solidFill>
                <a:latin typeface="+mn-lt"/>
              </a:defRPr>
            </a:lvl1pPr>
          </a:lstStyle>
          <a:p>
            <a:pPr>
              <a:defRPr/>
            </a:pPr>
            <a:fld id="{F2BC1BDF-65EE-4928-83B6-79D8E1D16A9B}" type="slidenum">
              <a:rPr lang="en-US"/>
              <a:pPr>
                <a:defRPr/>
              </a:pPr>
              <a:t>‹N°›</a:t>
            </a:fld>
            <a:endParaRPr lang="en-US"/>
          </a:p>
        </p:txBody>
      </p:sp>
    </p:spTree>
    <p:extLst>
      <p:ext uri="{BB962C8B-B14F-4D97-AF65-F5344CB8AC3E}">
        <p14:creationId xmlns:p14="http://schemas.microsoft.com/office/powerpoint/2010/main" val="41743619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19" name="Content Placeholder 18"/>
          <p:cNvSpPr>
            <a:spLocks noGrp="1"/>
          </p:cNvSpPr>
          <p:nvPr>
            <p:ph sz="quarter" idx="15"/>
          </p:nvPr>
        </p:nvSpPr>
        <p:spPr>
          <a:xfrm>
            <a:off x="3109119" y="1165754"/>
            <a:ext cx="6218238" cy="4663017"/>
          </a:xfrm>
        </p:spPr>
        <p:txBody>
          <a:bodyPr>
            <a:normAutofit/>
          </a:bodyPr>
          <a:lstStyle>
            <a:lvl1pPr>
              <a:defRPr sz="1632">
                <a:solidFill>
                  <a:srgbClr val="3F3F3F"/>
                </a:solidFill>
              </a:defRPr>
            </a:lvl1pPr>
            <a:lvl2pPr>
              <a:defRPr sz="1632">
                <a:solidFill>
                  <a:srgbClr val="3F3F3F"/>
                </a:solidFill>
              </a:defRPr>
            </a:lvl2pPr>
            <a:lvl3pPr>
              <a:defRPr sz="1632">
                <a:solidFill>
                  <a:srgbClr val="3F3F3F"/>
                </a:solidFill>
              </a:defRPr>
            </a:lvl3pPr>
            <a:lvl4pPr>
              <a:defRPr sz="1632">
                <a:solidFill>
                  <a:srgbClr val="3F3F3F"/>
                </a:solidFill>
              </a:defRPr>
            </a:lvl4pPr>
            <a:lvl5pPr>
              <a:defRPr sz="1632">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0" y="1165754"/>
            <a:ext cx="3109119" cy="2331508"/>
          </a:xfrm>
          <a:solidFill>
            <a:srgbClr val="0A5BBA"/>
          </a:solidFill>
        </p:spPr>
        <p:txBody>
          <a:bodyPr>
            <a:normAutofit/>
          </a:bodyPr>
          <a:lstStyle>
            <a:lvl1pPr>
              <a:defRPr sz="2448">
                <a:solidFill>
                  <a:schemeClr val="tx1"/>
                </a:solidFill>
                <a:latin typeface="+mn-lt"/>
              </a:defRPr>
            </a:lvl1pPr>
          </a:lstStyle>
          <a:p>
            <a:r>
              <a:rPr lang="en-US"/>
              <a:t>Click to edit Master title style</a:t>
            </a:r>
            <a:endParaRPr lang="en-US" dirty="0"/>
          </a:p>
        </p:txBody>
      </p:sp>
      <p:sp>
        <p:nvSpPr>
          <p:cNvPr id="9" name="Text Placeholder 14"/>
          <p:cNvSpPr>
            <a:spLocks noGrp="1"/>
          </p:cNvSpPr>
          <p:nvPr>
            <p:ph type="body" sz="quarter" idx="12"/>
          </p:nvPr>
        </p:nvSpPr>
        <p:spPr>
          <a:xfrm>
            <a:off x="9327356" y="1165754"/>
            <a:ext cx="3109119" cy="2331508"/>
          </a:xfrm>
          <a:solidFill>
            <a:schemeClr val="bg2"/>
          </a:solidFill>
        </p:spPr>
        <p:txBody>
          <a:bodyPr>
            <a:normAutofit/>
          </a:bodyPr>
          <a:lstStyle>
            <a:lvl1pPr>
              <a:lnSpc>
                <a:spcPct val="100000"/>
              </a:lnSpc>
              <a:defRPr sz="1632">
                <a:solidFill>
                  <a:schemeClr val="tx1"/>
                </a:solidFill>
                <a:latin typeface="+mn-lt"/>
              </a:defRPr>
            </a:lvl1pPr>
            <a:lvl2pPr>
              <a:lnSpc>
                <a:spcPct val="100000"/>
              </a:lnSpc>
              <a:defRPr sz="1632">
                <a:solidFill>
                  <a:schemeClr val="tx1"/>
                </a:solidFill>
                <a:latin typeface="+mn-lt"/>
              </a:defRPr>
            </a:lvl2pPr>
            <a:lvl3pPr>
              <a:lnSpc>
                <a:spcPct val="100000"/>
              </a:lnSpc>
              <a:defRPr sz="1632">
                <a:solidFill>
                  <a:schemeClr val="tx1"/>
                </a:solidFill>
                <a:latin typeface="+mn-lt"/>
              </a:defRPr>
            </a:lvl3pPr>
            <a:lvl4pPr>
              <a:lnSpc>
                <a:spcPct val="100000"/>
              </a:lnSpc>
              <a:defRPr sz="1632">
                <a:solidFill>
                  <a:schemeClr val="tx1"/>
                </a:solidFill>
                <a:latin typeface="+mn-lt"/>
              </a:defRPr>
            </a:lvl4pPr>
            <a:lvl5pPr>
              <a:lnSpc>
                <a:spcPct val="100000"/>
              </a:lnSpc>
              <a:defRPr sz="1632">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4"/>
          <p:cNvSpPr>
            <a:spLocks noGrp="1"/>
          </p:cNvSpPr>
          <p:nvPr>
            <p:ph type="body" sz="quarter" idx="16"/>
          </p:nvPr>
        </p:nvSpPr>
        <p:spPr>
          <a:xfrm>
            <a:off x="9327356" y="3497263"/>
            <a:ext cx="3109119" cy="2331508"/>
          </a:xfrm>
          <a:solidFill>
            <a:schemeClr val="accent2"/>
          </a:solidFill>
        </p:spPr>
        <p:txBody>
          <a:bodyPr>
            <a:normAutofit/>
          </a:bodyPr>
          <a:lstStyle>
            <a:lvl1pPr>
              <a:lnSpc>
                <a:spcPct val="100000"/>
              </a:lnSpc>
              <a:defRPr sz="1632">
                <a:solidFill>
                  <a:schemeClr val="bg1"/>
                </a:solidFill>
                <a:latin typeface="+mn-lt"/>
              </a:defRPr>
            </a:lvl1pPr>
            <a:lvl2pPr>
              <a:lnSpc>
                <a:spcPct val="100000"/>
              </a:lnSpc>
              <a:defRPr sz="1632">
                <a:solidFill>
                  <a:schemeClr val="bg1"/>
                </a:solidFill>
                <a:latin typeface="+mn-lt"/>
              </a:defRPr>
            </a:lvl2pPr>
            <a:lvl3pPr>
              <a:lnSpc>
                <a:spcPct val="100000"/>
              </a:lnSpc>
              <a:defRPr sz="1632">
                <a:solidFill>
                  <a:schemeClr val="bg1"/>
                </a:solidFill>
                <a:latin typeface="+mn-lt"/>
              </a:defRPr>
            </a:lvl3pPr>
            <a:lvl4pPr>
              <a:lnSpc>
                <a:spcPct val="100000"/>
              </a:lnSpc>
              <a:defRPr sz="1632">
                <a:solidFill>
                  <a:schemeClr val="bg1"/>
                </a:solidFill>
                <a:latin typeface="+mn-lt"/>
              </a:defRPr>
            </a:lvl4pPr>
            <a:lvl5pPr>
              <a:lnSpc>
                <a:spcPct val="100000"/>
              </a:lnSpc>
              <a:defRPr sz="1632">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a:spLocks noGrp="1"/>
          </p:cNvSpPr>
          <p:nvPr>
            <p:ph type="sldNum" sz="quarter" idx="17"/>
          </p:nvPr>
        </p:nvSpPr>
        <p:spPr/>
        <p:txBody>
          <a:bodyPr/>
          <a:lstStyle>
            <a:lvl1pPr>
              <a:defRPr smtClean="0">
                <a:solidFill>
                  <a:srgbClr val="3F3F3F"/>
                </a:solidFill>
              </a:defRPr>
            </a:lvl1pPr>
          </a:lstStyle>
          <a:p>
            <a:pPr>
              <a:defRPr/>
            </a:pPr>
            <a:fld id="{36A44832-D437-4651-993D-CDBBA1296A17}" type="slidenum">
              <a:rPr lang="en-US"/>
              <a:pPr>
                <a:defRPr/>
              </a:pPr>
              <a:t>‹N°›</a:t>
            </a:fld>
            <a:endParaRPr lang="en-US"/>
          </a:p>
        </p:txBody>
      </p:sp>
    </p:spTree>
    <p:extLst>
      <p:ext uri="{BB962C8B-B14F-4D97-AF65-F5344CB8AC3E}">
        <p14:creationId xmlns:p14="http://schemas.microsoft.com/office/powerpoint/2010/main" val="41638285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Alternating tiles">
    <p:spTree>
      <p:nvGrpSpPr>
        <p:cNvPr id="1" name=""/>
        <p:cNvGrpSpPr/>
        <p:nvPr/>
      </p:nvGrpSpPr>
      <p:grpSpPr>
        <a:xfrm>
          <a:off x="0" y="0"/>
          <a:ext cx="0" cy="0"/>
          <a:chOff x="0" y="0"/>
          <a:chExt cx="0" cy="0"/>
        </a:xfrm>
      </p:grpSpPr>
      <p:sp>
        <p:nvSpPr>
          <p:cNvPr id="2" name="Title 1"/>
          <p:cNvSpPr>
            <a:spLocks noGrp="1"/>
          </p:cNvSpPr>
          <p:nvPr>
            <p:ph type="title"/>
          </p:nvPr>
        </p:nvSpPr>
        <p:spPr>
          <a:xfrm>
            <a:off x="0" y="1165754"/>
            <a:ext cx="3109119" cy="2331508"/>
          </a:xfrm>
          <a:solidFill>
            <a:schemeClr val="accent1"/>
          </a:solidFill>
        </p:spPr>
        <p:txBody>
          <a:bodyPr>
            <a:normAutofit/>
          </a:bodyPr>
          <a:lstStyle>
            <a:lvl1pPr>
              <a:defRPr sz="2448">
                <a:solidFill>
                  <a:schemeClr val="tx1"/>
                </a:solidFill>
              </a:defRPr>
            </a:lvl1pPr>
          </a:lstStyle>
          <a:p>
            <a:r>
              <a:rPr lang="en-US"/>
              <a:t>Click to edit Master title style</a:t>
            </a:r>
            <a:endParaRPr lang="en-US" dirty="0"/>
          </a:p>
        </p:txBody>
      </p:sp>
      <p:sp>
        <p:nvSpPr>
          <p:cNvPr id="17" name="Text Placeholder 16"/>
          <p:cNvSpPr>
            <a:spLocks noGrp="1"/>
          </p:cNvSpPr>
          <p:nvPr>
            <p:ph type="body" sz="quarter" idx="12"/>
          </p:nvPr>
        </p:nvSpPr>
        <p:spPr>
          <a:xfrm>
            <a:off x="6218237" y="1165754"/>
            <a:ext cx="3109119" cy="2331508"/>
          </a:xfrm>
          <a:solidFill>
            <a:schemeClr val="accent2"/>
          </a:solidFill>
        </p:spPr>
        <p:txBody>
          <a:bodyPr>
            <a:normAutofit/>
          </a:bodyPr>
          <a:lstStyle>
            <a:lvl1pPr>
              <a:lnSpc>
                <a:spcPct val="100000"/>
              </a:lnSpc>
              <a:defRPr sz="1632">
                <a:solidFill>
                  <a:schemeClr val="tx1"/>
                </a:solidFill>
              </a:defRPr>
            </a:lvl1pPr>
            <a:lvl2pPr>
              <a:lnSpc>
                <a:spcPct val="100000"/>
              </a:lnSpc>
              <a:defRPr sz="1632">
                <a:solidFill>
                  <a:schemeClr val="tx1"/>
                </a:solidFill>
              </a:defRPr>
            </a:lvl2pPr>
            <a:lvl3pPr>
              <a:lnSpc>
                <a:spcPct val="100000"/>
              </a:lnSpc>
              <a:defRPr sz="1632">
                <a:solidFill>
                  <a:schemeClr val="tx1"/>
                </a:solidFill>
              </a:defRPr>
            </a:lvl3pPr>
            <a:lvl4pPr>
              <a:lnSpc>
                <a:spcPct val="100000"/>
              </a:lnSpc>
              <a:defRPr sz="1632">
                <a:solidFill>
                  <a:schemeClr val="tx1"/>
                </a:solidFill>
              </a:defRPr>
            </a:lvl4pPr>
            <a:lvl5pPr>
              <a:lnSpc>
                <a:spcPct val="100000"/>
              </a:lnSpc>
              <a:defRPr sz="163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8"/>
          <p:cNvSpPr>
            <a:spLocks noGrp="1"/>
          </p:cNvSpPr>
          <p:nvPr>
            <p:ph type="body" sz="quarter" idx="13"/>
          </p:nvPr>
        </p:nvSpPr>
        <p:spPr>
          <a:xfrm>
            <a:off x="9327356" y="3497263"/>
            <a:ext cx="3109119" cy="2331508"/>
          </a:xfrm>
          <a:solidFill>
            <a:schemeClr val="accent3"/>
          </a:solidFill>
        </p:spPr>
        <p:txBody>
          <a:bodyPr>
            <a:normAutofit/>
          </a:bodyPr>
          <a:lstStyle>
            <a:lvl1pPr>
              <a:lnSpc>
                <a:spcPct val="100000"/>
              </a:lnSpc>
              <a:defRPr sz="1632">
                <a:solidFill>
                  <a:schemeClr val="tx1"/>
                </a:solidFill>
              </a:defRPr>
            </a:lvl1pPr>
            <a:lvl2pPr>
              <a:lnSpc>
                <a:spcPct val="100000"/>
              </a:lnSpc>
              <a:defRPr sz="1632">
                <a:solidFill>
                  <a:schemeClr val="tx1"/>
                </a:solidFill>
              </a:defRPr>
            </a:lvl2pPr>
            <a:lvl3pPr>
              <a:lnSpc>
                <a:spcPct val="100000"/>
              </a:lnSpc>
              <a:defRPr sz="1632">
                <a:solidFill>
                  <a:schemeClr val="tx1"/>
                </a:solidFill>
              </a:defRPr>
            </a:lvl3pPr>
            <a:lvl4pPr>
              <a:lnSpc>
                <a:spcPct val="100000"/>
              </a:lnSpc>
              <a:defRPr sz="1632">
                <a:solidFill>
                  <a:schemeClr val="tx1"/>
                </a:solidFill>
              </a:defRPr>
            </a:lvl4pPr>
            <a:lvl5pPr>
              <a:lnSpc>
                <a:spcPct val="100000"/>
              </a:lnSpc>
              <a:defRPr sz="163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p:cNvSpPr>
            <a:spLocks noGrp="1"/>
          </p:cNvSpPr>
          <p:nvPr>
            <p:ph type="body" sz="quarter" idx="14"/>
          </p:nvPr>
        </p:nvSpPr>
        <p:spPr>
          <a:xfrm>
            <a:off x="3109119" y="3497263"/>
            <a:ext cx="3109119" cy="2331508"/>
          </a:xfrm>
          <a:solidFill>
            <a:schemeClr val="bg2"/>
          </a:solidFill>
        </p:spPr>
        <p:txBody>
          <a:bodyPr>
            <a:normAutofit/>
          </a:bodyPr>
          <a:lstStyle>
            <a:lvl1pPr>
              <a:lnSpc>
                <a:spcPct val="100000"/>
              </a:lnSpc>
              <a:defRPr sz="1632">
                <a:solidFill>
                  <a:schemeClr val="tx1"/>
                </a:solidFill>
              </a:defRPr>
            </a:lvl1pPr>
            <a:lvl2pPr>
              <a:lnSpc>
                <a:spcPct val="100000"/>
              </a:lnSpc>
              <a:defRPr sz="1632">
                <a:solidFill>
                  <a:schemeClr val="tx1"/>
                </a:solidFill>
              </a:defRPr>
            </a:lvl2pPr>
            <a:lvl3pPr>
              <a:lnSpc>
                <a:spcPct val="100000"/>
              </a:lnSpc>
              <a:defRPr sz="1632">
                <a:solidFill>
                  <a:schemeClr val="tx1"/>
                </a:solidFill>
              </a:defRPr>
            </a:lvl3pPr>
            <a:lvl4pPr>
              <a:lnSpc>
                <a:spcPct val="100000"/>
              </a:lnSpc>
              <a:defRPr sz="1632">
                <a:solidFill>
                  <a:schemeClr val="tx1"/>
                </a:solidFill>
              </a:defRPr>
            </a:lvl4pPr>
            <a:lvl5pPr>
              <a:lnSpc>
                <a:spcPct val="100000"/>
              </a:lnSpc>
              <a:defRPr sz="163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Picture Placeholder 22"/>
          <p:cNvSpPr>
            <a:spLocks noGrp="1"/>
          </p:cNvSpPr>
          <p:nvPr>
            <p:ph type="pic" sz="quarter" idx="15"/>
          </p:nvPr>
        </p:nvSpPr>
        <p:spPr>
          <a:xfrm>
            <a:off x="3109119" y="1165754"/>
            <a:ext cx="3109119" cy="2331508"/>
          </a:xfrm>
        </p:spPr>
        <p:txBody>
          <a:bodyPr rtlCol="0">
            <a:normAutofit/>
          </a:bodyPr>
          <a:lstStyle/>
          <a:p>
            <a:pPr lvl="0"/>
            <a:r>
              <a:rPr lang="en-US" noProof="0"/>
              <a:t>Click icon to add picture</a:t>
            </a:r>
          </a:p>
        </p:txBody>
      </p:sp>
      <p:sp>
        <p:nvSpPr>
          <p:cNvPr id="24" name="Picture Placeholder 22"/>
          <p:cNvSpPr>
            <a:spLocks noGrp="1"/>
          </p:cNvSpPr>
          <p:nvPr>
            <p:ph type="pic" sz="quarter" idx="16"/>
          </p:nvPr>
        </p:nvSpPr>
        <p:spPr>
          <a:xfrm>
            <a:off x="9327356" y="1165754"/>
            <a:ext cx="3109119" cy="2331508"/>
          </a:xfrm>
        </p:spPr>
        <p:txBody>
          <a:bodyPr rtlCol="0">
            <a:normAutofit/>
          </a:bodyPr>
          <a:lstStyle/>
          <a:p>
            <a:pPr lvl="0"/>
            <a:r>
              <a:rPr lang="en-US" noProof="0"/>
              <a:t>Click icon to add picture</a:t>
            </a:r>
          </a:p>
        </p:txBody>
      </p:sp>
      <p:sp>
        <p:nvSpPr>
          <p:cNvPr id="25" name="Picture Placeholder 22"/>
          <p:cNvSpPr>
            <a:spLocks noGrp="1"/>
          </p:cNvSpPr>
          <p:nvPr>
            <p:ph type="pic" sz="quarter" idx="17"/>
          </p:nvPr>
        </p:nvSpPr>
        <p:spPr>
          <a:xfrm>
            <a:off x="6218237" y="3497263"/>
            <a:ext cx="3109119" cy="2331508"/>
          </a:xfrm>
        </p:spPr>
        <p:txBody>
          <a:bodyPr rtlCol="0">
            <a:normAutofit/>
          </a:bodyPr>
          <a:lstStyle/>
          <a:p>
            <a:pPr lvl="0"/>
            <a:r>
              <a:rPr lang="en-US" noProof="0"/>
              <a:t>Click icon to add picture</a:t>
            </a:r>
            <a:endParaRPr lang="en-US" noProof="0" dirty="0"/>
          </a:p>
        </p:txBody>
      </p:sp>
      <p:sp>
        <p:nvSpPr>
          <p:cNvPr id="9" name="Slide Number Placeholder 3"/>
          <p:cNvSpPr>
            <a:spLocks noGrp="1"/>
          </p:cNvSpPr>
          <p:nvPr>
            <p:ph type="sldNum" sz="quarter" idx="18"/>
          </p:nvPr>
        </p:nvSpPr>
        <p:spPr/>
        <p:txBody>
          <a:bodyPr/>
          <a:lstStyle>
            <a:lvl1pPr>
              <a:defRPr smtClean="0">
                <a:solidFill>
                  <a:srgbClr val="3F3F3F"/>
                </a:solidFill>
              </a:defRPr>
            </a:lvl1pPr>
          </a:lstStyle>
          <a:p>
            <a:pPr>
              <a:defRPr/>
            </a:pPr>
            <a:fld id="{A9D2B331-5CEC-4CE5-8E42-CF623B675EAE}" type="slidenum">
              <a:rPr lang="en-US"/>
              <a:pPr>
                <a:defRPr/>
              </a:pPr>
              <a:t>‹N°›</a:t>
            </a:fld>
            <a:endParaRPr lang="en-US"/>
          </a:p>
        </p:txBody>
      </p:sp>
    </p:spTree>
    <p:extLst>
      <p:ext uri="{BB962C8B-B14F-4D97-AF65-F5344CB8AC3E}">
        <p14:creationId xmlns:p14="http://schemas.microsoft.com/office/powerpoint/2010/main" val="14667212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flowing text sections">
    <p:spTree>
      <p:nvGrpSpPr>
        <p:cNvPr id="1" name=""/>
        <p:cNvGrpSpPr/>
        <p:nvPr/>
      </p:nvGrpSpPr>
      <p:grpSpPr>
        <a:xfrm>
          <a:off x="0" y="0"/>
          <a:ext cx="0" cy="0"/>
          <a:chOff x="0" y="0"/>
          <a:chExt cx="0" cy="0"/>
        </a:xfrm>
      </p:grpSpPr>
      <p:sp>
        <p:nvSpPr>
          <p:cNvPr id="5" name="Slide Number Placeholder 3"/>
          <p:cNvSpPr txBox="1">
            <a:spLocks/>
          </p:cNvSpPr>
          <p:nvPr/>
        </p:nvSpPr>
        <p:spPr>
          <a:xfrm>
            <a:off x="4767316" y="6605941"/>
            <a:ext cx="2901844" cy="372394"/>
          </a:xfrm>
          <a:prstGeom prst="rect">
            <a:avLst/>
          </a:prstGeom>
        </p:spPr>
        <p:txBody>
          <a:bodyPr lIns="186521" rIns="186521"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816" dirty="0"/>
              <a:t>Microsoft Confidential</a:t>
            </a:r>
          </a:p>
        </p:txBody>
      </p:sp>
      <p:sp>
        <p:nvSpPr>
          <p:cNvPr id="12" name="Text Placeholder 11"/>
          <p:cNvSpPr>
            <a:spLocks noGrp="1"/>
          </p:cNvSpPr>
          <p:nvPr>
            <p:ph type="body" sz="quarter" idx="12"/>
          </p:nvPr>
        </p:nvSpPr>
        <p:spPr>
          <a:xfrm>
            <a:off x="3109119" y="1165754"/>
            <a:ext cx="4663678" cy="4663017"/>
          </a:xfrm>
          <a:solidFill>
            <a:srgbClr val="002050"/>
          </a:solidFill>
        </p:spPr>
        <p:txBody>
          <a:bodyPr>
            <a:noAutofit/>
          </a:bodyPr>
          <a:lstStyle>
            <a:lvl1pPr>
              <a:lnSpc>
                <a:spcPct val="100000"/>
              </a:lnSpc>
              <a:defRPr sz="1632">
                <a:solidFill>
                  <a:schemeClr val="tx1"/>
                </a:solidFill>
              </a:defRPr>
            </a:lvl1pPr>
            <a:lvl2pPr>
              <a:lnSpc>
                <a:spcPct val="100000"/>
              </a:lnSpc>
              <a:defRPr sz="2448"/>
            </a:lvl2pPr>
            <a:lvl3pPr>
              <a:lnSpc>
                <a:spcPct val="100000"/>
              </a:lnSpc>
              <a:defRPr sz="2448"/>
            </a:lvl3pPr>
            <a:lvl4pPr>
              <a:lnSpc>
                <a:spcPct val="100000"/>
              </a:lnSpc>
              <a:defRPr sz="2448"/>
            </a:lvl4pPr>
            <a:lvl5pPr>
              <a:lnSpc>
                <a:spcPct val="100000"/>
              </a:lnSpc>
              <a:defRPr sz="2448"/>
            </a:lvl5pPr>
          </a:lstStyle>
          <a:p>
            <a:pPr lvl="0"/>
            <a:r>
              <a:rPr lang="en-US"/>
              <a:t>Click to edit Master text styles</a:t>
            </a:r>
          </a:p>
        </p:txBody>
      </p:sp>
      <p:sp>
        <p:nvSpPr>
          <p:cNvPr id="9" name="Title 1"/>
          <p:cNvSpPr>
            <a:spLocks noGrp="1"/>
          </p:cNvSpPr>
          <p:nvPr>
            <p:ph type="title"/>
          </p:nvPr>
        </p:nvSpPr>
        <p:spPr>
          <a:xfrm>
            <a:off x="0" y="1165754"/>
            <a:ext cx="3109119" cy="2331508"/>
          </a:xfrm>
          <a:solidFill>
            <a:schemeClr val="accent1"/>
          </a:solidFill>
        </p:spPr>
        <p:txBody>
          <a:bodyPr>
            <a:normAutofit/>
          </a:bodyPr>
          <a:lstStyle>
            <a:lvl1pPr>
              <a:defRPr sz="2448"/>
            </a:lvl1pPr>
          </a:lstStyle>
          <a:p>
            <a:r>
              <a:rPr lang="en-US"/>
              <a:t>Click to edit Master title style</a:t>
            </a:r>
            <a:endParaRPr lang="en-US" dirty="0"/>
          </a:p>
        </p:txBody>
      </p:sp>
      <p:sp>
        <p:nvSpPr>
          <p:cNvPr id="16" name="Text Placeholder 11"/>
          <p:cNvSpPr>
            <a:spLocks noGrp="1"/>
          </p:cNvSpPr>
          <p:nvPr>
            <p:ph type="body" sz="quarter" idx="14"/>
          </p:nvPr>
        </p:nvSpPr>
        <p:spPr>
          <a:xfrm>
            <a:off x="7772797" y="1165754"/>
            <a:ext cx="4663678" cy="4663017"/>
          </a:xfrm>
          <a:solidFill>
            <a:srgbClr val="0A5BBA"/>
          </a:solidFill>
        </p:spPr>
        <p:txBody>
          <a:bodyPr>
            <a:noAutofit/>
          </a:bodyPr>
          <a:lstStyle>
            <a:lvl1pPr>
              <a:lnSpc>
                <a:spcPct val="100000"/>
              </a:lnSpc>
              <a:defRPr sz="1632">
                <a:solidFill>
                  <a:schemeClr val="tx1"/>
                </a:solidFill>
              </a:defRPr>
            </a:lvl1pPr>
            <a:lvl2pPr>
              <a:lnSpc>
                <a:spcPct val="100000"/>
              </a:lnSpc>
              <a:defRPr sz="2448"/>
            </a:lvl2pPr>
            <a:lvl3pPr>
              <a:lnSpc>
                <a:spcPct val="100000"/>
              </a:lnSpc>
              <a:defRPr sz="2448"/>
            </a:lvl3pPr>
            <a:lvl4pPr>
              <a:lnSpc>
                <a:spcPct val="100000"/>
              </a:lnSpc>
              <a:defRPr sz="2448"/>
            </a:lvl4pPr>
            <a:lvl5pPr>
              <a:lnSpc>
                <a:spcPct val="100000"/>
              </a:lnSpc>
              <a:defRPr sz="2448"/>
            </a:lvl5pPr>
          </a:lstStyle>
          <a:p>
            <a:pPr lvl="0"/>
            <a:r>
              <a:rPr lang="en-US"/>
              <a:t>Click to edit Master text styles</a:t>
            </a:r>
          </a:p>
        </p:txBody>
      </p:sp>
      <p:sp>
        <p:nvSpPr>
          <p:cNvPr id="6" name="Slide Number Placeholder 3"/>
          <p:cNvSpPr>
            <a:spLocks noGrp="1"/>
          </p:cNvSpPr>
          <p:nvPr>
            <p:ph type="sldNum" sz="quarter" idx="15"/>
          </p:nvPr>
        </p:nvSpPr>
        <p:spPr>
          <a:xfrm>
            <a:off x="9541108" y="6622132"/>
            <a:ext cx="2901844" cy="372394"/>
          </a:xfrm>
        </p:spPr>
        <p:txBody>
          <a:bodyPr/>
          <a:lstStyle>
            <a:lvl1pPr>
              <a:defRPr smtClean="0">
                <a:solidFill>
                  <a:srgbClr val="3F3F3F"/>
                </a:solidFill>
                <a:latin typeface="+mn-lt"/>
              </a:defRPr>
            </a:lvl1pPr>
          </a:lstStyle>
          <a:p>
            <a:pPr>
              <a:defRPr/>
            </a:pPr>
            <a:fld id="{CEDF76A3-F66E-4F66-B3D2-E061CE296CA9}" type="slidenum">
              <a:rPr lang="en-US"/>
              <a:pPr>
                <a:defRPr/>
              </a:pPr>
              <a:t>‹N°›</a:t>
            </a:fld>
            <a:endParaRPr lang="en-US"/>
          </a:p>
        </p:txBody>
      </p:sp>
    </p:spTree>
    <p:extLst>
      <p:ext uri="{BB962C8B-B14F-4D97-AF65-F5344CB8AC3E}">
        <p14:creationId xmlns:p14="http://schemas.microsoft.com/office/powerpoint/2010/main" val="25256391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1165754"/>
            <a:ext cx="6218238" cy="359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pPr eaLnBrk="1" hangingPunct="1"/>
            <a:endParaRPr lang="de-DE" altLang="de-DE" sz="1734"/>
          </a:p>
        </p:txBody>
      </p:sp>
      <p:sp>
        <p:nvSpPr>
          <p:cNvPr id="16" name="Text Placeholder 9"/>
          <p:cNvSpPr>
            <a:spLocks noGrp="1"/>
          </p:cNvSpPr>
          <p:nvPr>
            <p:ph type="body" sz="quarter" idx="13"/>
          </p:nvPr>
        </p:nvSpPr>
        <p:spPr>
          <a:xfrm>
            <a:off x="0" y="1165754"/>
            <a:ext cx="6218238" cy="2331508"/>
          </a:xfrm>
          <a:solidFill>
            <a:schemeClr val="accent1">
              <a:alpha val="90000"/>
            </a:schemeClr>
          </a:solidFill>
        </p:spPr>
        <p:txBody>
          <a:bodyPr>
            <a:noAutofit/>
          </a:bodyPr>
          <a:lstStyle>
            <a:lvl1pPr>
              <a:lnSpc>
                <a:spcPct val="100000"/>
              </a:lnSpc>
              <a:defRPr sz="3468">
                <a:solidFill>
                  <a:schemeClr val="tx1"/>
                </a:solidFill>
                <a:latin typeface="Segoe UI Light" panose="020B0502040204020203" pitchFamily="34" charset="0"/>
                <a:cs typeface="Segoe UI Light" panose="020B0502040204020203" pitchFamily="34" charset="0"/>
              </a:defRPr>
            </a:lvl1pPr>
            <a:lvl2pPr>
              <a:defRPr sz="3060">
                <a:latin typeface="+mn-lt"/>
              </a:defRPr>
            </a:lvl2pPr>
            <a:lvl3pPr>
              <a:defRPr sz="3060">
                <a:latin typeface="+mn-lt"/>
              </a:defRPr>
            </a:lvl3pPr>
            <a:lvl4pPr>
              <a:defRPr sz="3060">
                <a:latin typeface="+mn-lt"/>
              </a:defRPr>
            </a:lvl4pPr>
            <a:lvl5pPr>
              <a:defRPr sz="3060">
                <a:latin typeface="+mn-lt"/>
              </a:defRPr>
            </a:lvl5pPr>
          </a:lstStyle>
          <a:p>
            <a:pPr lvl="0"/>
            <a:r>
              <a:rPr lang="en-US" dirty="0"/>
              <a:t>Click to edit Master text styles</a:t>
            </a:r>
          </a:p>
        </p:txBody>
      </p:sp>
    </p:spTree>
    <p:extLst>
      <p:ext uri="{BB962C8B-B14F-4D97-AF65-F5344CB8AC3E}">
        <p14:creationId xmlns:p14="http://schemas.microsoft.com/office/powerpoint/2010/main" val="34543348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Contact Page">
    <p:spTree>
      <p:nvGrpSpPr>
        <p:cNvPr id="1" name=""/>
        <p:cNvGrpSpPr/>
        <p:nvPr/>
      </p:nvGrpSpPr>
      <p:grpSpPr>
        <a:xfrm>
          <a:off x="0" y="0"/>
          <a:ext cx="0" cy="0"/>
          <a:chOff x="0" y="0"/>
          <a:chExt cx="0" cy="0"/>
        </a:xfrm>
      </p:grpSpPr>
      <p:sp>
        <p:nvSpPr>
          <p:cNvPr id="5" name="TextBox 6"/>
          <p:cNvSpPr txBox="1">
            <a:spLocks noChangeArrowheads="1"/>
          </p:cNvSpPr>
          <p:nvPr/>
        </p:nvSpPr>
        <p:spPr bwMode="auto">
          <a:xfrm>
            <a:off x="103637" y="6139639"/>
            <a:ext cx="11991159" cy="55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pPr eaLnBrk="1" hangingPunct="1">
              <a:lnSpc>
                <a:spcPct val="120000"/>
              </a:lnSpc>
            </a:pPr>
            <a:r>
              <a:rPr lang="en-US" altLang="de-DE" sz="816"/>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8" name="Picture Placeholder 9"/>
          <p:cNvSpPr>
            <a:spLocks noGrp="1"/>
          </p:cNvSpPr>
          <p:nvPr>
            <p:ph type="pic" sz="quarter" idx="14"/>
          </p:nvPr>
        </p:nvSpPr>
        <p:spPr>
          <a:xfrm>
            <a:off x="0" y="0"/>
            <a:ext cx="12436475" cy="6994525"/>
          </a:xfrm>
          <a:prstGeom prst="rect">
            <a:avLst/>
          </a:prstGeom>
        </p:spPr>
        <p:txBody>
          <a:bodyPr rtlCol="0">
            <a:normAutofit/>
          </a:bodyPr>
          <a:lstStyle>
            <a:lvl1pPr>
              <a:buFontTx/>
              <a:buNone/>
              <a:defRPr sz="1428">
                <a:solidFill>
                  <a:srgbClr val="000000"/>
                </a:solidFill>
                <a:latin typeface="+mn-lt"/>
              </a:defRPr>
            </a:lvl1pPr>
          </a:lstStyle>
          <a:p>
            <a:pPr lvl="0"/>
            <a:r>
              <a:rPr lang="en-US" noProof="0"/>
              <a:t>Click icon to add picture</a:t>
            </a:r>
            <a:endParaRPr lang="en-US" noProof="0" dirty="0"/>
          </a:p>
        </p:txBody>
      </p:sp>
      <p:sp>
        <p:nvSpPr>
          <p:cNvPr id="10" name="Text Placeholder 9"/>
          <p:cNvSpPr>
            <a:spLocks noGrp="1"/>
          </p:cNvSpPr>
          <p:nvPr>
            <p:ph type="body" sz="quarter" idx="12"/>
          </p:nvPr>
        </p:nvSpPr>
        <p:spPr>
          <a:xfrm>
            <a:off x="0" y="1165754"/>
            <a:ext cx="6218238" cy="2331508"/>
          </a:xfrm>
          <a:solidFill>
            <a:schemeClr val="accent1">
              <a:alpha val="90000"/>
            </a:schemeClr>
          </a:solidFill>
        </p:spPr>
        <p:txBody>
          <a:bodyPr>
            <a:noAutofit/>
          </a:bodyPr>
          <a:lstStyle>
            <a:lvl1pPr>
              <a:lnSpc>
                <a:spcPct val="110000"/>
              </a:lnSpc>
              <a:defRPr sz="1632">
                <a:solidFill>
                  <a:srgbClr val="FFFFFF"/>
                </a:solidFill>
                <a:latin typeface="+mn-lt"/>
                <a:cs typeface="Segoe Pro Semibold"/>
              </a:defRPr>
            </a:lvl1pPr>
            <a:lvl2pPr>
              <a:lnSpc>
                <a:spcPct val="110000"/>
              </a:lnSpc>
              <a:defRPr sz="1632">
                <a:solidFill>
                  <a:srgbClr val="FFFFFF"/>
                </a:solidFill>
                <a:latin typeface="+mn-lt"/>
                <a:cs typeface="Segoe Pro Semibold"/>
              </a:defRPr>
            </a:lvl2pPr>
            <a:lvl3pPr>
              <a:lnSpc>
                <a:spcPct val="110000"/>
              </a:lnSpc>
              <a:defRPr sz="1632">
                <a:solidFill>
                  <a:srgbClr val="FFFFFF"/>
                </a:solidFill>
                <a:latin typeface="+mn-lt"/>
                <a:cs typeface="Segoe Pro Semibold"/>
              </a:defRPr>
            </a:lvl3pPr>
            <a:lvl4pPr>
              <a:lnSpc>
                <a:spcPct val="110000"/>
              </a:lnSpc>
              <a:defRPr sz="1632">
                <a:solidFill>
                  <a:srgbClr val="FFFFFF"/>
                </a:solidFill>
                <a:latin typeface="+mn-lt"/>
                <a:cs typeface="Segoe Pro Semibold"/>
              </a:defRPr>
            </a:lvl4pPr>
            <a:lvl5pPr>
              <a:lnSpc>
                <a:spcPct val="110000"/>
              </a:lnSpc>
              <a:defRPr sz="1632">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4"/>
          <p:cNvSpPr>
            <a:spLocks noGrp="1"/>
          </p:cNvSpPr>
          <p:nvPr>
            <p:ph type="pic" sz="quarter" idx="17"/>
          </p:nvPr>
        </p:nvSpPr>
        <p:spPr>
          <a:xfrm>
            <a:off x="0" y="3282"/>
            <a:ext cx="1865471" cy="514578"/>
          </a:xfrm>
        </p:spPr>
        <p:txBody>
          <a:bodyPr rtlCol="0">
            <a:normAutofit/>
          </a:bodyPr>
          <a:lstStyle>
            <a:lvl1pPr>
              <a:defRPr>
                <a:solidFill>
                  <a:srgbClr val="000000"/>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105498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0841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Contact Page">
    <p:spTree>
      <p:nvGrpSpPr>
        <p:cNvPr id="1" name=""/>
        <p:cNvGrpSpPr/>
        <p:nvPr/>
      </p:nvGrpSpPr>
      <p:grpSpPr>
        <a:xfrm>
          <a:off x="0" y="0"/>
          <a:ext cx="0" cy="0"/>
          <a:chOff x="0" y="0"/>
          <a:chExt cx="0" cy="0"/>
        </a:xfrm>
      </p:grpSpPr>
      <p:sp>
        <p:nvSpPr>
          <p:cNvPr id="5" name="TextBox 6"/>
          <p:cNvSpPr txBox="1">
            <a:spLocks noChangeArrowheads="1"/>
          </p:cNvSpPr>
          <p:nvPr/>
        </p:nvSpPr>
        <p:spPr bwMode="auto">
          <a:xfrm>
            <a:off x="103637" y="6139639"/>
            <a:ext cx="11991159" cy="55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pPr eaLnBrk="1" hangingPunct="1">
              <a:lnSpc>
                <a:spcPct val="120000"/>
              </a:lnSpc>
            </a:pPr>
            <a:r>
              <a:rPr lang="en-US" altLang="de-DE" sz="816"/>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8" name="Picture Placeholder 9"/>
          <p:cNvSpPr>
            <a:spLocks noGrp="1"/>
          </p:cNvSpPr>
          <p:nvPr>
            <p:ph type="pic" sz="quarter" idx="14"/>
          </p:nvPr>
        </p:nvSpPr>
        <p:spPr>
          <a:xfrm>
            <a:off x="0" y="0"/>
            <a:ext cx="12436475" cy="6994525"/>
          </a:xfrm>
          <a:prstGeom prst="rect">
            <a:avLst/>
          </a:prstGeom>
        </p:spPr>
        <p:txBody>
          <a:bodyPr rtlCol="0">
            <a:normAutofit/>
          </a:bodyPr>
          <a:lstStyle>
            <a:lvl1pPr>
              <a:buFontTx/>
              <a:buNone/>
              <a:defRPr sz="1428">
                <a:solidFill>
                  <a:srgbClr val="000000"/>
                </a:solidFill>
                <a:latin typeface="+mn-lt"/>
              </a:defRPr>
            </a:lvl1pPr>
          </a:lstStyle>
          <a:p>
            <a:pPr lvl="0"/>
            <a:r>
              <a:rPr lang="en-US" noProof="0"/>
              <a:t>Click icon to add picture</a:t>
            </a:r>
            <a:endParaRPr lang="en-US" noProof="0" dirty="0"/>
          </a:p>
        </p:txBody>
      </p:sp>
      <p:sp>
        <p:nvSpPr>
          <p:cNvPr id="7" name="Picture Placeholder 4"/>
          <p:cNvSpPr>
            <a:spLocks noGrp="1"/>
          </p:cNvSpPr>
          <p:nvPr>
            <p:ph type="pic" sz="quarter" idx="17"/>
          </p:nvPr>
        </p:nvSpPr>
        <p:spPr>
          <a:xfrm>
            <a:off x="10571004" y="3282"/>
            <a:ext cx="1865471" cy="514578"/>
          </a:xfrm>
        </p:spPr>
        <p:txBody>
          <a:bodyPr rtlCol="0">
            <a:normAutofit/>
          </a:bodyPr>
          <a:lstStyle>
            <a:lvl1pPr>
              <a:defRPr>
                <a:solidFill>
                  <a:srgbClr val="000000"/>
                </a:solidFill>
              </a:defRPr>
            </a:lvl1pPr>
          </a:lstStyle>
          <a:p>
            <a:pPr lvl="0"/>
            <a:r>
              <a:rPr lang="en-US" noProof="0"/>
              <a:t>Click icon to add picture</a:t>
            </a:r>
            <a:endParaRPr lang="en-US" noProof="0" dirty="0"/>
          </a:p>
        </p:txBody>
      </p:sp>
      <p:sp>
        <p:nvSpPr>
          <p:cNvPr id="9" name="Text Placeholder 9"/>
          <p:cNvSpPr>
            <a:spLocks noGrp="1"/>
          </p:cNvSpPr>
          <p:nvPr>
            <p:ph type="body" sz="quarter" idx="12"/>
          </p:nvPr>
        </p:nvSpPr>
        <p:spPr>
          <a:xfrm>
            <a:off x="6218237" y="1165754"/>
            <a:ext cx="6218238" cy="2331508"/>
          </a:xfrm>
          <a:solidFill>
            <a:schemeClr val="accent1">
              <a:alpha val="90000"/>
            </a:schemeClr>
          </a:solidFill>
        </p:spPr>
        <p:txBody>
          <a:bodyPr>
            <a:noAutofit/>
          </a:bodyPr>
          <a:lstStyle>
            <a:lvl1pPr>
              <a:lnSpc>
                <a:spcPct val="110000"/>
              </a:lnSpc>
              <a:defRPr sz="1632">
                <a:solidFill>
                  <a:srgbClr val="FFFFFF"/>
                </a:solidFill>
                <a:latin typeface="+mn-lt"/>
                <a:cs typeface="Segoe Pro Semibold"/>
              </a:defRPr>
            </a:lvl1pPr>
            <a:lvl2pPr>
              <a:lnSpc>
                <a:spcPct val="110000"/>
              </a:lnSpc>
              <a:defRPr sz="1632">
                <a:solidFill>
                  <a:srgbClr val="FFFFFF"/>
                </a:solidFill>
                <a:latin typeface="+mn-lt"/>
                <a:cs typeface="Segoe Pro Semibold"/>
              </a:defRPr>
            </a:lvl2pPr>
            <a:lvl3pPr>
              <a:lnSpc>
                <a:spcPct val="110000"/>
              </a:lnSpc>
              <a:defRPr sz="1632">
                <a:solidFill>
                  <a:srgbClr val="FFFFFF"/>
                </a:solidFill>
                <a:latin typeface="+mn-lt"/>
                <a:cs typeface="Segoe Pro Semibold"/>
              </a:defRPr>
            </a:lvl3pPr>
            <a:lvl4pPr>
              <a:lnSpc>
                <a:spcPct val="110000"/>
              </a:lnSpc>
              <a:defRPr sz="1632">
                <a:solidFill>
                  <a:srgbClr val="FFFFFF"/>
                </a:solidFill>
                <a:latin typeface="+mn-lt"/>
                <a:cs typeface="Segoe Pro Semibold"/>
              </a:defRPr>
            </a:lvl4pPr>
            <a:lvl5pPr>
              <a:lnSpc>
                <a:spcPct val="110000"/>
              </a:lnSpc>
              <a:defRPr sz="1632">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8142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_Contact Page">
    <p:spTree>
      <p:nvGrpSpPr>
        <p:cNvPr id="1" name=""/>
        <p:cNvGrpSpPr/>
        <p:nvPr/>
      </p:nvGrpSpPr>
      <p:grpSpPr>
        <a:xfrm>
          <a:off x="0" y="0"/>
          <a:ext cx="0" cy="0"/>
          <a:chOff x="0" y="0"/>
          <a:chExt cx="0" cy="0"/>
        </a:xfrm>
      </p:grpSpPr>
      <p:sp>
        <p:nvSpPr>
          <p:cNvPr id="9" name="TextBox 6"/>
          <p:cNvSpPr txBox="1">
            <a:spLocks noChangeArrowheads="1"/>
          </p:cNvSpPr>
          <p:nvPr/>
        </p:nvSpPr>
        <p:spPr bwMode="auto">
          <a:xfrm>
            <a:off x="103637" y="6139639"/>
            <a:ext cx="11991159" cy="55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pPr eaLnBrk="1" hangingPunct="1">
              <a:lnSpc>
                <a:spcPct val="120000"/>
              </a:lnSpc>
            </a:pPr>
            <a:r>
              <a:rPr lang="en-US" altLang="de-DE" sz="816"/>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8" name="Picture Placeholder 9"/>
          <p:cNvSpPr>
            <a:spLocks noGrp="1"/>
          </p:cNvSpPr>
          <p:nvPr>
            <p:ph type="pic" sz="quarter" idx="14"/>
          </p:nvPr>
        </p:nvSpPr>
        <p:spPr>
          <a:xfrm>
            <a:off x="0" y="0"/>
            <a:ext cx="12436475" cy="6994525"/>
          </a:xfrm>
          <a:prstGeom prst="rect">
            <a:avLst/>
          </a:prstGeom>
        </p:spPr>
        <p:txBody>
          <a:bodyPr rtlCol="0">
            <a:normAutofit/>
          </a:bodyPr>
          <a:lstStyle>
            <a:lvl1pPr>
              <a:buFontTx/>
              <a:buNone/>
              <a:defRPr sz="1428">
                <a:solidFill>
                  <a:srgbClr val="000000"/>
                </a:solidFill>
                <a:latin typeface="+mn-lt"/>
              </a:defRPr>
            </a:lvl1pPr>
          </a:lstStyle>
          <a:p>
            <a:pPr lvl="0"/>
            <a:r>
              <a:rPr lang="en-US" noProof="0"/>
              <a:t>Click icon to add picture</a:t>
            </a:r>
            <a:endParaRPr lang="en-US" noProof="0" dirty="0"/>
          </a:p>
        </p:txBody>
      </p:sp>
      <p:sp>
        <p:nvSpPr>
          <p:cNvPr id="10" name="Text Placeholder 9"/>
          <p:cNvSpPr>
            <a:spLocks noGrp="1"/>
          </p:cNvSpPr>
          <p:nvPr>
            <p:ph type="body" sz="quarter" idx="12"/>
          </p:nvPr>
        </p:nvSpPr>
        <p:spPr>
          <a:xfrm>
            <a:off x="0" y="1165754"/>
            <a:ext cx="6218238" cy="2331508"/>
          </a:xfrm>
          <a:solidFill>
            <a:schemeClr val="accent1">
              <a:alpha val="90000"/>
            </a:schemeClr>
          </a:solidFill>
        </p:spPr>
        <p:txBody>
          <a:bodyPr lIns="91440" tIns="91440">
            <a:noAutofit/>
          </a:bodyPr>
          <a:lstStyle>
            <a:lvl1pPr algn="l" eaLnBrk="1" hangingPunct="1">
              <a:lnSpc>
                <a:spcPct val="110000"/>
              </a:lnSpc>
              <a:defRPr lang="en-US" sz="1632" baseline="0" dirty="0" smtClean="0">
                <a:solidFill>
                  <a:srgbClr val="FFFFFF"/>
                </a:solidFill>
                <a:latin typeface="+mn-lt"/>
                <a:cs typeface="Segoe Pro Semibold"/>
              </a:defRPr>
            </a:lvl1pPr>
            <a:lvl2pPr algn="l" eaLnBrk="1" hangingPunct="1">
              <a:lnSpc>
                <a:spcPct val="110000"/>
              </a:lnSpc>
              <a:defRPr lang="en-US" sz="1632" baseline="0" dirty="0" smtClean="0">
                <a:solidFill>
                  <a:srgbClr val="FFFFFF"/>
                </a:solidFill>
                <a:latin typeface="+mn-lt"/>
                <a:cs typeface="Segoe Pro Semibold"/>
              </a:defRPr>
            </a:lvl2pPr>
            <a:lvl3pPr algn="l" eaLnBrk="1" hangingPunct="1">
              <a:lnSpc>
                <a:spcPct val="110000"/>
              </a:lnSpc>
              <a:defRPr lang="en-US" sz="1632" baseline="0" dirty="0" smtClean="0">
                <a:solidFill>
                  <a:srgbClr val="FFFFFF"/>
                </a:solidFill>
                <a:latin typeface="+mn-lt"/>
                <a:cs typeface="Segoe Pro Semibold"/>
              </a:defRPr>
            </a:lvl3pPr>
            <a:lvl4pPr algn="l" eaLnBrk="1" hangingPunct="1">
              <a:lnSpc>
                <a:spcPct val="110000"/>
              </a:lnSpc>
              <a:defRPr lang="en-US" sz="1632" baseline="0" dirty="0" smtClean="0">
                <a:solidFill>
                  <a:srgbClr val="FFFFFF"/>
                </a:solidFill>
                <a:latin typeface="+mn-lt"/>
                <a:cs typeface="Segoe Pro Semibold"/>
              </a:defRPr>
            </a:lvl4pPr>
            <a:lvl5pPr algn="l" eaLnBrk="1" hangingPunct="1">
              <a:lnSpc>
                <a:spcPct val="110000"/>
              </a:lnSpc>
              <a:defRPr lang="en-US" sz="1632"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4"/>
          <p:cNvSpPr>
            <a:spLocks noGrp="1"/>
          </p:cNvSpPr>
          <p:nvPr>
            <p:ph type="pic" sz="quarter" idx="17"/>
          </p:nvPr>
        </p:nvSpPr>
        <p:spPr>
          <a:xfrm>
            <a:off x="10568844" y="3282"/>
            <a:ext cx="1865471" cy="514578"/>
          </a:xfrm>
        </p:spPr>
        <p:txBody>
          <a:bodyPr rtlCol="0">
            <a:normAutofit/>
          </a:bodyPr>
          <a:lstStyle>
            <a:lvl1pPr>
              <a:defRPr>
                <a:solidFill>
                  <a:srgbClr val="000000"/>
                </a:solidFill>
              </a:defRPr>
            </a:lvl1pPr>
          </a:lstStyle>
          <a:p>
            <a:pPr lvl="0"/>
            <a:r>
              <a:rPr lang="en-US" noProof="0"/>
              <a:t>Click icon to add picture</a:t>
            </a:r>
            <a:endParaRPr lang="en-US" noProof="0" dirty="0"/>
          </a:p>
        </p:txBody>
      </p:sp>
      <p:sp>
        <p:nvSpPr>
          <p:cNvPr id="6" name="Picture Placeholder 4"/>
          <p:cNvSpPr>
            <a:spLocks noGrp="1"/>
          </p:cNvSpPr>
          <p:nvPr>
            <p:ph type="pic" sz="quarter" idx="18"/>
          </p:nvPr>
        </p:nvSpPr>
        <p:spPr>
          <a:xfrm>
            <a:off x="0" y="0"/>
            <a:ext cx="1554559" cy="1165754"/>
          </a:xfrm>
        </p:spPr>
        <p:txBody>
          <a:bodyPr rtlCol="0">
            <a:normAutofit/>
          </a:bodyPr>
          <a:lstStyle>
            <a:lvl1pPr>
              <a:defRPr>
                <a:solidFill>
                  <a:srgbClr val="000000"/>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3314434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7_Contact Page">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103637" y="6139639"/>
            <a:ext cx="11991159" cy="55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pPr eaLnBrk="1" hangingPunct="1">
              <a:lnSpc>
                <a:spcPct val="120000"/>
              </a:lnSpc>
            </a:pPr>
            <a:r>
              <a:rPr lang="en-US" altLang="de-DE" sz="816"/>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8" name="Picture Placeholder 9"/>
          <p:cNvSpPr>
            <a:spLocks noGrp="1"/>
          </p:cNvSpPr>
          <p:nvPr>
            <p:ph type="pic" sz="quarter" idx="14"/>
          </p:nvPr>
        </p:nvSpPr>
        <p:spPr>
          <a:xfrm>
            <a:off x="0" y="0"/>
            <a:ext cx="12436475" cy="6994525"/>
          </a:xfrm>
          <a:prstGeom prst="rect">
            <a:avLst/>
          </a:prstGeom>
        </p:spPr>
        <p:txBody>
          <a:bodyPr rtlCol="0">
            <a:normAutofit/>
          </a:bodyPr>
          <a:lstStyle>
            <a:lvl1pPr>
              <a:buFontTx/>
              <a:buNone/>
              <a:defRPr sz="1428">
                <a:solidFill>
                  <a:srgbClr val="000000"/>
                </a:solidFill>
                <a:latin typeface="+mn-lt"/>
              </a:defRPr>
            </a:lvl1pPr>
          </a:lstStyle>
          <a:p>
            <a:pPr lvl="0"/>
            <a:r>
              <a:rPr lang="en-US" noProof="0"/>
              <a:t>Click icon to add picture</a:t>
            </a:r>
            <a:endParaRPr lang="en-US" noProof="0" dirty="0"/>
          </a:p>
        </p:txBody>
      </p:sp>
      <p:sp>
        <p:nvSpPr>
          <p:cNvPr id="9" name="Text Placeholder 9"/>
          <p:cNvSpPr>
            <a:spLocks noGrp="1"/>
          </p:cNvSpPr>
          <p:nvPr>
            <p:ph type="body" sz="quarter" idx="12"/>
          </p:nvPr>
        </p:nvSpPr>
        <p:spPr>
          <a:xfrm>
            <a:off x="6218237" y="1165754"/>
            <a:ext cx="6218238" cy="2331508"/>
          </a:xfrm>
          <a:solidFill>
            <a:schemeClr val="accent1">
              <a:alpha val="90000"/>
            </a:schemeClr>
          </a:solidFill>
        </p:spPr>
        <p:txBody>
          <a:bodyPr>
            <a:noAutofit/>
          </a:bodyPr>
          <a:lstStyle>
            <a:lvl1pPr algn="l" eaLnBrk="1" hangingPunct="1">
              <a:lnSpc>
                <a:spcPct val="110000"/>
              </a:lnSpc>
              <a:defRPr lang="en-US" sz="1632" baseline="0" dirty="0" smtClean="0">
                <a:solidFill>
                  <a:srgbClr val="FFFFFF"/>
                </a:solidFill>
                <a:latin typeface="+mn-lt"/>
                <a:cs typeface="Segoe Pro Semibold"/>
              </a:defRPr>
            </a:lvl1pPr>
            <a:lvl2pPr algn="l" eaLnBrk="1" hangingPunct="1">
              <a:lnSpc>
                <a:spcPct val="110000"/>
              </a:lnSpc>
              <a:defRPr lang="en-US" sz="1632" baseline="0" dirty="0" smtClean="0">
                <a:solidFill>
                  <a:srgbClr val="FFFFFF"/>
                </a:solidFill>
                <a:latin typeface="+mn-lt"/>
                <a:cs typeface="Segoe Pro Semibold"/>
              </a:defRPr>
            </a:lvl2pPr>
            <a:lvl3pPr algn="l" eaLnBrk="1" hangingPunct="1">
              <a:lnSpc>
                <a:spcPct val="110000"/>
              </a:lnSpc>
              <a:defRPr lang="en-US" sz="1632" baseline="0" dirty="0" smtClean="0">
                <a:solidFill>
                  <a:srgbClr val="FFFFFF"/>
                </a:solidFill>
                <a:latin typeface="+mn-lt"/>
                <a:cs typeface="Segoe Pro Semibold"/>
              </a:defRPr>
            </a:lvl3pPr>
            <a:lvl4pPr algn="l" eaLnBrk="1" hangingPunct="1">
              <a:lnSpc>
                <a:spcPct val="110000"/>
              </a:lnSpc>
              <a:defRPr lang="en-US" sz="1632" baseline="0" dirty="0" smtClean="0">
                <a:solidFill>
                  <a:srgbClr val="FFFFFF"/>
                </a:solidFill>
                <a:latin typeface="+mn-lt"/>
                <a:cs typeface="Segoe Pro Semibold"/>
              </a:defRPr>
            </a:lvl4pPr>
            <a:lvl5pPr algn="l" eaLnBrk="1" hangingPunct="1">
              <a:lnSpc>
                <a:spcPct val="110000"/>
              </a:lnSpc>
              <a:defRPr lang="en-US" sz="1632"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4"/>
          <p:cNvSpPr>
            <a:spLocks noGrp="1"/>
          </p:cNvSpPr>
          <p:nvPr>
            <p:ph type="pic" sz="quarter" idx="17"/>
          </p:nvPr>
        </p:nvSpPr>
        <p:spPr>
          <a:xfrm>
            <a:off x="0" y="3282"/>
            <a:ext cx="1865471" cy="514578"/>
          </a:xfrm>
        </p:spPr>
        <p:txBody>
          <a:bodyPr rtlCol="0">
            <a:normAutofit/>
          </a:bodyPr>
          <a:lstStyle>
            <a:lvl1pPr>
              <a:defRPr>
                <a:solidFill>
                  <a:srgbClr val="000000"/>
                </a:solidFill>
              </a:defRPr>
            </a:lvl1pPr>
          </a:lstStyle>
          <a:p>
            <a:pPr lvl="0"/>
            <a:r>
              <a:rPr lang="en-US" noProof="0"/>
              <a:t>Click icon to add picture</a:t>
            </a:r>
            <a:endParaRPr lang="en-US" noProof="0" dirty="0"/>
          </a:p>
        </p:txBody>
      </p:sp>
      <p:sp>
        <p:nvSpPr>
          <p:cNvPr id="10" name="Picture Placeholder 4"/>
          <p:cNvSpPr>
            <a:spLocks noGrp="1"/>
          </p:cNvSpPr>
          <p:nvPr>
            <p:ph type="pic" sz="quarter" idx="18"/>
          </p:nvPr>
        </p:nvSpPr>
        <p:spPr>
          <a:xfrm>
            <a:off x="10881916" y="0"/>
            <a:ext cx="1554559" cy="1165754"/>
          </a:xfrm>
        </p:spPr>
        <p:txBody>
          <a:bodyPr rtlCol="0">
            <a:normAutofit/>
          </a:bodyPr>
          <a:lstStyle>
            <a:lvl1pPr>
              <a:defRPr>
                <a:solidFill>
                  <a:srgbClr val="000000"/>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72715322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slide, image background">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436475" cy="6994525"/>
          </a:xfrm>
          <a:prstGeom prst="rect">
            <a:avLst/>
          </a:prstGeom>
        </p:spPr>
        <p:txBody>
          <a:bodyPr vert="horz" anchor="ctr"/>
          <a:lstStyle>
            <a:lvl1pPr algn="r">
              <a:buFontTx/>
              <a:buNone/>
              <a:defRPr sz="1904">
                <a:solidFill>
                  <a:srgbClr val="000000"/>
                </a:solidFill>
                <a:latin typeface="+mn-lt"/>
              </a:defRPr>
            </a:lvl1pPr>
          </a:lstStyle>
          <a:p>
            <a:r>
              <a:rPr lang="en-US" dirty="0"/>
              <a:t>Drag picture to placeholder or click icon to add</a:t>
            </a:r>
          </a:p>
        </p:txBody>
      </p:sp>
      <p:sp>
        <p:nvSpPr>
          <p:cNvPr id="17" name="Title 16"/>
          <p:cNvSpPr>
            <a:spLocks noGrp="1"/>
          </p:cNvSpPr>
          <p:nvPr>
            <p:ph type="title" hasCustomPrompt="1"/>
          </p:nvPr>
        </p:nvSpPr>
        <p:spPr>
          <a:xfrm>
            <a:off x="0" y="1243471"/>
            <a:ext cx="4974590" cy="2486942"/>
          </a:xfrm>
          <a:prstGeom prst="rect">
            <a:avLst/>
          </a:prstGeom>
          <a:solidFill>
            <a:schemeClr val="accent1">
              <a:alpha val="94000"/>
            </a:schemeClr>
          </a:solidFill>
        </p:spPr>
        <p:txBody>
          <a:bodyPr vert="horz" lIns="91440" tIns="91440">
            <a:normAutofit/>
          </a:bodyPr>
          <a:lstStyle>
            <a:lvl1pPr algn="l">
              <a:defRPr sz="4080">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0" y="3724503"/>
            <a:ext cx="2487295" cy="1243471"/>
          </a:xfrm>
          <a:prstGeom prst="rect">
            <a:avLst/>
          </a:prstGeom>
          <a:solidFill>
            <a:schemeClr val="bg2">
              <a:alpha val="89000"/>
            </a:schemeClr>
          </a:solidFill>
        </p:spPr>
        <p:txBody>
          <a:bodyPr vert="horz" lIns="91440" tIns="91440">
            <a:normAutofit/>
          </a:bodyPr>
          <a:lstStyle>
            <a:lvl1pPr marL="0" indent="0">
              <a:lnSpc>
                <a:spcPct val="100000"/>
              </a:lnSpc>
              <a:buFontTx/>
              <a:buNone/>
              <a:defRPr sz="1904" baseline="0">
                <a:solidFill>
                  <a:schemeClr val="tx1"/>
                </a:solidFill>
                <a:latin typeface="+mn-lt"/>
              </a:defRPr>
            </a:lvl1pPr>
            <a:lvl2pPr marL="0" indent="0">
              <a:buFontTx/>
              <a:buNone/>
              <a:defRPr sz="1904" baseline="0">
                <a:latin typeface="Segoe Pro Light"/>
              </a:defRPr>
            </a:lvl2pPr>
            <a:lvl3pPr marL="0" indent="0">
              <a:buFontTx/>
              <a:buNone/>
              <a:defRPr sz="1904" baseline="0">
                <a:latin typeface="Segoe Pro Light"/>
              </a:defRPr>
            </a:lvl3pPr>
            <a:lvl4pPr marL="0" indent="0">
              <a:buFontTx/>
              <a:buNone/>
              <a:defRPr sz="1904" baseline="0">
                <a:latin typeface="Segoe Pro Light"/>
              </a:defRPr>
            </a:lvl4pPr>
            <a:lvl5pPr marL="0" indent="0">
              <a:buFontTx/>
              <a:buNone/>
              <a:defRPr sz="1904" baseline="0">
                <a:latin typeface="Segoe Pro Light"/>
              </a:defRPr>
            </a:lvl5pPr>
          </a:lstStyle>
          <a:p>
            <a:pPr lvl="0"/>
            <a:r>
              <a:rPr lang="en-US" dirty="0"/>
              <a:t>Click to edit slide content</a:t>
            </a:r>
          </a:p>
        </p:txBody>
      </p:sp>
      <p:sp>
        <p:nvSpPr>
          <p:cNvPr id="3" name="Picture Placeholder 2"/>
          <p:cNvSpPr>
            <a:spLocks noGrp="1"/>
          </p:cNvSpPr>
          <p:nvPr>
            <p:ph type="pic" sz="quarter" idx="17"/>
          </p:nvPr>
        </p:nvSpPr>
        <p:spPr>
          <a:xfrm>
            <a:off x="0" y="0"/>
            <a:ext cx="1243648" cy="1243471"/>
          </a:xfrm>
        </p:spPr>
        <p:txBody>
          <a:bodyPr/>
          <a:lstStyle>
            <a:lvl1pPr marL="0" indent="0">
              <a:buNone/>
              <a:defRPr>
                <a:solidFill>
                  <a:srgbClr val="000000"/>
                </a:solidFill>
              </a:defRPr>
            </a:lvl1pPr>
          </a:lstStyle>
          <a:p>
            <a:endParaRPr lang="en-US" dirty="0"/>
          </a:p>
        </p:txBody>
      </p:sp>
      <p:sp>
        <p:nvSpPr>
          <p:cNvPr id="6" name="Picture Placeholder 2"/>
          <p:cNvSpPr>
            <a:spLocks noGrp="1"/>
          </p:cNvSpPr>
          <p:nvPr>
            <p:ph type="pic" sz="quarter" idx="18"/>
          </p:nvPr>
        </p:nvSpPr>
        <p:spPr>
          <a:xfrm>
            <a:off x="10881916" y="0"/>
            <a:ext cx="1554559" cy="570960"/>
          </a:xfrm>
        </p:spPr>
        <p:txBody>
          <a:bodyPr/>
          <a:lstStyle>
            <a:lvl1pPr marL="0" indent="0">
              <a:buNone/>
              <a:defRPr>
                <a:solidFill>
                  <a:srgbClr val="000000"/>
                </a:solidFill>
              </a:defRPr>
            </a:lvl1pPr>
          </a:lstStyle>
          <a:p>
            <a:endParaRPr lang="en-US" dirty="0"/>
          </a:p>
        </p:txBody>
      </p:sp>
    </p:spTree>
    <p:extLst>
      <p:ext uri="{BB962C8B-B14F-4D97-AF65-F5344CB8AC3E}">
        <p14:creationId xmlns:p14="http://schemas.microsoft.com/office/powerpoint/2010/main" val="36168604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531458" name="Picture 2" descr="PPT_Deck_Finished"/>
          <p:cNvPicPr>
            <a:picLocks noChangeAspect="1" noChangeArrowheads="1"/>
          </p:cNvPicPr>
          <p:nvPr/>
        </p:nvPicPr>
        <p:blipFill>
          <a:blip r:embed="rId2" cstate="print"/>
          <a:srcRect/>
          <a:stretch>
            <a:fillRect/>
          </a:stretch>
        </p:blipFill>
        <p:spPr bwMode="auto">
          <a:xfrm>
            <a:off x="1095597" y="858125"/>
            <a:ext cx="10363729" cy="5828771"/>
          </a:xfrm>
          <a:prstGeom prst="rect">
            <a:avLst/>
          </a:prstGeom>
          <a:noFill/>
        </p:spPr>
      </p:pic>
      <p:sp>
        <p:nvSpPr>
          <p:cNvPr id="531459" name="Rectangle 3"/>
          <p:cNvSpPr>
            <a:spLocks noGrp="1" noChangeArrowheads="1"/>
          </p:cNvSpPr>
          <p:nvPr>
            <p:ph type="ctrTitle"/>
          </p:nvPr>
        </p:nvSpPr>
        <p:spPr>
          <a:xfrm>
            <a:off x="1770471" y="1910541"/>
            <a:ext cx="8763829" cy="3175062"/>
          </a:xfrm>
        </p:spPr>
        <p:txBody>
          <a:bodyPr/>
          <a:lstStyle>
            <a:lvl1pPr algn="ctr">
              <a:lnSpc>
                <a:spcPct val="90000"/>
              </a:lnSpc>
              <a:spcBef>
                <a:spcPct val="40000"/>
              </a:spcBef>
              <a:defRPr sz="5100"/>
            </a:lvl1pPr>
          </a:lstStyle>
          <a:p>
            <a:r>
              <a:rPr lang="en-US"/>
              <a:t>Click to edit Master title style</a:t>
            </a:r>
          </a:p>
        </p:txBody>
      </p:sp>
      <p:sp>
        <p:nvSpPr>
          <p:cNvPr id="531460" name="Rectangle 4"/>
          <p:cNvSpPr>
            <a:spLocks noGrp="1" noChangeArrowheads="1"/>
          </p:cNvSpPr>
          <p:nvPr>
            <p:ph type="subTitle" sz="quarter" idx="1"/>
          </p:nvPr>
        </p:nvSpPr>
        <p:spPr>
          <a:xfrm>
            <a:off x="1766153" y="5064554"/>
            <a:ext cx="8774624" cy="686500"/>
          </a:xfrm>
        </p:spPr>
        <p:txBody>
          <a:bodyPr lIns="91440" tIns="45720" rIns="91440" bIns="45720"/>
          <a:lstStyle>
            <a:lvl1pPr marL="0" indent="0" algn="ctr">
              <a:buFont typeface="Wingdings" pitchFamily="2" charset="2"/>
              <a:buNone/>
              <a:defRPr/>
            </a:lvl1pPr>
          </a:lstStyle>
          <a:p>
            <a:r>
              <a:rPr lang="en-US"/>
              <a:t>Click to edit Master subtitle style</a:t>
            </a:r>
          </a:p>
        </p:txBody>
      </p:sp>
    </p:spTree>
    <p:extLst>
      <p:ext uri="{BB962C8B-B14F-4D97-AF65-F5344CB8AC3E}">
        <p14:creationId xmlns:p14="http://schemas.microsoft.com/office/powerpoint/2010/main" val="28645920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1442" y="72862"/>
            <a:ext cx="9910382" cy="437158"/>
          </a:xfrm>
        </p:spPr>
        <p:txBody>
          <a:bodyPr/>
          <a:lstStyle>
            <a:lvl1pPr>
              <a:defRPr sz="2856" b="1" i="0"/>
            </a:lvl1pPr>
          </a:lstStyle>
          <a:p>
            <a:r>
              <a:rPr lang="en-GB" noProof="0"/>
              <a:t>Click to edit Master title style</a:t>
            </a:r>
          </a:p>
        </p:txBody>
      </p:sp>
      <p:sp>
        <p:nvSpPr>
          <p:cNvPr id="10" name="Content Placeholder 9"/>
          <p:cNvSpPr>
            <a:spLocks noGrp="1"/>
          </p:cNvSpPr>
          <p:nvPr>
            <p:ph sz="quarter" idx="10"/>
          </p:nvPr>
        </p:nvSpPr>
        <p:spPr>
          <a:xfrm>
            <a:off x="291441" y="800424"/>
            <a:ext cx="11853598" cy="5537352"/>
          </a:xfrm>
        </p:spPr>
        <p:txBody>
          <a:bodyPr/>
          <a:lstStyle>
            <a:lvl2pPr>
              <a:defRPr sz="2448"/>
            </a:lvl2pPr>
            <a:lvl3pPr>
              <a:buFont typeface="Wingdings" pitchFamily="2" charset="2"/>
              <a:buChar char="§"/>
              <a:defRPr lang="en-US" sz="2040" kern="1200" dirty="0" smtClean="0">
                <a:solidFill>
                  <a:schemeClr val="tx1"/>
                </a:solidFill>
                <a:latin typeface="Arial Narrow" pitchFamily="34" charset="0"/>
                <a:ea typeface="+mn-ea"/>
                <a:cs typeface="+mn-cs"/>
              </a:defRPr>
            </a:lvl3pPr>
            <a:lvl4pPr>
              <a:buFont typeface="Arial Narrow" pitchFamily="34" charset="0"/>
              <a:buChar char="-"/>
              <a:defRPr sz="1632"/>
            </a:lvl4pPr>
            <a:lvl5pPr>
              <a:defRPr sz="1428"/>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p:txBody>
      </p:sp>
    </p:spTree>
    <p:extLst>
      <p:ext uri="{BB962C8B-B14F-4D97-AF65-F5344CB8AC3E}">
        <p14:creationId xmlns:p14="http://schemas.microsoft.com/office/powerpoint/2010/main" val="2516021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69477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224443335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64497335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2522471913"/>
      </p:ext>
    </p:extLst>
  </p:cSld>
  <p:clrMapOvr>
    <a:masterClrMapping/>
  </p:clrMapOvr>
  <p:transition>
    <p:fade/>
  </p:transition>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chart" Target="../charts/chart2.xml"/><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ext uri="{D42A27DB-BD31-4B8C-83A1-F6EECF244321}">
                <p14:modId xmlns:p14="http://schemas.microsoft.com/office/powerpoint/2010/main" val="2874684192"/>
              </p:ext>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6"/>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7"/>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3148027151"/>
      </p:ext>
    </p:extLst>
  </p:cSld>
  <p:clrMap bg1="lt1" tx1="dk1" bg2="lt2" tx2="dk2" accent1="accent1" accent2="accent2" accent3="accent3" accent4="accent4" accent5="accent5" accent6="accent6" hlink="hlink" folHlink="folHlink"/>
  <p:sldLayoutIdLst>
    <p:sldLayoutId id="2147484540" r:id="rId1"/>
    <p:sldLayoutId id="2147484565" r:id="rId2"/>
    <p:sldLayoutId id="2147484568" r:id="rId3"/>
    <p:sldLayoutId id="2147484569" r:id="rId4"/>
    <p:sldLayoutId id="2147484570" r:id="rId5"/>
    <p:sldLayoutId id="2147484571" r:id="rId6"/>
    <p:sldLayoutId id="2147484563" r:id="rId7"/>
    <p:sldLayoutId id="2147484575" r:id="rId8"/>
    <p:sldLayoutId id="2147484564" r:id="rId9"/>
    <p:sldLayoutId id="2147484576" r:id="rId10"/>
    <p:sldLayoutId id="2147484555" r:id="rId11"/>
    <p:sldLayoutId id="2147484560" r:id="rId12"/>
    <p:sldLayoutId id="2147484573" r:id="rId13"/>
    <p:sldLayoutId id="2147484574" r:id="rId14"/>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userDrawn="1">
          <p15:clr>
            <a:srgbClr val="A4A3A4"/>
          </p15:clr>
        </p15:guide>
        <p15:guide id="8" pos="3918" userDrawn="1">
          <p15:clr>
            <a:srgbClr val="A4A3A4"/>
          </p15:clr>
        </p15:guide>
        <p15:guide id="12" pos="5731" userDrawn="1">
          <p15:clr>
            <a:srgbClr val="A4A3A4"/>
          </p15:clr>
        </p15:guide>
        <p15:guide id="16" pos="288" userDrawn="1">
          <p15:clr>
            <a:srgbClr val="A4A3A4"/>
          </p15:clr>
        </p15:guide>
        <p15:guide id="17" pos="7546" userDrawn="1">
          <p15:clr>
            <a:srgbClr val="A4A3A4"/>
          </p15:clr>
        </p15:guide>
        <p15:guide id="25" orient="horz" pos="287" userDrawn="1">
          <p15:clr>
            <a:srgbClr val="A4A3A4"/>
          </p15:clr>
        </p15:guide>
        <p15:guide id="26" orient="horz" pos="4118" userDrawn="1">
          <p15:clr>
            <a:srgbClr val="A4A3A4"/>
          </p15:clr>
        </p15:guide>
        <p15:guide id="27" orient="horz" pos="387" userDrawn="1">
          <p15:clr>
            <a:srgbClr val="A4A3A4"/>
          </p15:clr>
        </p15:guide>
        <p15:guide id="32" orient="horz" pos="675" userDrawn="1">
          <p15:clr>
            <a:srgbClr val="A4A3A4"/>
          </p15:clr>
        </p15:guide>
        <p15:guide id="33" orient="horz" pos="965" userDrawn="1">
          <p15:clr>
            <a:srgbClr val="A4A3A4"/>
          </p15:clr>
        </p15:guide>
        <p15:guide id="34" orient="horz" pos="1253" userDrawn="1">
          <p15:clr>
            <a:srgbClr val="A4A3A4"/>
          </p15:clr>
        </p15:guide>
        <p15:guide id="35" orient="horz" pos="1538" userDrawn="1">
          <p15:clr>
            <a:srgbClr val="A4A3A4"/>
          </p15:clr>
        </p15:guide>
        <p15:guide id="36" orient="horz" pos="1826" userDrawn="1">
          <p15:clr>
            <a:srgbClr val="A4A3A4"/>
          </p15:clr>
        </p15:guide>
        <p15:guide id="37" orient="horz" pos="2115" userDrawn="1">
          <p15:clr>
            <a:srgbClr val="A4A3A4"/>
          </p15:clr>
        </p15:guide>
        <p15:guide id="38" orient="horz" pos="2406" userDrawn="1">
          <p15:clr>
            <a:srgbClr val="A4A3A4"/>
          </p15:clr>
        </p15:guide>
        <p15:guide id="39" orient="horz" pos="2694" userDrawn="1">
          <p15:clr>
            <a:srgbClr val="A4A3A4"/>
          </p15:clr>
        </p15:guide>
        <p15:guide id="40" orient="horz" pos="2981" userDrawn="1">
          <p15:clr>
            <a:srgbClr val="A4A3A4"/>
          </p15:clr>
        </p15:guide>
        <p15:guide id="41" orient="horz" pos="3267" userDrawn="1">
          <p15:clr>
            <a:srgbClr val="A4A3A4"/>
          </p15:clr>
        </p15:guide>
        <p15:guide id="42" orient="horz" pos="3557" userDrawn="1">
          <p15:clr>
            <a:srgbClr val="A4A3A4"/>
          </p15:clr>
        </p15:guide>
        <p15:guide id="43" orient="horz" pos="3842" userDrawn="1">
          <p15:clr>
            <a:srgbClr val="A4A3A4"/>
          </p15:clr>
        </p15:guide>
        <p15:guide id="44" pos="4824" userDrawn="1">
          <p15:clr>
            <a:srgbClr val="FBAE4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7"/>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8"/>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411369874"/>
      </p:ext>
    </p:extLst>
  </p:cSld>
  <p:clrMap bg1="lt1" tx1="dk1" bg2="lt2" tx2="dk2" accent1="accent1" accent2="accent2" accent3="accent3" accent4="accent4" accent5="accent5" accent6="accent6" hlink="hlink" folHlink="folHlink"/>
  <p:sldLayoutIdLst>
    <p:sldLayoutId id="2147484578" r:id="rId1"/>
    <p:sldLayoutId id="2147484579" r:id="rId2"/>
    <p:sldLayoutId id="2147484580" r:id="rId3"/>
    <p:sldLayoutId id="2147484581" r:id="rId4"/>
    <p:sldLayoutId id="2147484582" r:id="rId5"/>
    <p:sldLayoutId id="2147484583" r:id="rId6"/>
    <p:sldLayoutId id="2147484584" r:id="rId7"/>
    <p:sldLayoutId id="2147484585" r:id="rId8"/>
    <p:sldLayoutId id="2147484586" r:id="rId9"/>
    <p:sldLayoutId id="2147484587" r:id="rId10"/>
    <p:sldLayoutId id="2147484588" r:id="rId11"/>
    <p:sldLayoutId id="2147484589" r:id="rId12"/>
    <p:sldLayoutId id="2147484590" r:id="rId13"/>
    <p:sldLayoutId id="2147484591" r:id="rId14"/>
    <p:sldLayoutId id="2147484592" r:id="rId15"/>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p15:clr>
            <a:srgbClr val="A4A3A4"/>
          </p15:clr>
        </p15:guide>
        <p15:guide id="8" pos="3918">
          <p15:clr>
            <a:srgbClr val="A4A3A4"/>
          </p15:clr>
        </p15:guide>
        <p15:guide id="12" pos="5731">
          <p15:clr>
            <a:srgbClr val="A4A3A4"/>
          </p15:clr>
        </p15:guide>
        <p15:guide id="16" pos="288">
          <p15:clr>
            <a:srgbClr val="A4A3A4"/>
          </p15:clr>
        </p15:guide>
        <p15:guide id="17" pos="7546">
          <p15:clr>
            <a:srgbClr val="A4A3A4"/>
          </p15:clr>
        </p15:guide>
        <p15:guide id="25" orient="horz" pos="287">
          <p15:clr>
            <a:srgbClr val="A4A3A4"/>
          </p15:clr>
        </p15:guide>
        <p15:guide id="26" orient="horz" pos="4118">
          <p15:clr>
            <a:srgbClr val="A4A3A4"/>
          </p15:clr>
        </p15:guide>
        <p15:guide id="27" orient="horz" pos="387">
          <p15:clr>
            <a:srgbClr val="A4A3A4"/>
          </p15:clr>
        </p15:guide>
        <p15:guide id="32" orient="horz" pos="675">
          <p15:clr>
            <a:srgbClr val="A4A3A4"/>
          </p15:clr>
        </p15:guide>
        <p15:guide id="33" orient="horz" pos="965">
          <p15:clr>
            <a:srgbClr val="A4A3A4"/>
          </p15:clr>
        </p15:guide>
        <p15:guide id="34" orient="horz" pos="1253">
          <p15:clr>
            <a:srgbClr val="A4A3A4"/>
          </p15:clr>
        </p15:guide>
        <p15:guide id="35" orient="horz" pos="1538">
          <p15:clr>
            <a:srgbClr val="A4A3A4"/>
          </p15:clr>
        </p15:guide>
        <p15:guide id="36" orient="horz" pos="1826">
          <p15:clr>
            <a:srgbClr val="A4A3A4"/>
          </p15:clr>
        </p15:guide>
        <p15:guide id="37" orient="horz" pos="2115">
          <p15:clr>
            <a:srgbClr val="A4A3A4"/>
          </p15:clr>
        </p15:guide>
        <p15:guide id="38" orient="horz" pos="2406">
          <p15:clr>
            <a:srgbClr val="A4A3A4"/>
          </p15:clr>
        </p15:guide>
        <p15:guide id="39" orient="horz" pos="2694">
          <p15:clr>
            <a:srgbClr val="A4A3A4"/>
          </p15:clr>
        </p15:guide>
        <p15:guide id="40" orient="horz" pos="2981">
          <p15:clr>
            <a:srgbClr val="A4A3A4"/>
          </p15:clr>
        </p15:guide>
        <p15:guide id="41" orient="horz" pos="3267">
          <p15:clr>
            <a:srgbClr val="A4A3A4"/>
          </p15:clr>
        </p15:guide>
        <p15:guide id="42" orient="horz" pos="3557">
          <p15:clr>
            <a:srgbClr val="A4A3A4"/>
          </p15:clr>
        </p15:guide>
        <p15:guide id="43" orient="horz" pos="3842">
          <p15:clr>
            <a:srgbClr val="A4A3A4"/>
          </p15:clr>
        </p15:guide>
        <p15:guide id="44" pos="4824">
          <p15:clr>
            <a:srgbClr val="FBAE4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1824" y="280105"/>
            <a:ext cx="11192828" cy="1165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137160" rIns="91440" bIns="45720" numCol="1" anchor="t" anchorCtr="0" compatLnSpc="1">
            <a:prstTxWarp prst="textNoShape">
              <a:avLst/>
            </a:prstTxWarp>
          </a:bodyPr>
          <a:lstStyle/>
          <a:p>
            <a:pPr lvl="0"/>
            <a:r>
              <a:rPr lang="en-US" altLang="de-DE"/>
              <a:t>Click to edit Master title style</a:t>
            </a:r>
          </a:p>
        </p:txBody>
      </p:sp>
      <p:sp>
        <p:nvSpPr>
          <p:cNvPr id="1027" name="Text Placeholder 2"/>
          <p:cNvSpPr>
            <a:spLocks noGrp="1"/>
          </p:cNvSpPr>
          <p:nvPr>
            <p:ph type="body" idx="1"/>
          </p:nvPr>
        </p:nvSpPr>
        <p:spPr bwMode="auto">
          <a:xfrm>
            <a:off x="621824" y="1632056"/>
            <a:ext cx="11192828" cy="46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137160" rIns="91440" bIns="45720" numCol="1" anchor="t" anchorCtr="0" compatLnSpc="1">
            <a:prstTxWarp prst="textNoShape">
              <a:avLst/>
            </a:prstTxWarp>
          </a:bodyPr>
          <a:lstStyle/>
          <a:p>
            <a:pPr lvl="0"/>
            <a:r>
              <a:rPr lang="en-US" altLang="de-DE"/>
              <a:t>First level</a:t>
            </a:r>
          </a:p>
          <a:p>
            <a:pPr lvl="3"/>
            <a:r>
              <a:rPr lang="en-US" altLang="de-DE"/>
              <a:t>Second level</a:t>
            </a:r>
          </a:p>
          <a:p>
            <a:pPr lvl="2"/>
            <a:r>
              <a:rPr lang="en-US" altLang="de-DE"/>
              <a:t>Third level</a:t>
            </a:r>
          </a:p>
        </p:txBody>
      </p:sp>
      <p:sp>
        <p:nvSpPr>
          <p:cNvPr id="4" name="Date Placeholder 3"/>
          <p:cNvSpPr>
            <a:spLocks noGrp="1"/>
          </p:cNvSpPr>
          <p:nvPr>
            <p:ph type="dt" sz="half" idx="2"/>
          </p:nvPr>
        </p:nvSpPr>
        <p:spPr>
          <a:xfrm>
            <a:off x="0" y="6482889"/>
            <a:ext cx="2901844" cy="372394"/>
          </a:xfrm>
          <a:prstGeom prst="rect">
            <a:avLst/>
          </a:prstGeom>
        </p:spPr>
        <p:txBody>
          <a:bodyPr vert="horz" lIns="182880" tIns="45720" rIns="182880" bIns="45720" rtlCol="0" anchor="ctr"/>
          <a:lstStyle>
            <a:lvl1pPr algn="l" eaLnBrk="1" fontAlgn="auto" hangingPunct="1">
              <a:spcBef>
                <a:spcPts val="0"/>
              </a:spcBef>
              <a:spcAft>
                <a:spcPts val="0"/>
              </a:spcAft>
              <a:defRPr sz="816" smtClean="0">
                <a:solidFill>
                  <a:schemeClr val="tx1">
                    <a:tint val="75000"/>
                  </a:schemeClr>
                </a:solidFill>
                <a:latin typeface="+mn-lt"/>
                <a:cs typeface="Segoe Pro Light"/>
              </a:defRPr>
            </a:lvl1pPr>
          </a:lstStyle>
          <a:p>
            <a:pPr>
              <a:defRPr/>
            </a:pPr>
            <a:fld id="{E395750C-5F8A-45D6-A63F-303180D3DF08}" type="datetime1">
              <a:rPr lang="en-US"/>
              <a:pPr>
                <a:defRPr/>
              </a:pPr>
              <a:t>9/14/2018</a:t>
            </a:fld>
            <a:endParaRPr lang="en-US" dirty="0"/>
          </a:p>
        </p:txBody>
      </p:sp>
      <p:sp>
        <p:nvSpPr>
          <p:cNvPr id="6" name="Slide Number Placeholder 5"/>
          <p:cNvSpPr>
            <a:spLocks noGrp="1"/>
          </p:cNvSpPr>
          <p:nvPr>
            <p:ph type="sldNum" sz="quarter" idx="4"/>
          </p:nvPr>
        </p:nvSpPr>
        <p:spPr>
          <a:xfrm>
            <a:off x="9541108" y="6482889"/>
            <a:ext cx="2901844" cy="372394"/>
          </a:xfrm>
          <a:prstGeom prst="rect">
            <a:avLst/>
          </a:prstGeom>
        </p:spPr>
        <p:txBody>
          <a:bodyPr vert="horz" lIns="182880" tIns="45720" rIns="182880" bIns="45720" rtlCol="0" anchor="ctr"/>
          <a:lstStyle>
            <a:lvl1pPr algn="r" eaLnBrk="1" fontAlgn="auto" hangingPunct="1">
              <a:spcBef>
                <a:spcPts val="0"/>
              </a:spcBef>
              <a:spcAft>
                <a:spcPts val="0"/>
              </a:spcAft>
              <a:defRPr sz="816" smtClean="0">
                <a:solidFill>
                  <a:schemeClr val="tx1">
                    <a:tint val="75000"/>
                  </a:schemeClr>
                </a:solidFill>
                <a:latin typeface="+mn-lt"/>
                <a:cs typeface="Segoe Pro Light"/>
              </a:defRPr>
            </a:lvl1pPr>
          </a:lstStyle>
          <a:p>
            <a:pPr>
              <a:defRPr/>
            </a:pPr>
            <a:fld id="{C30DB2C1-BF41-4E32-BD76-C2A9B40B4657}" type="slidenum">
              <a:rPr lang="en-US"/>
              <a:pPr>
                <a:defRPr/>
              </a:pPr>
              <a:t>‹N°›</a:t>
            </a:fld>
            <a:endParaRPr lang="en-US" dirty="0"/>
          </a:p>
        </p:txBody>
      </p:sp>
    </p:spTree>
    <p:extLst>
      <p:ext uri="{BB962C8B-B14F-4D97-AF65-F5344CB8AC3E}">
        <p14:creationId xmlns:p14="http://schemas.microsoft.com/office/powerpoint/2010/main" val="3190729123"/>
      </p:ext>
    </p:extLst>
  </p:cSld>
  <p:clrMap bg1="dk1" tx1="lt1" bg2="dk2" tx2="lt2" accent1="accent1" accent2="accent2" accent3="accent3" accent4="accent4" accent5="accent5" accent6="accent6" hlink="hlink" folHlink="folHlink"/>
  <p:sldLayoutIdLst>
    <p:sldLayoutId id="2147484595" r:id="rId1"/>
    <p:sldLayoutId id="2147484596" r:id="rId2"/>
    <p:sldLayoutId id="2147484597" r:id="rId3"/>
    <p:sldLayoutId id="2147484598" r:id="rId4"/>
    <p:sldLayoutId id="2147484599" r:id="rId5"/>
    <p:sldLayoutId id="2147484600" r:id="rId6"/>
    <p:sldLayoutId id="2147484601" r:id="rId7"/>
    <p:sldLayoutId id="2147484602" r:id="rId8"/>
    <p:sldLayoutId id="2147484603" r:id="rId9"/>
    <p:sldLayoutId id="2147484604" r:id="rId10"/>
    <p:sldLayoutId id="2147484605" r:id="rId11"/>
    <p:sldLayoutId id="2147484606" r:id="rId12"/>
    <p:sldLayoutId id="2147484607" r:id="rId13"/>
    <p:sldLayoutId id="2147484608" r:id="rId14"/>
    <p:sldLayoutId id="2147484609" r:id="rId15"/>
    <p:sldLayoutId id="2147484610" r:id="rId16"/>
    <p:sldLayoutId id="2147484611" r:id="rId17"/>
    <p:sldLayoutId id="2147484612" r:id="rId18"/>
    <p:sldLayoutId id="2147484613" r:id="rId19"/>
    <p:sldLayoutId id="2147484614" r:id="rId20"/>
    <p:sldLayoutId id="2147484615" r:id="rId21"/>
    <p:sldLayoutId id="2147484616" r:id="rId22"/>
    <p:sldLayoutId id="2147484617" r:id="rId23"/>
    <p:sldLayoutId id="2147484618" r:id="rId24"/>
    <p:sldLayoutId id="2147484619" r:id="rId25"/>
    <p:sldLayoutId id="2147484620" r:id="rId26"/>
  </p:sldLayoutIdLst>
  <p:hf hdr="0" ftr="0" dt="0"/>
  <p:txStyles>
    <p:titleStyle>
      <a:lvl1pPr algn="ctr" rtl="0" eaLnBrk="1" fontAlgn="base" hangingPunct="1">
        <a:spcBef>
          <a:spcPct val="0"/>
        </a:spcBef>
        <a:spcAft>
          <a:spcPct val="0"/>
        </a:spcAft>
        <a:defRPr sz="2040">
          <a:solidFill>
            <a:schemeClr val="tx1"/>
          </a:solidFill>
          <a:latin typeface="+mn-lt"/>
          <a:ea typeface="Segoe Pro Light"/>
          <a:cs typeface="Segoe Pro Light"/>
        </a:defRPr>
      </a:lvl1pPr>
      <a:lvl2pPr algn="ctr" rtl="0" eaLnBrk="1" fontAlgn="base" hangingPunct="1">
        <a:spcBef>
          <a:spcPct val="0"/>
        </a:spcBef>
        <a:spcAft>
          <a:spcPct val="0"/>
        </a:spcAft>
        <a:defRPr sz="2040">
          <a:solidFill>
            <a:schemeClr val="tx1"/>
          </a:solidFill>
          <a:latin typeface="Segoe UI" panose="020B0502040204020203" pitchFamily="34" charset="0"/>
          <a:ea typeface="Segoe Pro Light"/>
          <a:cs typeface="Segoe Pro Light"/>
        </a:defRPr>
      </a:lvl2pPr>
      <a:lvl3pPr algn="ctr" rtl="0" eaLnBrk="1" fontAlgn="base" hangingPunct="1">
        <a:spcBef>
          <a:spcPct val="0"/>
        </a:spcBef>
        <a:spcAft>
          <a:spcPct val="0"/>
        </a:spcAft>
        <a:defRPr sz="2040">
          <a:solidFill>
            <a:schemeClr val="tx1"/>
          </a:solidFill>
          <a:latin typeface="Segoe UI" panose="020B0502040204020203" pitchFamily="34" charset="0"/>
          <a:ea typeface="Segoe Pro Light"/>
          <a:cs typeface="Segoe Pro Light"/>
        </a:defRPr>
      </a:lvl3pPr>
      <a:lvl4pPr algn="ctr" rtl="0" eaLnBrk="1" fontAlgn="base" hangingPunct="1">
        <a:spcBef>
          <a:spcPct val="0"/>
        </a:spcBef>
        <a:spcAft>
          <a:spcPct val="0"/>
        </a:spcAft>
        <a:defRPr sz="2040">
          <a:solidFill>
            <a:schemeClr val="tx1"/>
          </a:solidFill>
          <a:latin typeface="Segoe UI" panose="020B0502040204020203" pitchFamily="34" charset="0"/>
          <a:ea typeface="Segoe Pro Light"/>
          <a:cs typeface="Segoe Pro Light"/>
        </a:defRPr>
      </a:lvl4pPr>
      <a:lvl5pPr algn="ctr" rtl="0" eaLnBrk="1" fontAlgn="base" hangingPunct="1">
        <a:spcBef>
          <a:spcPct val="0"/>
        </a:spcBef>
        <a:spcAft>
          <a:spcPct val="0"/>
        </a:spcAft>
        <a:defRPr sz="2040">
          <a:solidFill>
            <a:schemeClr val="tx1"/>
          </a:solidFill>
          <a:latin typeface="Segoe UI" panose="020B0502040204020203" pitchFamily="34" charset="0"/>
          <a:ea typeface="Segoe Pro Light"/>
          <a:cs typeface="Segoe Pro Light"/>
        </a:defRPr>
      </a:lvl5pPr>
      <a:lvl6pPr marL="466298" algn="ctr" rtl="0" eaLnBrk="1" fontAlgn="base" hangingPunct="1">
        <a:spcBef>
          <a:spcPct val="0"/>
        </a:spcBef>
        <a:spcAft>
          <a:spcPct val="0"/>
        </a:spcAft>
        <a:defRPr sz="2040">
          <a:solidFill>
            <a:schemeClr val="tx1"/>
          </a:solidFill>
          <a:latin typeface="Segoe UI" panose="020B0502040204020203" pitchFamily="34" charset="0"/>
          <a:ea typeface="Segoe Pro Light"/>
          <a:cs typeface="Segoe Pro Light"/>
        </a:defRPr>
      </a:lvl6pPr>
      <a:lvl7pPr marL="932597" algn="ctr" rtl="0" eaLnBrk="1" fontAlgn="base" hangingPunct="1">
        <a:spcBef>
          <a:spcPct val="0"/>
        </a:spcBef>
        <a:spcAft>
          <a:spcPct val="0"/>
        </a:spcAft>
        <a:defRPr sz="2040">
          <a:solidFill>
            <a:schemeClr val="tx1"/>
          </a:solidFill>
          <a:latin typeface="Segoe UI" panose="020B0502040204020203" pitchFamily="34" charset="0"/>
          <a:ea typeface="Segoe Pro Light"/>
          <a:cs typeface="Segoe Pro Light"/>
        </a:defRPr>
      </a:lvl7pPr>
      <a:lvl8pPr marL="1398895" algn="ctr" rtl="0" eaLnBrk="1" fontAlgn="base" hangingPunct="1">
        <a:spcBef>
          <a:spcPct val="0"/>
        </a:spcBef>
        <a:spcAft>
          <a:spcPct val="0"/>
        </a:spcAft>
        <a:defRPr sz="2040">
          <a:solidFill>
            <a:schemeClr val="tx1"/>
          </a:solidFill>
          <a:latin typeface="Segoe UI" panose="020B0502040204020203" pitchFamily="34" charset="0"/>
          <a:ea typeface="Segoe Pro Light"/>
          <a:cs typeface="Segoe Pro Light"/>
        </a:defRPr>
      </a:lvl8pPr>
      <a:lvl9pPr marL="1865193" algn="ctr" rtl="0" eaLnBrk="1" fontAlgn="base" hangingPunct="1">
        <a:spcBef>
          <a:spcPct val="0"/>
        </a:spcBef>
        <a:spcAft>
          <a:spcPct val="0"/>
        </a:spcAft>
        <a:defRPr sz="2040">
          <a:solidFill>
            <a:schemeClr val="tx1"/>
          </a:solidFill>
          <a:latin typeface="Segoe UI" panose="020B0502040204020203" pitchFamily="34" charset="0"/>
          <a:ea typeface="Segoe Pro Light"/>
          <a:cs typeface="Segoe Pro Light"/>
        </a:defRPr>
      </a:lvl9pPr>
    </p:titleStyle>
    <p:bodyStyle>
      <a:lvl1pPr algn="l" rtl="0" eaLnBrk="1" fontAlgn="base" hangingPunct="1">
        <a:lnSpc>
          <a:spcPct val="120000"/>
        </a:lnSpc>
        <a:spcBef>
          <a:spcPct val="20000"/>
        </a:spcBef>
        <a:spcAft>
          <a:spcPct val="0"/>
        </a:spcAft>
        <a:buFont typeface="+mj-lt"/>
        <a:defRPr sz="1428">
          <a:solidFill>
            <a:schemeClr val="bg1"/>
          </a:solidFill>
          <a:latin typeface="+mn-lt"/>
          <a:ea typeface="Segoe Pro Light"/>
          <a:cs typeface="Segoe Pro Light"/>
        </a:defRPr>
      </a:lvl1pPr>
      <a:lvl2pPr algn="l" rtl="0" eaLnBrk="1" fontAlgn="base" hangingPunct="1">
        <a:lnSpc>
          <a:spcPct val="120000"/>
        </a:lnSpc>
        <a:spcBef>
          <a:spcPct val="20000"/>
        </a:spcBef>
        <a:spcAft>
          <a:spcPct val="0"/>
        </a:spcAft>
        <a:defRPr sz="1428">
          <a:solidFill>
            <a:schemeClr val="bg1"/>
          </a:solidFill>
          <a:latin typeface="+mn-lt"/>
          <a:ea typeface="Segoe Pro Light"/>
          <a:cs typeface="Segoe Pro Light"/>
        </a:defRPr>
      </a:lvl2pPr>
      <a:lvl3pPr marL="349724" indent="-349724" algn="l" rtl="0" eaLnBrk="1" fontAlgn="base" hangingPunct="1">
        <a:lnSpc>
          <a:spcPct val="120000"/>
        </a:lnSpc>
        <a:spcBef>
          <a:spcPct val="20000"/>
        </a:spcBef>
        <a:spcAft>
          <a:spcPct val="0"/>
        </a:spcAft>
        <a:defRPr sz="1428">
          <a:solidFill>
            <a:schemeClr val="bg1"/>
          </a:solidFill>
          <a:latin typeface="+mn-lt"/>
          <a:ea typeface="Segoe Pro Light"/>
          <a:cs typeface="Segoe Pro Light"/>
        </a:defRPr>
      </a:lvl3pPr>
      <a:lvl4pPr algn="l" rtl="0" eaLnBrk="1" fontAlgn="base" hangingPunct="1">
        <a:lnSpc>
          <a:spcPct val="120000"/>
        </a:lnSpc>
        <a:spcBef>
          <a:spcPct val="20000"/>
        </a:spcBef>
        <a:spcAft>
          <a:spcPct val="0"/>
        </a:spcAft>
        <a:buFont typeface="Arial" panose="020B0604020202020204" pitchFamily="34" charset="0"/>
        <a:defRPr sz="1428">
          <a:solidFill>
            <a:schemeClr val="bg1"/>
          </a:solidFill>
          <a:latin typeface="+mn-lt"/>
          <a:ea typeface="Segoe Pro Light"/>
          <a:cs typeface="Segoe Pro Light"/>
        </a:defRPr>
      </a:lvl4pPr>
      <a:lvl5pPr algn="l" rtl="0" eaLnBrk="1" fontAlgn="base" hangingPunct="1">
        <a:lnSpc>
          <a:spcPct val="120000"/>
        </a:lnSpc>
        <a:spcBef>
          <a:spcPct val="20000"/>
        </a:spcBef>
        <a:spcAft>
          <a:spcPct val="0"/>
        </a:spcAft>
        <a:defRPr sz="1428">
          <a:solidFill>
            <a:schemeClr val="bg1"/>
          </a:solidFill>
          <a:latin typeface="+mn-lt"/>
          <a:ea typeface="Segoe Pro Light"/>
          <a:cs typeface="Segoe Pro Light"/>
        </a:defRPr>
      </a:lvl5pPr>
      <a:lvl6pPr marL="466298" algn="l" rtl="0" eaLnBrk="1" fontAlgn="base" hangingPunct="1">
        <a:lnSpc>
          <a:spcPct val="120000"/>
        </a:lnSpc>
        <a:spcBef>
          <a:spcPct val="20000"/>
        </a:spcBef>
        <a:spcAft>
          <a:spcPct val="0"/>
        </a:spcAft>
        <a:defRPr sz="1428">
          <a:solidFill>
            <a:schemeClr val="bg1"/>
          </a:solidFill>
          <a:latin typeface="+mn-lt"/>
          <a:ea typeface="Segoe Pro Light"/>
          <a:cs typeface="Segoe Pro Light"/>
        </a:defRPr>
      </a:lvl6pPr>
      <a:lvl7pPr marL="932597" algn="l" rtl="0" eaLnBrk="1" fontAlgn="base" hangingPunct="1">
        <a:lnSpc>
          <a:spcPct val="120000"/>
        </a:lnSpc>
        <a:spcBef>
          <a:spcPct val="20000"/>
        </a:spcBef>
        <a:spcAft>
          <a:spcPct val="0"/>
        </a:spcAft>
        <a:defRPr sz="1428">
          <a:solidFill>
            <a:schemeClr val="bg1"/>
          </a:solidFill>
          <a:latin typeface="+mn-lt"/>
          <a:ea typeface="Segoe Pro Light"/>
          <a:cs typeface="Segoe Pro Light"/>
        </a:defRPr>
      </a:lvl7pPr>
      <a:lvl8pPr marL="1398895" algn="l" rtl="0" eaLnBrk="1" fontAlgn="base" hangingPunct="1">
        <a:lnSpc>
          <a:spcPct val="120000"/>
        </a:lnSpc>
        <a:spcBef>
          <a:spcPct val="20000"/>
        </a:spcBef>
        <a:spcAft>
          <a:spcPct val="0"/>
        </a:spcAft>
        <a:defRPr sz="1428">
          <a:solidFill>
            <a:schemeClr val="bg1"/>
          </a:solidFill>
          <a:latin typeface="+mn-lt"/>
          <a:ea typeface="Segoe Pro Light"/>
          <a:cs typeface="Segoe Pro Light"/>
        </a:defRPr>
      </a:lvl8pPr>
      <a:lvl9pPr marL="1865193" algn="l" rtl="0" eaLnBrk="1" fontAlgn="base" hangingPunct="1">
        <a:lnSpc>
          <a:spcPct val="120000"/>
        </a:lnSpc>
        <a:spcBef>
          <a:spcPct val="20000"/>
        </a:spcBef>
        <a:spcAft>
          <a:spcPct val="0"/>
        </a:spcAft>
        <a:defRPr sz="1428">
          <a:solidFill>
            <a:schemeClr val="bg1"/>
          </a:solidFill>
          <a:latin typeface="+mn-lt"/>
          <a:ea typeface="Segoe Pro Light"/>
          <a:cs typeface="Segoe Pro Light"/>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3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3" Type="http://schemas.openxmlformats.org/officeDocument/2006/relationships/hyperlink" Target="https://www.microsoft.com/en-us/research/publication/password-guidance/" TargetMode="External"/><Relationship Id="rId2" Type="http://schemas.openxmlformats.org/officeDocument/2006/relationships/hyperlink" Target="https://docs.microsoft.com/fr-fr/windows/security/information-protection/bitlocker/bitlocker-overview" TargetMode="External"/><Relationship Id="rId1" Type="http://schemas.openxmlformats.org/officeDocument/2006/relationships/slideLayout" Target="../slideLayouts/slideLayout21.xml"/><Relationship Id="rId5" Type="http://schemas.openxmlformats.org/officeDocument/2006/relationships/hyperlink" Target="https://docs.microsoft.com/fr-fr/windows-server/identity/securing-privileged-access/privileged-access-workstations" TargetMode="External"/><Relationship Id="rId4" Type="http://schemas.openxmlformats.org/officeDocument/2006/relationships/hyperlink" Target="https://www.sstic.org/media/SSTIC2011/SSTIC-actes/bitlocker/SSTIC2011-Slides-bitlocker-bordes.pdf"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3">
            <a:extLst>
              <a:ext uri="{FF2B5EF4-FFF2-40B4-BE49-F238E27FC236}">
                <a16:creationId xmlns:a16="http://schemas.microsoft.com/office/drawing/2014/main" id="{C0F201D6-E584-4CF5-8A3F-1FF659023102}"/>
              </a:ext>
            </a:extLst>
          </p:cNvPr>
          <p:cNvSpPr txBox="1">
            <a:spLocks/>
          </p:cNvSpPr>
          <p:nvPr/>
        </p:nvSpPr>
        <p:spPr>
          <a:xfrm>
            <a:off x="276540" y="4930346"/>
            <a:ext cx="6399213" cy="825080"/>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000" kern="1200" spc="0" baseline="0">
                <a:gradFill>
                  <a:gsLst>
                    <a:gs pos="0">
                      <a:schemeClr val="bg1"/>
                    </a:gs>
                    <a:gs pos="100000">
                      <a:schemeClr val="bg1"/>
                    </a:gs>
                  </a:gsLst>
                  <a:lin ang="5400000" scaled="1"/>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a:t>June 2018</a:t>
            </a:r>
            <a:endParaRPr lang="fr-FR" dirty="0"/>
          </a:p>
        </p:txBody>
      </p:sp>
      <p:sp>
        <p:nvSpPr>
          <p:cNvPr id="8" name="Title 2">
            <a:extLst>
              <a:ext uri="{FF2B5EF4-FFF2-40B4-BE49-F238E27FC236}">
                <a16:creationId xmlns:a16="http://schemas.microsoft.com/office/drawing/2014/main" id="{7CF69C0D-721F-4159-A005-4F69AF5F7B00}"/>
              </a:ext>
            </a:extLst>
          </p:cNvPr>
          <p:cNvSpPr txBox="1">
            <a:spLocks/>
          </p:cNvSpPr>
          <p:nvPr/>
        </p:nvSpPr>
        <p:spPr>
          <a:xfrm>
            <a:off x="274702" y="1934285"/>
            <a:ext cx="8229535" cy="1837298"/>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5400" b="0" kern="1200" cap="none" spc="-100" baseline="0">
                <a:ln w="3175">
                  <a:noFill/>
                </a:ln>
                <a:gradFill>
                  <a:gsLst>
                    <a:gs pos="0">
                      <a:schemeClr val="bg1"/>
                    </a:gs>
                    <a:gs pos="100000">
                      <a:schemeClr val="bg1"/>
                    </a:gs>
                  </a:gsLst>
                  <a:lin ang="5400000" scaled="1"/>
                </a:gradFill>
                <a:effectLst/>
                <a:latin typeface="+mj-lt"/>
                <a:ea typeface="+mn-ea"/>
                <a:cs typeface="Segoe UI" pitchFamily="34" charset="0"/>
              </a:defRPr>
            </a:lvl1pPr>
          </a:lstStyle>
          <a:p>
            <a:pPr fontAlgn="auto"/>
            <a:r>
              <a:rPr lang="en-US" sz="4800" spc="-50" dirty="0"/>
              <a:t>Module 4</a:t>
            </a:r>
            <a:br>
              <a:rPr lang="en-US" sz="4800" spc="-50" dirty="0"/>
            </a:br>
            <a:r>
              <a:rPr lang="en-US" sz="3200" spc="-50" dirty="0"/>
              <a:t>Attacks and Defenses</a:t>
            </a:r>
            <a:endParaRPr lang="en-US" sz="4800" spc="-50" dirty="0"/>
          </a:p>
        </p:txBody>
      </p:sp>
      <p:sp>
        <p:nvSpPr>
          <p:cNvPr id="9" name="TextBox 4">
            <a:extLst>
              <a:ext uri="{FF2B5EF4-FFF2-40B4-BE49-F238E27FC236}">
                <a16:creationId xmlns:a16="http://schemas.microsoft.com/office/drawing/2014/main" id="{2FF1225F-CAB4-4117-9917-464E63795233}"/>
              </a:ext>
            </a:extLst>
          </p:cNvPr>
          <p:cNvSpPr txBox="1"/>
          <p:nvPr/>
        </p:nvSpPr>
        <p:spPr>
          <a:xfrm>
            <a:off x="274702" y="3405823"/>
            <a:ext cx="7132242" cy="627864"/>
          </a:xfrm>
          <a:prstGeom prst="rect">
            <a:avLst/>
          </a:prstGeom>
          <a:noFill/>
        </p:spPr>
        <p:txBody>
          <a:bodyPr wrap="square" lIns="182880" tIns="146304" rIns="182880" bIns="146304" rtlCol="0">
            <a:spAutoFit/>
          </a:bodyPr>
          <a:lstStyle/>
          <a:p>
            <a:pPr algn="l">
              <a:lnSpc>
                <a:spcPct val="90000"/>
              </a:lnSpc>
              <a:spcAft>
                <a:spcPts val="600"/>
              </a:spcAft>
            </a:pPr>
            <a:r>
              <a:rPr lang="en-US" sz="2400" dirty="0">
                <a:solidFill>
                  <a:schemeClr val="bg1"/>
                </a:solidFill>
              </a:rPr>
              <a:t>Section 2 – Offline Attacks</a:t>
            </a:r>
            <a:endParaRPr lang="fr-FR" sz="2400" dirty="0" err="1">
              <a:solidFill>
                <a:schemeClr val="bg1"/>
              </a:solidFill>
            </a:endParaRPr>
          </a:p>
        </p:txBody>
      </p:sp>
    </p:spTree>
    <p:extLst>
      <p:ext uri="{BB962C8B-B14F-4D97-AF65-F5344CB8AC3E}">
        <p14:creationId xmlns:p14="http://schemas.microsoft.com/office/powerpoint/2010/main" val="171711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075" y="1213172"/>
            <a:ext cx="5846518" cy="5407696"/>
          </a:xfrm>
          <a:prstGeom prst="rect">
            <a:avLst/>
          </a:prstGeom>
          <a:solidFill>
            <a:srgbClr val="0179D7"/>
          </a:solidFill>
          <a:ln w="12700" cap="flat" cmpd="sng" algn="ctr">
            <a:noFill/>
            <a:prstDash val="solid"/>
            <a:miter lim="800000"/>
          </a:ln>
          <a:effectLst/>
        </p:spPr>
        <p:txBody>
          <a:bodyPr rtlCol="0" anchor="ctr"/>
          <a:lstStyle/>
          <a:p>
            <a:pPr defTabSz="914224" fontAlgn="auto">
              <a:defRPr/>
            </a:pPr>
            <a:endParaRPr lang="fr-FR" sz="1800" kern="0">
              <a:solidFill>
                <a:prstClr val="white"/>
              </a:solidFill>
              <a:latin typeface="Calibri" panose="020F0502020204030204"/>
            </a:endParaRPr>
          </a:p>
        </p:txBody>
      </p:sp>
      <p:sp>
        <p:nvSpPr>
          <p:cNvPr id="5" name="Text Placeholder 5"/>
          <p:cNvSpPr txBox="1">
            <a:spLocks/>
          </p:cNvSpPr>
          <p:nvPr/>
        </p:nvSpPr>
        <p:spPr>
          <a:xfrm>
            <a:off x="6520738" y="1352674"/>
            <a:ext cx="12227852" cy="4257015"/>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lvl="1" indent="-349724" algn="just" defTabSz="932563">
              <a:buFont typeface="Arial" panose="020B0604020202020204" pitchFamily="34" charset="0"/>
              <a:buChar char="•"/>
              <a:defRPr/>
            </a:pPr>
            <a:r>
              <a:rPr lang="en-US" sz="2448" dirty="0">
                <a:solidFill>
                  <a:prstClr val="white"/>
                </a:solidFill>
                <a:latin typeface="Calibri Light" panose="020F0302020204030204"/>
              </a:rPr>
              <a:t>You may need to change your system BIOS </a:t>
            </a:r>
          </a:p>
          <a:p>
            <a:pPr lvl="1" algn="just" defTabSz="932563">
              <a:defRPr/>
            </a:pPr>
            <a:r>
              <a:rPr lang="en-US" sz="2448" dirty="0">
                <a:solidFill>
                  <a:prstClr val="white"/>
                </a:solidFill>
                <a:latin typeface="Calibri Light" panose="020F0302020204030204"/>
              </a:rPr>
              <a:t>     to start from the boot media.</a:t>
            </a:r>
          </a:p>
          <a:p>
            <a:pPr lvl="1" algn="just" defTabSz="932563">
              <a:defRPr/>
            </a:pPr>
            <a:endParaRPr lang="en-US" sz="2448" dirty="0">
              <a:solidFill>
                <a:prstClr val="white"/>
              </a:solidFill>
              <a:latin typeface="Calibri Light" panose="020F0302020204030204"/>
            </a:endParaRPr>
          </a:p>
          <a:p>
            <a:pPr marL="349724" lvl="1" indent="-349724" algn="just" defTabSz="932563">
              <a:buFont typeface="Arial" panose="020B0604020202020204" pitchFamily="34" charset="0"/>
              <a:buChar char="•"/>
              <a:defRPr/>
            </a:pPr>
            <a:r>
              <a:rPr lang="en-US" sz="2448" dirty="0">
                <a:solidFill>
                  <a:prstClr val="white"/>
                </a:solidFill>
                <a:latin typeface="Calibri Light" panose="020F0302020204030204"/>
              </a:rPr>
              <a:t>Insert the CD/DVD / USB boot media.</a:t>
            </a:r>
          </a:p>
          <a:p>
            <a:pPr lvl="1" algn="just" defTabSz="932563">
              <a:defRPr/>
            </a:pPr>
            <a:endParaRPr lang="en-US" sz="2448" dirty="0">
              <a:solidFill>
                <a:prstClr val="white"/>
              </a:solidFill>
              <a:latin typeface="Calibri Light" panose="020F0302020204030204"/>
            </a:endParaRPr>
          </a:p>
          <a:p>
            <a:pPr marL="349724" lvl="1" indent="-349724" algn="just" defTabSz="932563">
              <a:buFont typeface="Arial" panose="020B0604020202020204" pitchFamily="34" charset="0"/>
              <a:buChar char="•"/>
              <a:defRPr/>
            </a:pPr>
            <a:r>
              <a:rPr lang="en-US" sz="2448" dirty="0">
                <a:solidFill>
                  <a:prstClr val="white"/>
                </a:solidFill>
                <a:latin typeface="Calibri Light" panose="020F0302020204030204"/>
              </a:rPr>
              <a:t>Start computer to boot from the </a:t>
            </a:r>
          </a:p>
          <a:p>
            <a:pPr lvl="1" algn="just" defTabSz="932563">
              <a:defRPr/>
            </a:pPr>
            <a:r>
              <a:rPr lang="en-US" sz="2448" dirty="0">
                <a:solidFill>
                  <a:prstClr val="white"/>
                </a:solidFill>
                <a:latin typeface="Calibri Light" panose="020F0302020204030204"/>
              </a:rPr>
              <a:t>     CD/DVD/USB.</a:t>
            </a:r>
          </a:p>
          <a:p>
            <a:pPr lvl="1" defTabSz="932563">
              <a:defRPr/>
            </a:pPr>
            <a:endParaRPr lang="en-US" sz="2448" dirty="0">
              <a:solidFill>
                <a:prstClr val="white"/>
              </a:solidFill>
              <a:latin typeface="Calibri Light" panose="020F0302020204030204"/>
            </a:endParaRPr>
          </a:p>
          <a:p>
            <a:pPr marL="349724" lvl="1" indent="-349724" defTabSz="932563">
              <a:buFont typeface="Arial" panose="020B0604020202020204" pitchFamily="34" charset="0"/>
              <a:buChar char="•"/>
              <a:defRPr/>
            </a:pPr>
            <a:r>
              <a:rPr lang="en-US" sz="2448" dirty="0">
                <a:solidFill>
                  <a:prstClr val="white"/>
                </a:solidFill>
                <a:latin typeface="Calibri Light" panose="020F0302020204030204"/>
              </a:rPr>
              <a:t>Press any key to boot from other media.</a:t>
            </a:r>
          </a:p>
          <a:p>
            <a:pPr lvl="1" defTabSz="932563">
              <a:defRPr/>
            </a:pPr>
            <a:endParaRPr lang="en-US" dirty="0">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dirty="0"/>
              <a:t>Boot </a:t>
            </a:r>
            <a:r>
              <a:rPr lang="fr-FR" dirty="0" err="1"/>
              <a:t>from</a:t>
            </a:r>
            <a:r>
              <a:rPr lang="fr-FR" dirty="0"/>
              <a:t> media</a:t>
            </a:r>
          </a:p>
        </p:txBody>
      </p:sp>
      <p:sp>
        <p:nvSpPr>
          <p:cNvPr id="53" name="Text Box 15">
            <a:extLst>
              <a:ext uri="{FF2B5EF4-FFF2-40B4-BE49-F238E27FC236}">
                <a16:creationId xmlns:a16="http://schemas.microsoft.com/office/drawing/2014/main" id="{DB70D8EA-52C5-4E99-BC77-62FB09CC6B49}"/>
              </a:ext>
            </a:extLst>
          </p:cNvPr>
          <p:cNvSpPr txBox="1">
            <a:spLocks noChangeArrowheads="1"/>
          </p:cNvSpPr>
          <p:nvPr/>
        </p:nvSpPr>
        <p:spPr bwMode="auto">
          <a:xfrm>
            <a:off x="4050031" y="2955827"/>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pic>
        <p:nvPicPr>
          <p:cNvPr id="8" name="Image 7">
            <a:extLst>
              <a:ext uri="{FF2B5EF4-FFF2-40B4-BE49-F238E27FC236}">
                <a16:creationId xmlns:a16="http://schemas.microsoft.com/office/drawing/2014/main" id="{5748E3B9-3429-4E6B-9D09-FF6E78024902}"/>
              </a:ext>
            </a:extLst>
          </p:cNvPr>
          <p:cNvPicPr>
            <a:picLocks noChangeAspect="1"/>
          </p:cNvPicPr>
          <p:nvPr/>
        </p:nvPicPr>
        <p:blipFill>
          <a:blip r:embed="rId2"/>
          <a:stretch>
            <a:fillRect/>
          </a:stretch>
        </p:blipFill>
        <p:spPr>
          <a:xfrm>
            <a:off x="110853" y="3187366"/>
            <a:ext cx="5690820" cy="619793"/>
          </a:xfrm>
          <a:prstGeom prst="rect">
            <a:avLst/>
          </a:prstGeom>
        </p:spPr>
      </p:pic>
    </p:spTree>
    <p:extLst>
      <p:ext uri="{BB962C8B-B14F-4D97-AF65-F5344CB8AC3E}">
        <p14:creationId xmlns:p14="http://schemas.microsoft.com/office/powerpoint/2010/main" val="7540328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075" y="1213172"/>
            <a:ext cx="5846518" cy="5407696"/>
          </a:xfrm>
          <a:prstGeom prst="rect">
            <a:avLst/>
          </a:prstGeom>
          <a:solidFill>
            <a:srgbClr val="0179D7"/>
          </a:solidFill>
          <a:ln w="12700" cap="flat" cmpd="sng" algn="ctr">
            <a:noFill/>
            <a:prstDash val="solid"/>
            <a:miter lim="800000"/>
          </a:ln>
          <a:effectLst/>
        </p:spPr>
        <p:txBody>
          <a:bodyPr rtlCol="0" anchor="ctr"/>
          <a:lstStyle/>
          <a:p>
            <a:pPr defTabSz="914224" fontAlgn="auto">
              <a:defRPr/>
            </a:pPr>
            <a:endParaRPr lang="fr-FR" sz="1800" kern="0">
              <a:solidFill>
                <a:prstClr val="white"/>
              </a:solidFill>
              <a:latin typeface="Calibri" panose="020F0502020204030204"/>
            </a:endParaRPr>
          </a:p>
        </p:txBody>
      </p:sp>
      <p:sp>
        <p:nvSpPr>
          <p:cNvPr id="5" name="Text Placeholder 5"/>
          <p:cNvSpPr txBox="1">
            <a:spLocks/>
          </p:cNvSpPr>
          <p:nvPr/>
        </p:nvSpPr>
        <p:spPr>
          <a:xfrm>
            <a:off x="6520738" y="1352674"/>
            <a:ext cx="12227852" cy="1721066"/>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lvl="1" indent="-349724" algn="just" defTabSz="932563">
              <a:buFont typeface="Arial" panose="020B0604020202020204" pitchFamily="34" charset="0"/>
              <a:buChar char="•"/>
              <a:defRPr/>
            </a:pPr>
            <a:r>
              <a:rPr lang="en-US" sz="2448" dirty="0">
                <a:solidFill>
                  <a:prstClr val="white"/>
                </a:solidFill>
                <a:latin typeface="Calibri Light" panose="020F0302020204030204"/>
              </a:rPr>
              <a:t>Enter your language and other preferences</a:t>
            </a:r>
          </a:p>
          <a:p>
            <a:pPr lvl="1" algn="just" defTabSz="932563">
              <a:defRPr/>
            </a:pPr>
            <a:r>
              <a:rPr lang="en-US" sz="2448" dirty="0">
                <a:solidFill>
                  <a:prstClr val="white"/>
                </a:solidFill>
                <a:latin typeface="Calibri Light" panose="020F0302020204030204"/>
              </a:rPr>
              <a:t>     And click “Next” to continue.</a:t>
            </a:r>
          </a:p>
          <a:p>
            <a:pPr marL="349724" lvl="1" indent="-349724" algn="just" defTabSz="932563">
              <a:buFont typeface="Arial" panose="020B0604020202020204" pitchFamily="34" charset="0"/>
              <a:buChar char="•"/>
              <a:defRPr/>
            </a:pPr>
            <a:endParaRPr lang="en-US" sz="2448" dirty="0">
              <a:solidFill>
                <a:prstClr val="white"/>
              </a:solidFill>
              <a:latin typeface="Calibri Light" panose="020F0302020204030204"/>
            </a:endParaRPr>
          </a:p>
          <a:p>
            <a:pPr lvl="1" defTabSz="932563">
              <a:defRPr/>
            </a:pPr>
            <a:endParaRPr lang="en-US" dirty="0">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dirty="0"/>
              <a:t>Select </a:t>
            </a:r>
            <a:r>
              <a:rPr lang="fr-FR" dirty="0" err="1"/>
              <a:t>Language</a:t>
            </a:r>
            <a:endParaRPr lang="fr-FR" dirty="0"/>
          </a:p>
        </p:txBody>
      </p:sp>
      <p:sp>
        <p:nvSpPr>
          <p:cNvPr id="53" name="Text Box 15">
            <a:extLst>
              <a:ext uri="{FF2B5EF4-FFF2-40B4-BE49-F238E27FC236}">
                <a16:creationId xmlns:a16="http://schemas.microsoft.com/office/drawing/2014/main" id="{DB70D8EA-52C5-4E99-BC77-62FB09CC6B49}"/>
              </a:ext>
            </a:extLst>
          </p:cNvPr>
          <p:cNvSpPr txBox="1">
            <a:spLocks noChangeArrowheads="1"/>
          </p:cNvSpPr>
          <p:nvPr/>
        </p:nvSpPr>
        <p:spPr bwMode="auto">
          <a:xfrm>
            <a:off x="4050031" y="2955827"/>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pic>
        <p:nvPicPr>
          <p:cNvPr id="7" name="Image 6">
            <a:extLst>
              <a:ext uri="{FF2B5EF4-FFF2-40B4-BE49-F238E27FC236}">
                <a16:creationId xmlns:a16="http://schemas.microsoft.com/office/drawing/2014/main" id="{5DFC9517-15F8-4240-8812-88F12E130D0B}"/>
              </a:ext>
            </a:extLst>
          </p:cNvPr>
          <p:cNvPicPr>
            <a:picLocks noChangeAspect="1"/>
          </p:cNvPicPr>
          <p:nvPr/>
        </p:nvPicPr>
        <p:blipFill>
          <a:blip r:embed="rId2"/>
          <a:stretch>
            <a:fillRect/>
          </a:stretch>
        </p:blipFill>
        <p:spPr>
          <a:xfrm>
            <a:off x="275545" y="1451598"/>
            <a:ext cx="5845060" cy="4332110"/>
          </a:xfrm>
          <a:prstGeom prst="rect">
            <a:avLst/>
          </a:prstGeom>
        </p:spPr>
      </p:pic>
    </p:spTree>
    <p:extLst>
      <p:ext uri="{BB962C8B-B14F-4D97-AF65-F5344CB8AC3E}">
        <p14:creationId xmlns:p14="http://schemas.microsoft.com/office/powerpoint/2010/main" val="359144861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075" y="1213172"/>
            <a:ext cx="5846518" cy="5407696"/>
          </a:xfrm>
          <a:prstGeom prst="rect">
            <a:avLst/>
          </a:prstGeom>
          <a:solidFill>
            <a:srgbClr val="0179D7"/>
          </a:solidFill>
          <a:ln w="12700" cap="flat" cmpd="sng" algn="ctr">
            <a:noFill/>
            <a:prstDash val="solid"/>
            <a:miter lim="800000"/>
          </a:ln>
          <a:effectLst/>
        </p:spPr>
        <p:txBody>
          <a:bodyPr rtlCol="0" anchor="ctr"/>
          <a:lstStyle/>
          <a:p>
            <a:pPr defTabSz="914224" fontAlgn="auto">
              <a:defRPr/>
            </a:pPr>
            <a:endParaRPr lang="fr-FR" sz="1800" kern="0">
              <a:solidFill>
                <a:prstClr val="white"/>
              </a:solidFill>
              <a:latin typeface="Calibri" panose="020F0502020204030204"/>
            </a:endParaRPr>
          </a:p>
        </p:txBody>
      </p:sp>
      <p:sp>
        <p:nvSpPr>
          <p:cNvPr id="5" name="Text Placeholder 5"/>
          <p:cNvSpPr txBox="1">
            <a:spLocks/>
          </p:cNvSpPr>
          <p:nvPr/>
        </p:nvSpPr>
        <p:spPr>
          <a:xfrm>
            <a:off x="6520738" y="1352673"/>
            <a:ext cx="12227852" cy="875750"/>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lvl="1" indent="-349724" algn="just" defTabSz="932563">
              <a:buFont typeface="Arial" panose="020B0604020202020204" pitchFamily="34" charset="0"/>
              <a:buChar char="•"/>
              <a:defRPr/>
            </a:pPr>
            <a:r>
              <a:rPr lang="en-US" sz="2448" dirty="0">
                <a:solidFill>
                  <a:prstClr val="white"/>
                </a:solidFill>
                <a:latin typeface="Calibri Light" panose="020F0302020204030204"/>
              </a:rPr>
              <a:t>press [Shift] [F10] simultaneously five times</a:t>
            </a:r>
          </a:p>
          <a:p>
            <a:pPr lvl="1" defTabSz="932563">
              <a:defRPr/>
            </a:pPr>
            <a:endParaRPr lang="en-US" dirty="0">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dirty="0"/>
              <a:t>Keyboard </a:t>
            </a:r>
            <a:r>
              <a:rPr lang="fr-FR" dirty="0" err="1"/>
              <a:t>Sticky</a:t>
            </a:r>
            <a:endParaRPr lang="fr-FR" dirty="0"/>
          </a:p>
        </p:txBody>
      </p:sp>
      <p:sp>
        <p:nvSpPr>
          <p:cNvPr id="53" name="Text Box 15">
            <a:extLst>
              <a:ext uri="{FF2B5EF4-FFF2-40B4-BE49-F238E27FC236}">
                <a16:creationId xmlns:a16="http://schemas.microsoft.com/office/drawing/2014/main" id="{DB70D8EA-52C5-4E99-BC77-62FB09CC6B49}"/>
              </a:ext>
            </a:extLst>
          </p:cNvPr>
          <p:cNvSpPr txBox="1">
            <a:spLocks noChangeArrowheads="1"/>
          </p:cNvSpPr>
          <p:nvPr/>
        </p:nvSpPr>
        <p:spPr bwMode="auto">
          <a:xfrm>
            <a:off x="4050031" y="2955827"/>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pic>
        <p:nvPicPr>
          <p:cNvPr id="8" name="Image 7">
            <a:extLst>
              <a:ext uri="{FF2B5EF4-FFF2-40B4-BE49-F238E27FC236}">
                <a16:creationId xmlns:a16="http://schemas.microsoft.com/office/drawing/2014/main" id="{B81E8BCA-B36E-4C7D-B996-A3464C4AE44A}"/>
              </a:ext>
            </a:extLst>
          </p:cNvPr>
          <p:cNvPicPr>
            <a:picLocks noChangeAspect="1"/>
          </p:cNvPicPr>
          <p:nvPr/>
        </p:nvPicPr>
        <p:blipFill>
          <a:blip r:embed="rId2"/>
          <a:stretch>
            <a:fillRect/>
          </a:stretch>
        </p:blipFill>
        <p:spPr>
          <a:xfrm>
            <a:off x="275545" y="1443606"/>
            <a:ext cx="5974950" cy="4414824"/>
          </a:xfrm>
          <a:prstGeom prst="rect">
            <a:avLst/>
          </a:prstGeom>
        </p:spPr>
      </p:pic>
    </p:spTree>
    <p:extLst>
      <p:ext uri="{BB962C8B-B14F-4D97-AF65-F5344CB8AC3E}">
        <p14:creationId xmlns:p14="http://schemas.microsoft.com/office/powerpoint/2010/main" val="30083871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075" y="1213172"/>
            <a:ext cx="5846518" cy="5407696"/>
          </a:xfrm>
          <a:prstGeom prst="rect">
            <a:avLst/>
          </a:prstGeom>
          <a:solidFill>
            <a:srgbClr val="0179D7"/>
          </a:solidFill>
          <a:ln w="12700" cap="flat" cmpd="sng" algn="ctr">
            <a:noFill/>
            <a:prstDash val="solid"/>
            <a:miter lim="800000"/>
          </a:ln>
          <a:effectLst/>
        </p:spPr>
        <p:txBody>
          <a:bodyPr rtlCol="0" anchor="ctr"/>
          <a:lstStyle/>
          <a:p>
            <a:pPr defTabSz="914224" fontAlgn="auto">
              <a:defRPr/>
            </a:pPr>
            <a:endParaRPr lang="fr-FR" sz="1800" kern="0">
              <a:solidFill>
                <a:prstClr val="white"/>
              </a:solidFill>
              <a:latin typeface="Calibri" panose="020F0502020204030204"/>
            </a:endParaRPr>
          </a:p>
        </p:txBody>
      </p:sp>
      <p:sp>
        <p:nvSpPr>
          <p:cNvPr id="5" name="Text Placeholder 5"/>
          <p:cNvSpPr txBox="1">
            <a:spLocks/>
          </p:cNvSpPr>
          <p:nvPr/>
        </p:nvSpPr>
        <p:spPr>
          <a:xfrm>
            <a:off x="6520738" y="1352673"/>
            <a:ext cx="12227852" cy="5150528"/>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lvl="1" indent="-349724" algn="just" defTabSz="932563">
              <a:buFont typeface="Arial" panose="020B0604020202020204" pitchFamily="34" charset="0"/>
              <a:buChar char="•"/>
              <a:defRPr/>
            </a:pPr>
            <a:r>
              <a:rPr lang="en-US" sz="2244" dirty="0">
                <a:solidFill>
                  <a:prstClr val="white"/>
                </a:solidFill>
                <a:latin typeface="Calibri Light" panose="020F0302020204030204"/>
              </a:rPr>
              <a:t>The registry editor will allow us to modify </a:t>
            </a:r>
          </a:p>
          <a:p>
            <a:pPr lvl="1" algn="just" defTabSz="932563">
              <a:defRPr/>
            </a:pPr>
            <a:r>
              <a:rPr lang="en-US" sz="2244" dirty="0">
                <a:solidFill>
                  <a:prstClr val="white"/>
                </a:solidFill>
                <a:latin typeface="Calibri Light" panose="020F0302020204030204"/>
              </a:rPr>
              <a:t>     the normal operation of an executable; </a:t>
            </a:r>
          </a:p>
          <a:p>
            <a:pPr lvl="1" algn="just" defTabSz="932563">
              <a:defRPr/>
            </a:pPr>
            <a:r>
              <a:rPr lang="en-US" sz="2244" dirty="0">
                <a:solidFill>
                  <a:prstClr val="white"/>
                </a:solidFill>
                <a:latin typeface="Calibri Light" panose="020F0302020204030204"/>
              </a:rPr>
              <a:t>     we will replace it with the execution of the </a:t>
            </a:r>
          </a:p>
          <a:p>
            <a:pPr lvl="1" algn="just" defTabSz="932563">
              <a:defRPr/>
            </a:pPr>
            <a:r>
              <a:rPr lang="en-US" sz="2244" dirty="0">
                <a:solidFill>
                  <a:prstClr val="white"/>
                </a:solidFill>
                <a:latin typeface="Calibri Light" panose="020F0302020204030204"/>
              </a:rPr>
              <a:t>     command line. </a:t>
            </a:r>
          </a:p>
          <a:p>
            <a:pPr lvl="1" algn="just" defTabSz="932563">
              <a:defRPr/>
            </a:pPr>
            <a:endParaRPr lang="en-US" sz="2244" dirty="0">
              <a:solidFill>
                <a:prstClr val="white"/>
              </a:solidFill>
              <a:latin typeface="Calibri Light" panose="020F0302020204030204"/>
            </a:endParaRPr>
          </a:p>
          <a:p>
            <a:pPr marL="349724" lvl="1" indent="-349724" algn="just" defTabSz="932563">
              <a:buFont typeface="Arial" panose="020B0604020202020204" pitchFamily="34" charset="0"/>
              <a:buChar char="•"/>
              <a:defRPr/>
            </a:pPr>
            <a:r>
              <a:rPr lang="en-US" sz="2244" dirty="0">
                <a:solidFill>
                  <a:prstClr val="white"/>
                </a:solidFill>
                <a:latin typeface="Calibri Light" panose="020F0302020204030204"/>
              </a:rPr>
              <a:t>Only a certain number of applications are </a:t>
            </a:r>
          </a:p>
          <a:p>
            <a:pPr lvl="1" algn="just" defTabSz="932563">
              <a:defRPr/>
            </a:pPr>
            <a:r>
              <a:rPr lang="en-US" sz="2244" dirty="0">
                <a:solidFill>
                  <a:prstClr val="white"/>
                </a:solidFill>
                <a:latin typeface="Calibri Light" panose="020F0302020204030204"/>
              </a:rPr>
              <a:t>     executable during a normal logon. The </a:t>
            </a:r>
          </a:p>
          <a:p>
            <a:pPr lvl="1" algn="just" defTabSz="932563">
              <a:defRPr/>
            </a:pPr>
            <a:r>
              <a:rPr lang="en-US" sz="2244" dirty="0">
                <a:solidFill>
                  <a:prstClr val="white"/>
                </a:solidFill>
                <a:latin typeface="Calibri Light" panose="020F0302020204030204"/>
              </a:rPr>
              <a:t>     function of the sticky keys, the virtual </a:t>
            </a:r>
          </a:p>
          <a:p>
            <a:pPr lvl="1" algn="just" defTabSz="932563">
              <a:defRPr/>
            </a:pPr>
            <a:r>
              <a:rPr lang="en-US" sz="2244" dirty="0">
                <a:solidFill>
                  <a:prstClr val="white"/>
                </a:solidFill>
                <a:latin typeface="Calibri Light" panose="020F0302020204030204"/>
              </a:rPr>
              <a:t>     keyboard and more generally ergonomic </a:t>
            </a:r>
          </a:p>
          <a:p>
            <a:pPr lvl="1" algn="just" defTabSz="932563">
              <a:defRPr/>
            </a:pPr>
            <a:r>
              <a:rPr lang="en-US" sz="2244" dirty="0">
                <a:solidFill>
                  <a:prstClr val="white"/>
                </a:solidFill>
                <a:latin typeface="Calibri Light" panose="020F0302020204030204"/>
              </a:rPr>
              <a:t>     management applications are. In our </a:t>
            </a:r>
          </a:p>
          <a:p>
            <a:pPr lvl="1" algn="just" defTabSz="932563">
              <a:defRPr/>
            </a:pPr>
            <a:r>
              <a:rPr lang="en-US" sz="2244" dirty="0">
                <a:solidFill>
                  <a:prstClr val="white"/>
                </a:solidFill>
                <a:latin typeface="Calibri Light" panose="020F0302020204030204"/>
              </a:rPr>
              <a:t>     example, we will replace the operation of </a:t>
            </a:r>
          </a:p>
          <a:p>
            <a:pPr lvl="1" algn="just" defTabSz="932563">
              <a:defRPr/>
            </a:pPr>
            <a:r>
              <a:rPr lang="en-US" sz="2244" dirty="0">
                <a:solidFill>
                  <a:prstClr val="white"/>
                </a:solidFill>
                <a:latin typeface="Calibri Light" panose="020F0302020204030204"/>
              </a:rPr>
              <a:t>     the sticky keys of the target computer by the </a:t>
            </a:r>
          </a:p>
          <a:p>
            <a:pPr lvl="1" algn="just" defTabSz="932563">
              <a:defRPr/>
            </a:pPr>
            <a:r>
              <a:rPr lang="en-US" sz="2244" dirty="0">
                <a:solidFill>
                  <a:prstClr val="white"/>
                </a:solidFill>
                <a:latin typeface="Calibri Light" panose="020F0302020204030204"/>
              </a:rPr>
              <a:t>     execution of the command line.</a:t>
            </a:r>
            <a:endParaRPr lang="en-US" sz="2244" dirty="0">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dirty="0"/>
              <a:t>Regedit</a:t>
            </a:r>
          </a:p>
        </p:txBody>
      </p:sp>
      <p:sp>
        <p:nvSpPr>
          <p:cNvPr id="53" name="Text Box 15">
            <a:extLst>
              <a:ext uri="{FF2B5EF4-FFF2-40B4-BE49-F238E27FC236}">
                <a16:creationId xmlns:a16="http://schemas.microsoft.com/office/drawing/2014/main" id="{DB70D8EA-52C5-4E99-BC77-62FB09CC6B49}"/>
              </a:ext>
            </a:extLst>
          </p:cNvPr>
          <p:cNvSpPr txBox="1">
            <a:spLocks noChangeArrowheads="1"/>
          </p:cNvSpPr>
          <p:nvPr/>
        </p:nvSpPr>
        <p:spPr bwMode="auto">
          <a:xfrm>
            <a:off x="4050031" y="2955827"/>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pic>
        <p:nvPicPr>
          <p:cNvPr id="7" name="Image 6">
            <a:extLst>
              <a:ext uri="{FF2B5EF4-FFF2-40B4-BE49-F238E27FC236}">
                <a16:creationId xmlns:a16="http://schemas.microsoft.com/office/drawing/2014/main" id="{4F8678FF-D765-4BF3-8869-5E8F4B268174}"/>
              </a:ext>
            </a:extLst>
          </p:cNvPr>
          <p:cNvPicPr>
            <a:picLocks noChangeAspect="1"/>
          </p:cNvPicPr>
          <p:nvPr/>
        </p:nvPicPr>
        <p:blipFill>
          <a:blip r:embed="rId2"/>
          <a:stretch>
            <a:fillRect/>
          </a:stretch>
        </p:blipFill>
        <p:spPr>
          <a:xfrm>
            <a:off x="152342" y="1435302"/>
            <a:ext cx="6065895" cy="4123920"/>
          </a:xfrm>
          <a:prstGeom prst="rect">
            <a:avLst/>
          </a:prstGeom>
        </p:spPr>
      </p:pic>
    </p:spTree>
    <p:extLst>
      <p:ext uri="{BB962C8B-B14F-4D97-AF65-F5344CB8AC3E}">
        <p14:creationId xmlns:p14="http://schemas.microsoft.com/office/powerpoint/2010/main" val="159549225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075" y="1213172"/>
            <a:ext cx="5846518" cy="5407696"/>
          </a:xfrm>
          <a:prstGeom prst="rect">
            <a:avLst/>
          </a:prstGeom>
          <a:solidFill>
            <a:srgbClr val="0179D7"/>
          </a:solidFill>
          <a:ln w="12700" cap="flat" cmpd="sng" algn="ctr">
            <a:noFill/>
            <a:prstDash val="solid"/>
            <a:miter lim="800000"/>
          </a:ln>
          <a:effectLst/>
        </p:spPr>
        <p:txBody>
          <a:bodyPr rtlCol="0" anchor="ctr"/>
          <a:lstStyle/>
          <a:p>
            <a:pPr defTabSz="914224" fontAlgn="auto">
              <a:defRPr/>
            </a:pPr>
            <a:endParaRPr lang="fr-FR" sz="1800" kern="0">
              <a:solidFill>
                <a:prstClr val="white"/>
              </a:solidFill>
              <a:latin typeface="Calibri" panose="020F0502020204030204"/>
            </a:endParaRPr>
          </a:p>
        </p:txBody>
      </p:sp>
      <p:sp>
        <p:nvSpPr>
          <p:cNvPr id="5" name="Text Placeholder 5"/>
          <p:cNvSpPr txBox="1">
            <a:spLocks/>
          </p:cNvSpPr>
          <p:nvPr/>
        </p:nvSpPr>
        <p:spPr>
          <a:xfrm>
            <a:off x="6520738" y="1352673"/>
            <a:ext cx="12227852" cy="501617"/>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lvl="1" indent="-349724" algn="just" defTabSz="932563">
              <a:buFont typeface="Arial" panose="020B0604020202020204" pitchFamily="34" charset="0"/>
              <a:buChar char="•"/>
              <a:defRPr/>
            </a:pPr>
            <a:r>
              <a:rPr lang="en-US" sz="2244" dirty="0">
                <a:solidFill>
                  <a:prstClr val="white"/>
                </a:solidFill>
                <a:latin typeface="Calibri Light" panose="020F0302020204030204"/>
              </a:rPr>
              <a:t>Click on HKEY_LOCAL_MACHINE</a:t>
            </a:r>
            <a:endParaRPr lang="en-US" sz="2244" dirty="0">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dirty="0"/>
              <a:t>HKLM</a:t>
            </a:r>
          </a:p>
        </p:txBody>
      </p:sp>
      <p:sp>
        <p:nvSpPr>
          <p:cNvPr id="53" name="Text Box 15">
            <a:extLst>
              <a:ext uri="{FF2B5EF4-FFF2-40B4-BE49-F238E27FC236}">
                <a16:creationId xmlns:a16="http://schemas.microsoft.com/office/drawing/2014/main" id="{DB70D8EA-52C5-4E99-BC77-62FB09CC6B49}"/>
              </a:ext>
            </a:extLst>
          </p:cNvPr>
          <p:cNvSpPr txBox="1">
            <a:spLocks noChangeArrowheads="1"/>
          </p:cNvSpPr>
          <p:nvPr/>
        </p:nvSpPr>
        <p:spPr bwMode="auto">
          <a:xfrm>
            <a:off x="4050031" y="2955827"/>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pic>
        <p:nvPicPr>
          <p:cNvPr id="8" name="Image 7">
            <a:extLst>
              <a:ext uri="{FF2B5EF4-FFF2-40B4-BE49-F238E27FC236}">
                <a16:creationId xmlns:a16="http://schemas.microsoft.com/office/drawing/2014/main" id="{894CB70D-DD39-48ED-AD9D-47C9FA7F4481}"/>
              </a:ext>
            </a:extLst>
          </p:cNvPr>
          <p:cNvPicPr>
            <a:picLocks noChangeAspect="1"/>
          </p:cNvPicPr>
          <p:nvPr/>
        </p:nvPicPr>
        <p:blipFill>
          <a:blip r:embed="rId2"/>
          <a:stretch>
            <a:fillRect/>
          </a:stretch>
        </p:blipFill>
        <p:spPr>
          <a:xfrm>
            <a:off x="373776" y="1631207"/>
            <a:ext cx="5292854" cy="2489918"/>
          </a:xfrm>
          <a:prstGeom prst="rect">
            <a:avLst/>
          </a:prstGeom>
        </p:spPr>
      </p:pic>
    </p:spTree>
    <p:extLst>
      <p:ext uri="{BB962C8B-B14F-4D97-AF65-F5344CB8AC3E}">
        <p14:creationId xmlns:p14="http://schemas.microsoft.com/office/powerpoint/2010/main" val="18515679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075" y="1213172"/>
            <a:ext cx="5846518" cy="5407696"/>
          </a:xfrm>
          <a:prstGeom prst="rect">
            <a:avLst/>
          </a:prstGeom>
          <a:solidFill>
            <a:srgbClr val="0179D7"/>
          </a:solidFill>
          <a:ln w="12700" cap="flat" cmpd="sng" algn="ctr">
            <a:noFill/>
            <a:prstDash val="solid"/>
            <a:miter lim="800000"/>
          </a:ln>
          <a:effectLst/>
        </p:spPr>
        <p:txBody>
          <a:bodyPr rtlCol="0" anchor="ctr"/>
          <a:lstStyle/>
          <a:p>
            <a:pPr defTabSz="914224" fontAlgn="auto">
              <a:defRPr/>
            </a:pPr>
            <a:endParaRPr lang="fr-FR" sz="1800" kern="0">
              <a:solidFill>
                <a:prstClr val="white"/>
              </a:solidFill>
              <a:latin typeface="Calibri" panose="020F0502020204030204"/>
            </a:endParaRPr>
          </a:p>
        </p:txBody>
      </p:sp>
      <p:sp>
        <p:nvSpPr>
          <p:cNvPr id="5" name="Text Placeholder 5"/>
          <p:cNvSpPr txBox="1">
            <a:spLocks/>
          </p:cNvSpPr>
          <p:nvPr/>
        </p:nvSpPr>
        <p:spPr>
          <a:xfrm>
            <a:off x="6520738" y="1352673"/>
            <a:ext cx="12227852" cy="501617"/>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lvl="1" indent="-349724" algn="just" defTabSz="932563">
              <a:buFont typeface="Arial" panose="020B0604020202020204" pitchFamily="34" charset="0"/>
              <a:buChar char="•"/>
              <a:defRPr/>
            </a:pPr>
            <a:r>
              <a:rPr lang="en-US" sz="2244" dirty="0">
                <a:solidFill>
                  <a:prstClr val="white"/>
                </a:solidFill>
                <a:latin typeface="Calibri Light" panose="020F0302020204030204"/>
              </a:rPr>
              <a:t>Click on “</a:t>
            </a:r>
            <a:r>
              <a:rPr lang="en-US" sz="2244" b="1" dirty="0">
                <a:solidFill>
                  <a:prstClr val="white"/>
                </a:solidFill>
                <a:latin typeface="Calibri Light" panose="020F0302020204030204"/>
              </a:rPr>
              <a:t>Load Hive</a:t>
            </a:r>
            <a:r>
              <a:rPr lang="en-US" sz="2244" dirty="0">
                <a:solidFill>
                  <a:prstClr val="white"/>
                </a:solidFill>
                <a:latin typeface="Calibri Light" panose="020F0302020204030204"/>
              </a:rPr>
              <a:t>”</a:t>
            </a:r>
            <a:endParaRPr lang="en-US" sz="2244" dirty="0">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dirty="0" err="1"/>
              <a:t>Load</a:t>
            </a:r>
            <a:r>
              <a:rPr lang="fr-FR" dirty="0"/>
              <a:t> </a:t>
            </a:r>
            <a:r>
              <a:rPr lang="fr-FR" dirty="0" err="1"/>
              <a:t>Hive</a:t>
            </a:r>
            <a:endParaRPr lang="fr-FR" dirty="0"/>
          </a:p>
        </p:txBody>
      </p:sp>
      <p:sp>
        <p:nvSpPr>
          <p:cNvPr id="53" name="Text Box 15">
            <a:extLst>
              <a:ext uri="{FF2B5EF4-FFF2-40B4-BE49-F238E27FC236}">
                <a16:creationId xmlns:a16="http://schemas.microsoft.com/office/drawing/2014/main" id="{DB70D8EA-52C5-4E99-BC77-62FB09CC6B49}"/>
              </a:ext>
            </a:extLst>
          </p:cNvPr>
          <p:cNvSpPr txBox="1">
            <a:spLocks noChangeArrowheads="1"/>
          </p:cNvSpPr>
          <p:nvPr/>
        </p:nvSpPr>
        <p:spPr bwMode="auto">
          <a:xfrm>
            <a:off x="4050031" y="2955827"/>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pic>
        <p:nvPicPr>
          <p:cNvPr id="3" name="Image 2">
            <a:extLst>
              <a:ext uri="{FF2B5EF4-FFF2-40B4-BE49-F238E27FC236}">
                <a16:creationId xmlns:a16="http://schemas.microsoft.com/office/drawing/2014/main" id="{DBF7620B-7DEE-4B4D-A71F-0E29CDFC8B9C}"/>
              </a:ext>
            </a:extLst>
          </p:cNvPr>
          <p:cNvPicPr>
            <a:picLocks noChangeAspect="1"/>
          </p:cNvPicPr>
          <p:nvPr/>
        </p:nvPicPr>
        <p:blipFill>
          <a:blip r:embed="rId2"/>
          <a:stretch>
            <a:fillRect/>
          </a:stretch>
        </p:blipFill>
        <p:spPr>
          <a:xfrm>
            <a:off x="275545" y="1382674"/>
            <a:ext cx="5975071" cy="3821095"/>
          </a:xfrm>
          <a:prstGeom prst="rect">
            <a:avLst/>
          </a:prstGeom>
        </p:spPr>
      </p:pic>
    </p:spTree>
    <p:extLst>
      <p:ext uri="{BB962C8B-B14F-4D97-AF65-F5344CB8AC3E}">
        <p14:creationId xmlns:p14="http://schemas.microsoft.com/office/powerpoint/2010/main" val="418280010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075" y="1213172"/>
            <a:ext cx="5846518" cy="5407696"/>
          </a:xfrm>
          <a:prstGeom prst="rect">
            <a:avLst/>
          </a:prstGeom>
          <a:solidFill>
            <a:srgbClr val="0179D7"/>
          </a:solidFill>
          <a:ln w="12700" cap="flat" cmpd="sng" algn="ctr">
            <a:noFill/>
            <a:prstDash val="solid"/>
            <a:miter lim="800000"/>
          </a:ln>
          <a:effectLst/>
        </p:spPr>
        <p:txBody>
          <a:bodyPr rtlCol="0" anchor="ctr"/>
          <a:lstStyle/>
          <a:p>
            <a:pPr defTabSz="914224" fontAlgn="auto">
              <a:defRPr/>
            </a:pPr>
            <a:endParaRPr lang="fr-FR" sz="1800" kern="0">
              <a:solidFill>
                <a:prstClr val="white"/>
              </a:solidFill>
              <a:latin typeface="Calibri" panose="020F0502020204030204"/>
            </a:endParaRPr>
          </a:p>
        </p:txBody>
      </p:sp>
      <p:sp>
        <p:nvSpPr>
          <p:cNvPr id="5" name="Text Placeholder 5"/>
          <p:cNvSpPr txBox="1">
            <a:spLocks/>
          </p:cNvSpPr>
          <p:nvPr/>
        </p:nvSpPr>
        <p:spPr>
          <a:xfrm>
            <a:off x="6520738" y="1352673"/>
            <a:ext cx="12227852" cy="1663844"/>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lvl="1" indent="-349724" algn="just" defTabSz="932563">
              <a:buFont typeface="Arial" panose="020B0604020202020204" pitchFamily="34" charset="0"/>
              <a:buChar char="•"/>
              <a:defRPr/>
            </a:pPr>
            <a:r>
              <a:rPr lang="en-US" sz="2244" dirty="0">
                <a:solidFill>
                  <a:prstClr val="white"/>
                </a:solidFill>
                <a:latin typeface="Calibri Light" panose="020F0302020204030204"/>
              </a:rPr>
              <a:t>In our example, The register file to be loaded </a:t>
            </a:r>
          </a:p>
          <a:p>
            <a:pPr lvl="1" algn="just" defTabSz="932563">
              <a:defRPr/>
            </a:pPr>
            <a:r>
              <a:rPr lang="en-US" sz="2244" dirty="0">
                <a:solidFill>
                  <a:prstClr val="white"/>
                </a:solidFill>
                <a:latin typeface="Calibri Light" panose="020F0302020204030204"/>
              </a:rPr>
              <a:t>     is located on the C: disk. The drive letter may </a:t>
            </a:r>
          </a:p>
          <a:p>
            <a:pPr lvl="1" algn="just" defTabSz="932563">
              <a:defRPr/>
            </a:pPr>
            <a:r>
              <a:rPr lang="en-US" sz="2244" dirty="0">
                <a:solidFill>
                  <a:prstClr val="white"/>
                </a:solidFill>
                <a:latin typeface="Calibri Light" panose="020F0302020204030204"/>
              </a:rPr>
              <a:t>     differ on other machines. It’s depend on which </a:t>
            </a:r>
          </a:p>
          <a:p>
            <a:pPr lvl="1" algn="just" defTabSz="932563">
              <a:defRPr/>
            </a:pPr>
            <a:r>
              <a:rPr lang="en-US" sz="2244" dirty="0">
                <a:solidFill>
                  <a:prstClr val="white"/>
                </a:solidFill>
                <a:latin typeface="Calibri Light" panose="020F0302020204030204"/>
              </a:rPr>
              <a:t>     drives operating system was installed.</a:t>
            </a:r>
            <a:endParaRPr lang="en-US" sz="2244" dirty="0">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dirty="0" err="1"/>
              <a:t>Load</a:t>
            </a:r>
            <a:r>
              <a:rPr lang="fr-FR" dirty="0"/>
              <a:t> File</a:t>
            </a:r>
          </a:p>
        </p:txBody>
      </p:sp>
      <p:sp>
        <p:nvSpPr>
          <p:cNvPr id="53" name="Text Box 15">
            <a:extLst>
              <a:ext uri="{FF2B5EF4-FFF2-40B4-BE49-F238E27FC236}">
                <a16:creationId xmlns:a16="http://schemas.microsoft.com/office/drawing/2014/main" id="{DB70D8EA-52C5-4E99-BC77-62FB09CC6B49}"/>
              </a:ext>
            </a:extLst>
          </p:cNvPr>
          <p:cNvSpPr txBox="1">
            <a:spLocks noChangeArrowheads="1"/>
          </p:cNvSpPr>
          <p:nvPr/>
        </p:nvSpPr>
        <p:spPr bwMode="auto">
          <a:xfrm>
            <a:off x="4050031" y="2955827"/>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pic>
        <p:nvPicPr>
          <p:cNvPr id="7" name="Image 6">
            <a:extLst>
              <a:ext uri="{FF2B5EF4-FFF2-40B4-BE49-F238E27FC236}">
                <a16:creationId xmlns:a16="http://schemas.microsoft.com/office/drawing/2014/main" id="{7EA7FEBB-F2F9-470D-A482-73F58BB98045}"/>
              </a:ext>
            </a:extLst>
          </p:cNvPr>
          <p:cNvPicPr>
            <a:picLocks noChangeAspect="1"/>
          </p:cNvPicPr>
          <p:nvPr/>
        </p:nvPicPr>
        <p:blipFill>
          <a:blip r:embed="rId2"/>
          <a:stretch>
            <a:fillRect/>
          </a:stretch>
        </p:blipFill>
        <p:spPr>
          <a:xfrm>
            <a:off x="257169" y="1460459"/>
            <a:ext cx="5658569" cy="4253784"/>
          </a:xfrm>
          <a:prstGeom prst="rect">
            <a:avLst/>
          </a:prstGeom>
        </p:spPr>
      </p:pic>
    </p:spTree>
    <p:extLst>
      <p:ext uri="{BB962C8B-B14F-4D97-AF65-F5344CB8AC3E}">
        <p14:creationId xmlns:p14="http://schemas.microsoft.com/office/powerpoint/2010/main" val="385602662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075" y="1213172"/>
            <a:ext cx="5846518" cy="5407696"/>
          </a:xfrm>
          <a:prstGeom prst="rect">
            <a:avLst/>
          </a:prstGeom>
          <a:solidFill>
            <a:srgbClr val="0179D7"/>
          </a:solidFill>
          <a:ln w="12700" cap="flat" cmpd="sng" algn="ctr">
            <a:noFill/>
            <a:prstDash val="solid"/>
            <a:miter lim="800000"/>
          </a:ln>
          <a:effectLst/>
        </p:spPr>
        <p:txBody>
          <a:bodyPr rtlCol="0" anchor="ctr"/>
          <a:lstStyle/>
          <a:p>
            <a:pPr defTabSz="914224" fontAlgn="auto">
              <a:defRPr/>
            </a:pPr>
            <a:endParaRPr lang="fr-FR" sz="1800" kern="0">
              <a:solidFill>
                <a:prstClr val="white"/>
              </a:solidFill>
              <a:latin typeface="Calibri" panose="020F0502020204030204"/>
            </a:endParaRPr>
          </a:p>
        </p:txBody>
      </p:sp>
      <p:sp>
        <p:nvSpPr>
          <p:cNvPr id="5" name="Text Placeholder 5"/>
          <p:cNvSpPr txBox="1">
            <a:spLocks/>
          </p:cNvSpPr>
          <p:nvPr/>
        </p:nvSpPr>
        <p:spPr>
          <a:xfrm>
            <a:off x="6520738" y="1352673"/>
            <a:ext cx="12227852" cy="501617"/>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lvl="1" indent="-349724" algn="just" defTabSz="932563">
              <a:buFont typeface="Arial" panose="020B0604020202020204" pitchFamily="34" charset="0"/>
              <a:buChar char="•"/>
              <a:defRPr/>
            </a:pPr>
            <a:r>
              <a:rPr lang="en-US" sz="2244" dirty="0">
                <a:solidFill>
                  <a:prstClr val="white"/>
                </a:solidFill>
                <a:latin typeface="Calibri Light" panose="020F0302020204030204"/>
              </a:rPr>
              <a:t>Select </a:t>
            </a:r>
            <a:r>
              <a:rPr lang="en-US" sz="2244" b="1" dirty="0">
                <a:solidFill>
                  <a:prstClr val="white"/>
                </a:solidFill>
                <a:latin typeface="Calibri Light" panose="020F0302020204030204"/>
              </a:rPr>
              <a:t>C:\Windows\System32\config\Software</a:t>
            </a:r>
            <a:endParaRPr lang="en-US" sz="2244" b="1" dirty="0">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dirty="0" err="1"/>
              <a:t>Load</a:t>
            </a:r>
            <a:r>
              <a:rPr lang="fr-FR" dirty="0"/>
              <a:t> File</a:t>
            </a:r>
          </a:p>
        </p:txBody>
      </p:sp>
      <p:sp>
        <p:nvSpPr>
          <p:cNvPr id="53" name="Text Box 15">
            <a:extLst>
              <a:ext uri="{FF2B5EF4-FFF2-40B4-BE49-F238E27FC236}">
                <a16:creationId xmlns:a16="http://schemas.microsoft.com/office/drawing/2014/main" id="{DB70D8EA-52C5-4E99-BC77-62FB09CC6B49}"/>
              </a:ext>
            </a:extLst>
          </p:cNvPr>
          <p:cNvSpPr txBox="1">
            <a:spLocks noChangeArrowheads="1"/>
          </p:cNvSpPr>
          <p:nvPr/>
        </p:nvSpPr>
        <p:spPr bwMode="auto">
          <a:xfrm>
            <a:off x="4050031" y="2955827"/>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pic>
        <p:nvPicPr>
          <p:cNvPr id="8" name="Image 7">
            <a:extLst>
              <a:ext uri="{FF2B5EF4-FFF2-40B4-BE49-F238E27FC236}">
                <a16:creationId xmlns:a16="http://schemas.microsoft.com/office/drawing/2014/main" id="{37F97020-E076-48AF-95A4-09FDBD7A8C8A}"/>
              </a:ext>
            </a:extLst>
          </p:cNvPr>
          <p:cNvPicPr>
            <a:picLocks noChangeAspect="1"/>
          </p:cNvPicPr>
          <p:nvPr/>
        </p:nvPicPr>
        <p:blipFill>
          <a:blip r:embed="rId2"/>
          <a:stretch>
            <a:fillRect/>
          </a:stretch>
        </p:blipFill>
        <p:spPr>
          <a:xfrm>
            <a:off x="158137" y="1352674"/>
            <a:ext cx="6145931" cy="4565243"/>
          </a:xfrm>
          <a:prstGeom prst="rect">
            <a:avLst/>
          </a:prstGeom>
        </p:spPr>
      </p:pic>
    </p:spTree>
    <p:extLst>
      <p:ext uri="{BB962C8B-B14F-4D97-AF65-F5344CB8AC3E}">
        <p14:creationId xmlns:p14="http://schemas.microsoft.com/office/powerpoint/2010/main" val="72791877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075" y="1213172"/>
            <a:ext cx="5846518" cy="5407696"/>
          </a:xfrm>
          <a:prstGeom prst="rect">
            <a:avLst/>
          </a:prstGeom>
          <a:solidFill>
            <a:srgbClr val="0179D7"/>
          </a:solidFill>
          <a:ln w="12700" cap="flat" cmpd="sng" algn="ctr">
            <a:noFill/>
            <a:prstDash val="solid"/>
            <a:miter lim="800000"/>
          </a:ln>
          <a:effectLst/>
        </p:spPr>
        <p:txBody>
          <a:bodyPr rtlCol="0" anchor="ctr"/>
          <a:lstStyle/>
          <a:p>
            <a:pPr defTabSz="914224" fontAlgn="auto">
              <a:defRPr/>
            </a:pPr>
            <a:endParaRPr lang="fr-FR" sz="1800" kern="0">
              <a:solidFill>
                <a:prstClr val="white"/>
              </a:solidFill>
              <a:latin typeface="Calibri" panose="020F0502020204030204"/>
            </a:endParaRPr>
          </a:p>
        </p:txBody>
      </p:sp>
      <p:sp>
        <p:nvSpPr>
          <p:cNvPr id="5" name="Text Placeholder 5"/>
          <p:cNvSpPr txBox="1">
            <a:spLocks/>
          </p:cNvSpPr>
          <p:nvPr/>
        </p:nvSpPr>
        <p:spPr>
          <a:xfrm>
            <a:off x="6520738" y="1352673"/>
            <a:ext cx="12227852" cy="501617"/>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lvl="1" indent="-349724" algn="just" defTabSz="932563">
              <a:buFont typeface="Arial" panose="020B0604020202020204" pitchFamily="34" charset="0"/>
              <a:buChar char="•"/>
              <a:defRPr/>
            </a:pPr>
            <a:r>
              <a:rPr lang="en-US" sz="2244" b="1" dirty="0">
                <a:solidFill>
                  <a:prstClr val="white"/>
                </a:solidFill>
                <a:latin typeface="Calibri Light" panose="020F0302020204030204"/>
              </a:rPr>
              <a:t>Enter a Key Name.</a:t>
            </a:r>
            <a:endParaRPr lang="en-US" sz="2244" b="1" dirty="0">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dirty="0"/>
              <a:t>Key Name</a:t>
            </a:r>
          </a:p>
        </p:txBody>
      </p:sp>
      <p:sp>
        <p:nvSpPr>
          <p:cNvPr id="53" name="Text Box 15">
            <a:extLst>
              <a:ext uri="{FF2B5EF4-FFF2-40B4-BE49-F238E27FC236}">
                <a16:creationId xmlns:a16="http://schemas.microsoft.com/office/drawing/2014/main" id="{DB70D8EA-52C5-4E99-BC77-62FB09CC6B49}"/>
              </a:ext>
            </a:extLst>
          </p:cNvPr>
          <p:cNvSpPr txBox="1">
            <a:spLocks noChangeArrowheads="1"/>
          </p:cNvSpPr>
          <p:nvPr/>
        </p:nvSpPr>
        <p:spPr bwMode="auto">
          <a:xfrm>
            <a:off x="4050031" y="2955827"/>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pic>
        <p:nvPicPr>
          <p:cNvPr id="7" name="Image 6">
            <a:extLst>
              <a:ext uri="{FF2B5EF4-FFF2-40B4-BE49-F238E27FC236}">
                <a16:creationId xmlns:a16="http://schemas.microsoft.com/office/drawing/2014/main" id="{5736A6E9-63EE-4C5C-AB62-0F60267105EE}"/>
              </a:ext>
            </a:extLst>
          </p:cNvPr>
          <p:cNvPicPr>
            <a:picLocks noChangeAspect="1"/>
          </p:cNvPicPr>
          <p:nvPr/>
        </p:nvPicPr>
        <p:blipFill>
          <a:blip r:embed="rId2"/>
          <a:stretch>
            <a:fillRect/>
          </a:stretch>
        </p:blipFill>
        <p:spPr>
          <a:xfrm>
            <a:off x="275544" y="1744244"/>
            <a:ext cx="5876903" cy="2699337"/>
          </a:xfrm>
          <a:prstGeom prst="rect">
            <a:avLst/>
          </a:prstGeom>
        </p:spPr>
      </p:pic>
    </p:spTree>
    <p:extLst>
      <p:ext uri="{BB962C8B-B14F-4D97-AF65-F5344CB8AC3E}">
        <p14:creationId xmlns:p14="http://schemas.microsoft.com/office/powerpoint/2010/main" val="355411040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075" y="1213172"/>
            <a:ext cx="5846518" cy="5407696"/>
          </a:xfrm>
          <a:prstGeom prst="rect">
            <a:avLst/>
          </a:prstGeom>
          <a:solidFill>
            <a:srgbClr val="0179D7"/>
          </a:solidFill>
          <a:ln w="12700" cap="flat" cmpd="sng" algn="ctr">
            <a:noFill/>
            <a:prstDash val="solid"/>
            <a:miter lim="800000"/>
          </a:ln>
          <a:effectLst/>
        </p:spPr>
        <p:txBody>
          <a:bodyPr rtlCol="0" anchor="ctr"/>
          <a:lstStyle/>
          <a:p>
            <a:pPr defTabSz="914224" fontAlgn="auto">
              <a:defRPr/>
            </a:pPr>
            <a:endParaRPr lang="fr-FR" sz="1800" kern="0">
              <a:solidFill>
                <a:prstClr val="white"/>
              </a:solidFill>
              <a:latin typeface="Calibri" panose="020F0502020204030204"/>
            </a:endParaRPr>
          </a:p>
        </p:txBody>
      </p:sp>
      <p:sp>
        <p:nvSpPr>
          <p:cNvPr id="5" name="Text Placeholder 5"/>
          <p:cNvSpPr txBox="1">
            <a:spLocks/>
          </p:cNvSpPr>
          <p:nvPr/>
        </p:nvSpPr>
        <p:spPr>
          <a:xfrm>
            <a:off x="6520738" y="1352673"/>
            <a:ext cx="5722062" cy="1945763"/>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lvl="1" indent="-349724" algn="just" defTabSz="932563">
              <a:buFont typeface="Arial" panose="020B0604020202020204" pitchFamily="34" charset="0"/>
              <a:buChar char="•"/>
              <a:defRPr/>
            </a:pPr>
            <a:r>
              <a:rPr lang="en-US" sz="2244" dirty="0">
                <a:solidFill>
                  <a:prstClr val="white"/>
                </a:solidFill>
                <a:latin typeface="Calibri Light" panose="020F0302020204030204"/>
              </a:rPr>
              <a:t>From imported key, navigate to </a:t>
            </a:r>
            <a:r>
              <a:rPr lang="en-US" sz="2244" b="1" dirty="0">
                <a:solidFill>
                  <a:prstClr val="white"/>
                </a:solidFill>
                <a:latin typeface="Calibri Light" panose="020F0302020204030204"/>
              </a:rPr>
              <a:t>“Softkey\Microsoft\</a:t>
            </a:r>
          </a:p>
          <a:p>
            <a:pPr lvl="1" algn="just" defTabSz="932563">
              <a:defRPr/>
            </a:pPr>
            <a:r>
              <a:rPr lang="en-US" sz="2244" b="1" dirty="0">
                <a:solidFill>
                  <a:prstClr val="white"/>
                </a:solidFill>
                <a:latin typeface="Calibri Light" panose="020F0302020204030204"/>
              </a:rPr>
              <a:t>      Windows NT\Current Version\</a:t>
            </a:r>
          </a:p>
          <a:p>
            <a:pPr lvl="1" algn="just" defTabSz="932563">
              <a:defRPr/>
            </a:pPr>
            <a:r>
              <a:rPr lang="en-US" sz="2244" b="1" dirty="0">
                <a:solidFill>
                  <a:prstClr val="white"/>
                </a:solidFill>
                <a:latin typeface="Calibri Light" panose="020F0302020204030204"/>
              </a:rPr>
              <a:t>      Image File Execution Options\” </a:t>
            </a:r>
            <a:r>
              <a:rPr lang="en-US" sz="2244" dirty="0">
                <a:solidFill>
                  <a:prstClr val="white"/>
                </a:solidFill>
                <a:latin typeface="Calibri Light" panose="020F0302020204030204"/>
              </a:rPr>
              <a:t>and create a </a:t>
            </a:r>
          </a:p>
          <a:p>
            <a:pPr lvl="1" algn="just" defTabSz="932563">
              <a:defRPr/>
            </a:pPr>
            <a:r>
              <a:rPr lang="en-US" sz="2244" dirty="0">
                <a:solidFill>
                  <a:prstClr val="white"/>
                </a:solidFill>
                <a:latin typeface="Calibri Light" panose="020F0302020204030204"/>
              </a:rPr>
              <a:t>      new key. Name it</a:t>
            </a:r>
            <a:r>
              <a:rPr lang="en-US" sz="2244" b="1" dirty="0">
                <a:solidFill>
                  <a:prstClr val="white"/>
                </a:solidFill>
                <a:latin typeface="Calibri Light" panose="020F0302020204030204"/>
              </a:rPr>
              <a:t> “Sethc.exe”</a:t>
            </a:r>
            <a:endParaRPr lang="en-US" sz="2244" b="1" dirty="0">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dirty="0" err="1"/>
              <a:t>Create</a:t>
            </a:r>
            <a:r>
              <a:rPr lang="fr-FR" dirty="0"/>
              <a:t> a new Key</a:t>
            </a:r>
          </a:p>
        </p:txBody>
      </p:sp>
      <p:sp>
        <p:nvSpPr>
          <p:cNvPr id="53" name="Text Box 15">
            <a:extLst>
              <a:ext uri="{FF2B5EF4-FFF2-40B4-BE49-F238E27FC236}">
                <a16:creationId xmlns:a16="http://schemas.microsoft.com/office/drawing/2014/main" id="{DB70D8EA-52C5-4E99-BC77-62FB09CC6B49}"/>
              </a:ext>
            </a:extLst>
          </p:cNvPr>
          <p:cNvSpPr txBox="1">
            <a:spLocks noChangeArrowheads="1"/>
          </p:cNvSpPr>
          <p:nvPr/>
        </p:nvSpPr>
        <p:spPr bwMode="auto">
          <a:xfrm>
            <a:off x="4050031" y="2955827"/>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pic>
        <p:nvPicPr>
          <p:cNvPr id="3" name="Image 2">
            <a:extLst>
              <a:ext uri="{FF2B5EF4-FFF2-40B4-BE49-F238E27FC236}">
                <a16:creationId xmlns:a16="http://schemas.microsoft.com/office/drawing/2014/main" id="{AFFB9456-0CD1-4037-A2F0-D76523344E14}"/>
              </a:ext>
            </a:extLst>
          </p:cNvPr>
          <p:cNvPicPr>
            <a:picLocks noChangeAspect="1"/>
          </p:cNvPicPr>
          <p:nvPr/>
        </p:nvPicPr>
        <p:blipFill>
          <a:blip r:embed="rId2"/>
          <a:stretch>
            <a:fillRect/>
          </a:stretch>
        </p:blipFill>
        <p:spPr>
          <a:xfrm>
            <a:off x="57080" y="1449979"/>
            <a:ext cx="6463658" cy="3011695"/>
          </a:xfrm>
          <a:prstGeom prst="rect">
            <a:avLst/>
          </a:prstGeom>
        </p:spPr>
      </p:pic>
    </p:spTree>
    <p:extLst>
      <p:ext uri="{BB962C8B-B14F-4D97-AF65-F5344CB8AC3E}">
        <p14:creationId xmlns:p14="http://schemas.microsoft.com/office/powerpoint/2010/main" val="16884016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Agenda</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972" y="1922486"/>
            <a:ext cx="11885514" cy="3188958"/>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834" indent="-342834" defTabSz="932563">
              <a:buFont typeface="Wingdings" panose="05000000000000000000" pitchFamily="2" charset="2"/>
              <a:buChar char="§"/>
              <a:defRPr/>
            </a:pPr>
            <a:r>
              <a:rPr lang="en-GB" sz="3672" dirty="0"/>
              <a:t>Boot from media</a:t>
            </a:r>
          </a:p>
          <a:p>
            <a:pPr marL="342834" indent="-342834" defTabSz="932563">
              <a:buFont typeface="Wingdings" panose="05000000000000000000" pitchFamily="2" charset="2"/>
              <a:buChar char="§"/>
              <a:defRPr/>
            </a:pPr>
            <a:r>
              <a:rPr lang="en-US" sz="3599" dirty="0">
                <a:gradFill>
                  <a:gsLst>
                    <a:gs pos="1250">
                      <a:srgbClr val="505050"/>
                    </a:gs>
                    <a:gs pos="100000">
                      <a:srgbClr val="505050"/>
                    </a:gs>
                  </a:gsLst>
                  <a:lin ang="5400000" scaled="0"/>
                </a:gradFill>
                <a:latin typeface="Segoe UI Light"/>
              </a:rPr>
              <a:t>Offline Password Cracking</a:t>
            </a:r>
          </a:p>
          <a:p>
            <a:pPr marL="342834" indent="-342834" defTabSz="932563">
              <a:buFont typeface="Wingdings" panose="05000000000000000000" pitchFamily="2" charset="2"/>
              <a:buChar char="§"/>
              <a:defRPr/>
            </a:pPr>
            <a:r>
              <a:rPr lang="en-US" sz="3599" dirty="0">
                <a:gradFill>
                  <a:gsLst>
                    <a:gs pos="1250">
                      <a:srgbClr val="505050"/>
                    </a:gs>
                    <a:gs pos="100000">
                      <a:srgbClr val="505050"/>
                    </a:gs>
                  </a:gsLst>
                  <a:lin ang="5400000" scaled="0"/>
                </a:gradFill>
                <a:latin typeface="Segoe UI Light"/>
              </a:rPr>
              <a:t>Countermeasures</a:t>
            </a:r>
          </a:p>
          <a:p>
            <a:pPr marL="342834" indent="-342834" defTabSz="932563">
              <a:buFont typeface="Wingdings" panose="05000000000000000000" pitchFamily="2" charset="2"/>
              <a:buChar char="§"/>
              <a:defRPr/>
            </a:pPr>
            <a:r>
              <a:rPr lang="en-US" sz="3599" dirty="0">
                <a:gradFill>
                  <a:gsLst>
                    <a:gs pos="1250">
                      <a:srgbClr val="505050"/>
                    </a:gs>
                    <a:gs pos="100000">
                      <a:srgbClr val="505050"/>
                    </a:gs>
                  </a:gsLst>
                  <a:lin ang="5400000" scaled="0"/>
                </a:gradFill>
                <a:latin typeface="Segoe UI Light"/>
              </a:rPr>
              <a:t>Documentation</a:t>
            </a:r>
          </a:p>
          <a:p>
            <a:pPr marL="342834" indent="-342834" defTabSz="932563">
              <a:buFont typeface="Wingdings" panose="05000000000000000000" pitchFamily="2" charset="2"/>
              <a:buChar char="§"/>
              <a:defRPr/>
            </a:pPr>
            <a:r>
              <a:rPr lang="en-US" sz="3599" dirty="0">
                <a:gradFill>
                  <a:gsLst>
                    <a:gs pos="1250">
                      <a:srgbClr val="505050"/>
                    </a:gs>
                    <a:gs pos="100000">
                      <a:srgbClr val="505050"/>
                    </a:gs>
                  </a:gsLst>
                  <a:lin ang="5400000" scaled="0"/>
                </a:gradFill>
                <a:latin typeface="Segoe UI Light"/>
              </a:rPr>
              <a:t>Quiz</a:t>
            </a:r>
          </a:p>
        </p:txBody>
      </p:sp>
    </p:spTree>
    <p:extLst>
      <p:ext uri="{BB962C8B-B14F-4D97-AF65-F5344CB8AC3E}">
        <p14:creationId xmlns:p14="http://schemas.microsoft.com/office/powerpoint/2010/main" val="179439055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43">
            <a:extLst>
              <a:ext uri="{FF2B5EF4-FFF2-40B4-BE49-F238E27FC236}">
                <a16:creationId xmlns:a16="http://schemas.microsoft.com/office/drawing/2014/main" id="{7F6451A2-3082-467B-AA82-4C0C729C804E}"/>
              </a:ext>
            </a:extLst>
          </p:cNvPr>
          <p:cNvSpPr txBox="1"/>
          <p:nvPr/>
        </p:nvSpPr>
        <p:spPr>
          <a:xfrm>
            <a:off x="499576" y="4018166"/>
            <a:ext cx="3740196" cy="15333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282" tIns="137825" rIns="172282" bIns="137825" numCol="1" spcCol="0" rtlCol="0" fromWordArt="0" anchor="t" anchorCtr="0" forceAA="0" compatLnSpc="1">
            <a:prstTxWarp prst="textNoShape">
              <a:avLst/>
            </a:prstTxWarp>
            <a:spAutoFit/>
          </a:bodyPr>
          <a:lstStyle>
            <a:defPPr>
              <a:defRPr lang="en-US"/>
            </a:defPPr>
            <a:lvl1pPr marR="0" lvl="0" indent="0" algn="ctr" defTabSz="895579" fontAlgn="auto">
              <a:spcBef>
                <a:spcPts val="0"/>
              </a:spcBef>
              <a:spcAft>
                <a:spcPts val="0"/>
              </a:spcAft>
              <a:buClrTx/>
              <a:buSzTx/>
              <a:buFontTx/>
              <a:buNone/>
              <a:tabLst/>
              <a:defRPr sz="2000" kern="0">
                <a:gradFill>
                  <a:gsLst>
                    <a:gs pos="0">
                      <a:srgbClr val="FFFFFF"/>
                    </a:gs>
                    <a:gs pos="100000">
                      <a:srgbClr val="FFFFFF"/>
                    </a:gs>
                  </a:gsLst>
                  <a:lin ang="5400000" scaled="0"/>
                </a:gradFill>
                <a:latin typeface="Segoe UI Semi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599" dirty="0">
                <a:solidFill>
                  <a:srgbClr val="0179D7"/>
                </a:solidFill>
              </a:rPr>
              <a:t>Tool that invokes the Windows disability mode so that users can press key combinations such as </a:t>
            </a:r>
            <a:r>
              <a:rPr lang="en-US" sz="1599" dirty="0" err="1">
                <a:solidFill>
                  <a:srgbClr val="0179D7"/>
                </a:solidFill>
              </a:rPr>
              <a:t>Ctrl+A</a:t>
            </a:r>
            <a:r>
              <a:rPr lang="en-US" sz="1599" dirty="0">
                <a:solidFill>
                  <a:srgbClr val="0179D7"/>
                </a:solidFill>
              </a:rPr>
              <a:t> successively rather than simultaneously</a:t>
            </a:r>
          </a:p>
        </p:txBody>
      </p:sp>
      <p:sp>
        <p:nvSpPr>
          <p:cNvPr id="30" name="Rectangle 29">
            <a:extLst>
              <a:ext uri="{FF2B5EF4-FFF2-40B4-BE49-F238E27FC236}">
                <a16:creationId xmlns:a16="http://schemas.microsoft.com/office/drawing/2014/main" id="{900FBE1C-A7C7-4DDA-9228-21E207F1792D}"/>
              </a:ext>
            </a:extLst>
          </p:cNvPr>
          <p:cNvSpPr/>
          <p:nvPr/>
        </p:nvSpPr>
        <p:spPr bwMode="auto">
          <a:xfrm>
            <a:off x="4618061" y="4018165"/>
            <a:ext cx="2766656" cy="103131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282" tIns="137825" rIns="172282" bIns="137825" numCol="1" spcCol="0" rtlCol="0" fromWordArt="0" anchor="t" anchorCtr="0" forceAA="0" compatLnSpc="1">
            <a:prstTxWarp prst="textNoShape">
              <a:avLst/>
            </a:prstTxWarp>
            <a:spAutoFit/>
          </a:bodyPr>
          <a:lstStyle/>
          <a:p>
            <a:pPr defTabSz="895407">
              <a:defRPr/>
            </a:pPr>
            <a:r>
              <a:rPr lang="en-US" sz="1599" kern="0" dirty="0">
                <a:solidFill>
                  <a:srgbClr val="0179D7"/>
                </a:solidFill>
                <a:latin typeface="Segoe UI Semilight"/>
              </a:rPr>
              <a:t>It has no effect whatsoever on user accounts and passwords</a:t>
            </a:r>
          </a:p>
        </p:txBody>
      </p:sp>
      <p:sp>
        <p:nvSpPr>
          <p:cNvPr id="31" name="Rectangle 30">
            <a:extLst>
              <a:ext uri="{FF2B5EF4-FFF2-40B4-BE49-F238E27FC236}">
                <a16:creationId xmlns:a16="http://schemas.microsoft.com/office/drawing/2014/main" id="{9653DA27-B5E7-4061-90ED-75153D411E72}"/>
              </a:ext>
            </a:extLst>
          </p:cNvPr>
          <p:cNvSpPr/>
          <p:nvPr/>
        </p:nvSpPr>
        <p:spPr bwMode="auto">
          <a:xfrm>
            <a:off x="8090791" y="4018166"/>
            <a:ext cx="3546260" cy="20352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282" tIns="137825" rIns="172282" bIns="137825" numCol="1" spcCol="0" rtlCol="0" fromWordArt="0" anchor="t" anchorCtr="0" forceAA="0" compatLnSpc="1">
            <a:prstTxWarp prst="textNoShape">
              <a:avLst/>
            </a:prstTxWarp>
            <a:spAutoFit/>
          </a:bodyPr>
          <a:lstStyle/>
          <a:p>
            <a:pPr defTabSz="895407"/>
            <a:r>
              <a:rPr lang="en-US" sz="1599" kern="0" dirty="0">
                <a:solidFill>
                  <a:srgbClr val="0179D7"/>
                </a:solidFill>
                <a:latin typeface="Segoe UI Semilight"/>
              </a:rPr>
              <a:t>Executable which resides in the Windows\System32 directory. If you swap the Sethc.exe file with something else like cmd.exe, you have access to the command prompt running SYSTEM privileges. SYSTEM is an </a:t>
            </a:r>
          </a:p>
        </p:txBody>
      </p:sp>
      <p:cxnSp>
        <p:nvCxnSpPr>
          <p:cNvPr id="38" name="Straight Connector 11">
            <a:extLst>
              <a:ext uri="{FF2B5EF4-FFF2-40B4-BE49-F238E27FC236}">
                <a16:creationId xmlns:a16="http://schemas.microsoft.com/office/drawing/2014/main" id="{49222471-3BD8-4EC7-B581-310DCB5F7BD3}"/>
              </a:ext>
            </a:extLst>
          </p:cNvPr>
          <p:cNvCxnSpPr>
            <a:cxnSpLocks/>
          </p:cNvCxnSpPr>
          <p:nvPr/>
        </p:nvCxnSpPr>
        <p:spPr>
          <a:xfrm>
            <a:off x="458017" y="1539222"/>
            <a:ext cx="0" cy="122663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11">
            <a:extLst>
              <a:ext uri="{FF2B5EF4-FFF2-40B4-BE49-F238E27FC236}">
                <a16:creationId xmlns:a16="http://schemas.microsoft.com/office/drawing/2014/main" id="{77D86FF2-3733-4CA1-B9AA-929D68E20390}"/>
              </a:ext>
            </a:extLst>
          </p:cNvPr>
          <p:cNvCxnSpPr>
            <a:cxnSpLocks/>
          </p:cNvCxnSpPr>
          <p:nvPr/>
        </p:nvCxnSpPr>
        <p:spPr>
          <a:xfrm>
            <a:off x="458017" y="2765854"/>
            <a:ext cx="932583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Oval 151">
            <a:extLst>
              <a:ext uri="{FF2B5EF4-FFF2-40B4-BE49-F238E27FC236}">
                <a16:creationId xmlns:a16="http://schemas.microsoft.com/office/drawing/2014/main" id="{08C38C55-F593-43D7-A98C-F3D9C6CDA14D}"/>
              </a:ext>
            </a:extLst>
          </p:cNvPr>
          <p:cNvSpPr/>
          <p:nvPr/>
        </p:nvSpPr>
        <p:spPr bwMode="auto">
          <a:xfrm>
            <a:off x="1556258" y="1890831"/>
            <a:ext cx="1759854" cy="1759854"/>
          </a:xfrm>
          <a:prstGeom prst="ellipse">
            <a:avLst/>
          </a:prstGeom>
          <a:solidFill>
            <a:srgbClr val="0078D7"/>
          </a:solidFill>
          <a:ln w="28575" cap="flat" cmpd="sng" algn="ctr">
            <a:solidFill>
              <a:srgbClr val="FFFFFF"/>
            </a:solidFill>
            <a:prstDash val="solid"/>
            <a:miter lim="800000"/>
          </a:ln>
          <a:effectLst/>
        </p:spPr>
        <p:txBody>
          <a:bodyPr rot="0" spcFirstLastPara="0" vertOverflow="overflow" horzOverflow="overflow" vert="horz" wrap="square" lIns="215073" tIns="172057" rIns="215073" bIns="172057" numCol="1" spcCol="0" rtlCol="0" fromWordArt="0" anchor="t" anchorCtr="0" forceAA="0" compatLnSpc="1">
            <a:prstTxWarp prst="textNoShape">
              <a:avLst/>
            </a:prstTxWarp>
            <a:noAutofit/>
          </a:bodyPr>
          <a:lstStyle/>
          <a:p>
            <a:pPr defTabSz="1096503">
              <a:lnSpc>
                <a:spcPct val="90000"/>
              </a:lnSpc>
              <a:spcBef>
                <a:spcPct val="0"/>
              </a:spcBef>
              <a:spcAft>
                <a:spcPct val="0"/>
              </a:spcAft>
              <a:defRPr/>
            </a:pPr>
            <a:endParaRPr lang="en-US" sz="2822"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Oval 175">
            <a:extLst>
              <a:ext uri="{FF2B5EF4-FFF2-40B4-BE49-F238E27FC236}">
                <a16:creationId xmlns:a16="http://schemas.microsoft.com/office/drawing/2014/main" id="{C2A6CC6B-3072-4D00-88FA-61272ED9FFEE}"/>
              </a:ext>
            </a:extLst>
          </p:cNvPr>
          <p:cNvSpPr/>
          <p:nvPr/>
        </p:nvSpPr>
        <p:spPr bwMode="auto">
          <a:xfrm>
            <a:off x="5208132" y="1890832"/>
            <a:ext cx="1772900" cy="1772900"/>
          </a:xfrm>
          <a:prstGeom prst="ellipse">
            <a:avLst/>
          </a:prstGeom>
          <a:solidFill>
            <a:srgbClr val="0078D7"/>
          </a:solidFill>
          <a:ln w="28575" cap="flat" cmpd="sng" algn="ctr">
            <a:solidFill>
              <a:srgbClr val="FFFFFF"/>
            </a:solidFill>
            <a:prstDash val="solid"/>
            <a:miter lim="800000"/>
          </a:ln>
          <a:effectLst/>
        </p:spPr>
        <p:txBody>
          <a:bodyPr rot="0" spcFirstLastPara="0" vertOverflow="overflow" horzOverflow="overflow" vert="horz" wrap="square" lIns="215073" tIns="172057" rIns="215073" bIns="172057" numCol="1" spcCol="0" rtlCol="0" fromWordArt="0" anchor="t" anchorCtr="0" forceAA="0" compatLnSpc="1">
            <a:prstTxWarp prst="textNoShape">
              <a:avLst/>
            </a:prstTxWarp>
            <a:noAutofit/>
          </a:bodyPr>
          <a:lstStyle/>
          <a:p>
            <a:pPr defTabSz="1096503">
              <a:lnSpc>
                <a:spcPct val="90000"/>
              </a:lnSpc>
              <a:spcBef>
                <a:spcPct val="0"/>
              </a:spcBef>
              <a:spcAft>
                <a:spcPct val="0"/>
              </a:spcAft>
              <a:defRPr/>
            </a:pPr>
            <a:endParaRPr lang="en-US" sz="2822"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ZoneTexte 34">
            <a:extLst>
              <a:ext uri="{FF2B5EF4-FFF2-40B4-BE49-F238E27FC236}">
                <a16:creationId xmlns:a16="http://schemas.microsoft.com/office/drawing/2014/main" id="{3ACF840E-DCA9-4FE3-87D5-FCAD8214B301}"/>
              </a:ext>
            </a:extLst>
          </p:cNvPr>
          <p:cNvSpPr txBox="1"/>
          <p:nvPr/>
        </p:nvSpPr>
        <p:spPr>
          <a:xfrm>
            <a:off x="1829981" y="2101525"/>
            <a:ext cx="1212408" cy="1425215"/>
          </a:xfrm>
          <a:prstGeom prst="rect">
            <a:avLst/>
          </a:prstGeom>
          <a:noFill/>
        </p:spPr>
        <p:txBody>
          <a:bodyPr wrap="square" lIns="182854" tIns="146283" rIns="182854" bIns="146283" rtlCol="0">
            <a:spAutoFit/>
          </a:bodyPr>
          <a:lstStyle/>
          <a:p>
            <a:pPr>
              <a:lnSpc>
                <a:spcPct val="90000"/>
              </a:lnSpc>
              <a:spcAft>
                <a:spcPts val="600"/>
              </a:spcAft>
            </a:pPr>
            <a:r>
              <a:rPr lang="fr-FR" sz="7998" b="1">
                <a:solidFill>
                  <a:schemeClr val="bg1"/>
                </a:solidFill>
              </a:rPr>
              <a:t>1</a:t>
            </a:r>
          </a:p>
        </p:txBody>
      </p:sp>
      <p:sp>
        <p:nvSpPr>
          <p:cNvPr id="36" name="ZoneTexte 35">
            <a:extLst>
              <a:ext uri="{FF2B5EF4-FFF2-40B4-BE49-F238E27FC236}">
                <a16:creationId xmlns:a16="http://schemas.microsoft.com/office/drawing/2014/main" id="{AB839DE4-C364-4CB9-B3A2-7BD4A7BF49A3}"/>
              </a:ext>
            </a:extLst>
          </p:cNvPr>
          <p:cNvSpPr txBox="1"/>
          <p:nvPr/>
        </p:nvSpPr>
        <p:spPr>
          <a:xfrm>
            <a:off x="5488377" y="2101525"/>
            <a:ext cx="1212408" cy="1425215"/>
          </a:xfrm>
          <a:prstGeom prst="rect">
            <a:avLst/>
          </a:prstGeom>
          <a:noFill/>
        </p:spPr>
        <p:txBody>
          <a:bodyPr wrap="square" lIns="182854" tIns="146283" rIns="182854" bIns="146283" rtlCol="0">
            <a:spAutoFit/>
          </a:bodyPr>
          <a:lstStyle/>
          <a:p>
            <a:pPr>
              <a:lnSpc>
                <a:spcPct val="90000"/>
              </a:lnSpc>
              <a:spcAft>
                <a:spcPts val="600"/>
              </a:spcAft>
            </a:pPr>
            <a:r>
              <a:rPr lang="fr-FR" sz="7998" b="1">
                <a:solidFill>
                  <a:schemeClr val="bg1"/>
                </a:solidFill>
              </a:rPr>
              <a:t>2</a:t>
            </a:r>
          </a:p>
        </p:txBody>
      </p:sp>
      <p:sp>
        <p:nvSpPr>
          <p:cNvPr id="32" name="Oval 181">
            <a:extLst>
              <a:ext uri="{FF2B5EF4-FFF2-40B4-BE49-F238E27FC236}">
                <a16:creationId xmlns:a16="http://schemas.microsoft.com/office/drawing/2014/main" id="{0E486432-EB3F-4AD0-9AC6-76C380AE8C3B}"/>
              </a:ext>
            </a:extLst>
          </p:cNvPr>
          <p:cNvSpPr/>
          <p:nvPr/>
        </p:nvSpPr>
        <p:spPr bwMode="auto">
          <a:xfrm>
            <a:off x="8873050" y="1890830"/>
            <a:ext cx="1639832" cy="1639832"/>
          </a:xfrm>
          <a:prstGeom prst="ellipse">
            <a:avLst/>
          </a:prstGeom>
          <a:solidFill>
            <a:srgbClr val="0078D7"/>
          </a:solidFill>
          <a:ln w="28575" cap="flat" cmpd="sng" algn="ctr">
            <a:solidFill>
              <a:schemeClr val="bg1"/>
            </a:solidFill>
            <a:prstDash val="solid"/>
            <a:miter lim="800000"/>
          </a:ln>
          <a:effectLst/>
        </p:spPr>
        <p:txBody>
          <a:bodyPr rot="0" spcFirstLastPara="0" vertOverflow="overflow" horzOverflow="overflow" vert="horz" wrap="square" lIns="215073" tIns="172057" rIns="215073" bIns="172057" numCol="1" spcCol="0" rtlCol="0" fromWordArt="0" anchor="t" anchorCtr="0" forceAA="0" compatLnSpc="1">
            <a:prstTxWarp prst="textNoShape">
              <a:avLst/>
            </a:prstTxWarp>
            <a:noAutofit/>
          </a:bodyPr>
          <a:lstStyle/>
          <a:p>
            <a:pPr defTabSz="1096503">
              <a:lnSpc>
                <a:spcPct val="90000"/>
              </a:lnSpc>
              <a:spcBef>
                <a:spcPct val="0"/>
              </a:spcBef>
              <a:spcAft>
                <a:spcPct val="0"/>
              </a:spcAft>
              <a:defRPr/>
            </a:pPr>
            <a:endParaRPr lang="en-US" sz="2822"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ZoneTexte 36">
            <a:extLst>
              <a:ext uri="{FF2B5EF4-FFF2-40B4-BE49-F238E27FC236}">
                <a16:creationId xmlns:a16="http://schemas.microsoft.com/office/drawing/2014/main" id="{DCD41032-B680-4F37-BF70-F2EC40F32DB1}"/>
              </a:ext>
            </a:extLst>
          </p:cNvPr>
          <p:cNvSpPr txBox="1"/>
          <p:nvPr/>
        </p:nvSpPr>
        <p:spPr>
          <a:xfrm>
            <a:off x="9086763" y="2101525"/>
            <a:ext cx="1212408" cy="1425215"/>
          </a:xfrm>
          <a:prstGeom prst="rect">
            <a:avLst/>
          </a:prstGeom>
          <a:noFill/>
        </p:spPr>
        <p:txBody>
          <a:bodyPr wrap="square" lIns="182854" tIns="146283" rIns="182854" bIns="146283" rtlCol="0">
            <a:spAutoFit/>
          </a:bodyPr>
          <a:lstStyle/>
          <a:p>
            <a:pPr>
              <a:lnSpc>
                <a:spcPct val="90000"/>
              </a:lnSpc>
              <a:spcAft>
                <a:spcPts val="600"/>
              </a:spcAft>
            </a:pPr>
            <a:r>
              <a:rPr lang="fr-FR" sz="7998" b="1">
                <a:solidFill>
                  <a:schemeClr val="bg1"/>
                </a:solidFill>
              </a:rPr>
              <a:t>3</a:t>
            </a:r>
          </a:p>
        </p:txBody>
      </p:sp>
      <p:sp>
        <p:nvSpPr>
          <p:cNvPr id="5" name="Espace réservé du texte 4">
            <a:extLst>
              <a:ext uri="{FF2B5EF4-FFF2-40B4-BE49-F238E27FC236}">
                <a16:creationId xmlns:a16="http://schemas.microsoft.com/office/drawing/2014/main" id="{77F73C14-CAC3-4981-9325-CF33DB88FD79}"/>
              </a:ext>
            </a:extLst>
          </p:cNvPr>
          <p:cNvSpPr>
            <a:spLocks noGrp="1"/>
          </p:cNvSpPr>
          <p:nvPr>
            <p:ph type="body" sz="quarter" idx="13"/>
          </p:nvPr>
        </p:nvSpPr>
        <p:spPr/>
        <p:txBody>
          <a:bodyPr/>
          <a:lstStyle/>
          <a:p>
            <a:r>
              <a:rPr lang="fr-FR" dirty="0" err="1"/>
              <a:t>What</a:t>
            </a:r>
            <a:r>
              <a:rPr lang="fr-FR" dirty="0"/>
              <a:t> </a:t>
            </a:r>
            <a:r>
              <a:rPr lang="fr-FR" dirty="0" err="1"/>
              <a:t>is</a:t>
            </a:r>
            <a:r>
              <a:rPr lang="fr-FR" dirty="0"/>
              <a:t> Sethc.exe ?</a:t>
            </a:r>
          </a:p>
        </p:txBody>
      </p:sp>
    </p:spTree>
    <p:extLst>
      <p:ext uri="{BB962C8B-B14F-4D97-AF65-F5344CB8AC3E}">
        <p14:creationId xmlns:p14="http://schemas.microsoft.com/office/powerpoint/2010/main" val="3334388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075" y="1213172"/>
            <a:ext cx="5846518" cy="5407696"/>
          </a:xfrm>
          <a:prstGeom prst="rect">
            <a:avLst/>
          </a:prstGeom>
          <a:solidFill>
            <a:srgbClr val="0179D7"/>
          </a:solidFill>
          <a:ln w="12700" cap="flat" cmpd="sng" algn="ctr">
            <a:noFill/>
            <a:prstDash val="solid"/>
            <a:miter lim="800000"/>
          </a:ln>
          <a:effectLst/>
        </p:spPr>
        <p:txBody>
          <a:bodyPr rtlCol="0" anchor="ctr"/>
          <a:lstStyle/>
          <a:p>
            <a:pPr defTabSz="914224" fontAlgn="auto">
              <a:defRPr/>
            </a:pPr>
            <a:endParaRPr lang="fr-FR" sz="1800" kern="0">
              <a:solidFill>
                <a:prstClr val="white"/>
              </a:solidFill>
              <a:latin typeface="Calibri" panose="020F0502020204030204"/>
            </a:endParaRPr>
          </a:p>
        </p:txBody>
      </p:sp>
      <p:sp>
        <p:nvSpPr>
          <p:cNvPr id="5" name="Text Placeholder 5"/>
          <p:cNvSpPr txBox="1">
            <a:spLocks/>
          </p:cNvSpPr>
          <p:nvPr/>
        </p:nvSpPr>
        <p:spPr>
          <a:xfrm>
            <a:off x="6520738" y="1352673"/>
            <a:ext cx="12227852" cy="2051254"/>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lvl="1" indent="-349724" algn="just" defTabSz="932563">
              <a:buFont typeface="Arial" panose="020B0604020202020204" pitchFamily="34" charset="0"/>
              <a:buChar char="•"/>
              <a:defRPr/>
            </a:pPr>
            <a:r>
              <a:rPr lang="en-US" sz="2244" dirty="0">
                <a:solidFill>
                  <a:prstClr val="white"/>
                </a:solidFill>
                <a:latin typeface="Calibri Light" panose="020F0302020204030204"/>
              </a:rPr>
              <a:t>Add a string value with the name </a:t>
            </a:r>
            <a:r>
              <a:rPr lang="en-US" sz="2244" b="1" dirty="0">
                <a:solidFill>
                  <a:prstClr val="white"/>
                </a:solidFill>
                <a:latin typeface="Calibri Light" panose="020F0302020204030204"/>
              </a:rPr>
              <a:t>Debugger</a:t>
            </a:r>
            <a:r>
              <a:rPr lang="en-US" sz="2244" dirty="0">
                <a:solidFill>
                  <a:prstClr val="white"/>
                </a:solidFill>
                <a:latin typeface="Calibri Light" panose="020F0302020204030204"/>
              </a:rPr>
              <a:t>. </a:t>
            </a:r>
          </a:p>
          <a:p>
            <a:pPr marL="349724" lvl="1" indent="-349724" algn="just" defTabSz="932563">
              <a:buFont typeface="Arial" panose="020B0604020202020204" pitchFamily="34" charset="0"/>
              <a:buChar char="•"/>
              <a:defRPr/>
            </a:pPr>
            <a:endParaRPr lang="en-US" sz="2244" dirty="0">
              <a:solidFill>
                <a:prstClr val="white"/>
              </a:solidFill>
              <a:latin typeface="Calibri Light" panose="020F0302020204030204"/>
            </a:endParaRPr>
          </a:p>
          <a:p>
            <a:pPr marL="349724" lvl="1" indent="-349724" algn="just" defTabSz="932563">
              <a:buFont typeface="Arial" panose="020B0604020202020204" pitchFamily="34" charset="0"/>
              <a:buChar char="•"/>
              <a:defRPr/>
            </a:pPr>
            <a:r>
              <a:rPr lang="en-US" sz="2244" dirty="0">
                <a:solidFill>
                  <a:prstClr val="white"/>
                </a:solidFill>
                <a:latin typeface="Calibri Light" panose="020F0302020204030204"/>
              </a:rPr>
              <a:t>Give this new entry the value </a:t>
            </a:r>
            <a:r>
              <a:rPr lang="en-US" sz="2244" b="1" dirty="0">
                <a:solidFill>
                  <a:prstClr val="white"/>
                </a:solidFill>
                <a:latin typeface="Calibri Light" panose="020F0302020204030204"/>
              </a:rPr>
              <a:t>cmd.exe</a:t>
            </a:r>
            <a:r>
              <a:rPr lang="en-US" sz="2244" dirty="0">
                <a:solidFill>
                  <a:prstClr val="white"/>
                </a:solidFill>
                <a:latin typeface="Calibri Light" panose="020F0302020204030204"/>
              </a:rPr>
              <a:t>.</a:t>
            </a:r>
          </a:p>
          <a:p>
            <a:pPr lvl="1" algn="just" defTabSz="932563">
              <a:defRPr/>
            </a:pPr>
            <a:endParaRPr lang="en-US" sz="2244" b="1" dirty="0">
              <a:solidFill>
                <a:prstClr val="white"/>
              </a:solidFill>
              <a:latin typeface="Calibri Light" panose="020F0302020204030204"/>
            </a:endParaRPr>
          </a:p>
          <a:p>
            <a:pPr lvl="1" algn="just" defTabSz="932563">
              <a:defRPr/>
            </a:pPr>
            <a:endParaRPr lang="en-US" sz="2244" b="1" dirty="0">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dirty="0"/>
              <a:t>cmd.exe</a:t>
            </a:r>
          </a:p>
        </p:txBody>
      </p:sp>
      <p:sp>
        <p:nvSpPr>
          <p:cNvPr id="53" name="Text Box 15">
            <a:extLst>
              <a:ext uri="{FF2B5EF4-FFF2-40B4-BE49-F238E27FC236}">
                <a16:creationId xmlns:a16="http://schemas.microsoft.com/office/drawing/2014/main" id="{DB70D8EA-52C5-4E99-BC77-62FB09CC6B49}"/>
              </a:ext>
            </a:extLst>
          </p:cNvPr>
          <p:cNvSpPr txBox="1">
            <a:spLocks noChangeArrowheads="1"/>
          </p:cNvSpPr>
          <p:nvPr/>
        </p:nvSpPr>
        <p:spPr bwMode="auto">
          <a:xfrm>
            <a:off x="4050031" y="2955827"/>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pic>
        <p:nvPicPr>
          <p:cNvPr id="7" name="Image 6">
            <a:extLst>
              <a:ext uri="{FF2B5EF4-FFF2-40B4-BE49-F238E27FC236}">
                <a16:creationId xmlns:a16="http://schemas.microsoft.com/office/drawing/2014/main" id="{A1B4080C-D42F-43F5-AEF7-53B725734742}"/>
              </a:ext>
            </a:extLst>
          </p:cNvPr>
          <p:cNvPicPr>
            <a:picLocks noChangeAspect="1"/>
          </p:cNvPicPr>
          <p:nvPr/>
        </p:nvPicPr>
        <p:blipFill>
          <a:blip r:embed="rId2"/>
          <a:stretch>
            <a:fillRect/>
          </a:stretch>
        </p:blipFill>
        <p:spPr>
          <a:xfrm>
            <a:off x="275545" y="1608397"/>
            <a:ext cx="6065472" cy="910803"/>
          </a:xfrm>
          <a:prstGeom prst="rect">
            <a:avLst/>
          </a:prstGeom>
        </p:spPr>
      </p:pic>
    </p:spTree>
    <p:extLst>
      <p:ext uri="{BB962C8B-B14F-4D97-AF65-F5344CB8AC3E}">
        <p14:creationId xmlns:p14="http://schemas.microsoft.com/office/powerpoint/2010/main" val="116460577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075" y="1213172"/>
            <a:ext cx="5846518" cy="5407696"/>
          </a:xfrm>
          <a:prstGeom prst="rect">
            <a:avLst/>
          </a:prstGeom>
          <a:solidFill>
            <a:srgbClr val="0179D7"/>
          </a:solidFill>
          <a:ln w="12700" cap="flat" cmpd="sng" algn="ctr">
            <a:noFill/>
            <a:prstDash val="solid"/>
            <a:miter lim="800000"/>
          </a:ln>
          <a:effectLst/>
        </p:spPr>
        <p:txBody>
          <a:bodyPr rtlCol="0" anchor="ctr"/>
          <a:lstStyle/>
          <a:p>
            <a:pPr defTabSz="914224" fontAlgn="auto">
              <a:defRPr/>
            </a:pPr>
            <a:endParaRPr lang="fr-FR" sz="1800" kern="0">
              <a:solidFill>
                <a:prstClr val="white"/>
              </a:solidFill>
              <a:latin typeface="Calibri" panose="020F0502020204030204"/>
            </a:endParaRPr>
          </a:p>
        </p:txBody>
      </p:sp>
      <p:sp>
        <p:nvSpPr>
          <p:cNvPr id="5" name="Text Placeholder 5"/>
          <p:cNvSpPr txBox="1">
            <a:spLocks/>
          </p:cNvSpPr>
          <p:nvPr/>
        </p:nvSpPr>
        <p:spPr>
          <a:xfrm>
            <a:off x="6520738" y="1352674"/>
            <a:ext cx="12227852" cy="3213482"/>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lvl="1" indent="-349724" algn="just" defTabSz="932563">
              <a:buFont typeface="Arial" panose="020B0604020202020204" pitchFamily="34" charset="0"/>
              <a:buChar char="•"/>
              <a:defRPr/>
            </a:pPr>
            <a:r>
              <a:rPr lang="en-US" sz="2244" dirty="0">
                <a:solidFill>
                  <a:prstClr val="white"/>
                </a:solidFill>
                <a:latin typeface="Calibri Light" panose="020F0302020204030204"/>
              </a:rPr>
              <a:t>It is important to unload the Soft hive properly </a:t>
            </a:r>
          </a:p>
          <a:p>
            <a:pPr lvl="1" algn="just" defTabSz="932563">
              <a:defRPr/>
            </a:pPr>
            <a:r>
              <a:rPr lang="en-US" sz="2244" dirty="0">
                <a:solidFill>
                  <a:prstClr val="white"/>
                </a:solidFill>
                <a:latin typeface="Calibri Light" panose="020F0302020204030204"/>
              </a:rPr>
              <a:t>     for the changes take effect when the system </a:t>
            </a:r>
          </a:p>
          <a:p>
            <a:pPr lvl="1" algn="just" defTabSz="932563">
              <a:defRPr/>
            </a:pPr>
            <a:r>
              <a:rPr lang="en-US" sz="2244" dirty="0">
                <a:solidFill>
                  <a:prstClr val="white"/>
                </a:solidFill>
                <a:latin typeface="Calibri Light" panose="020F0302020204030204"/>
              </a:rPr>
              <a:t>     reboots.</a:t>
            </a:r>
          </a:p>
          <a:p>
            <a:pPr lvl="1" algn="just" defTabSz="932563">
              <a:defRPr/>
            </a:pPr>
            <a:endParaRPr lang="en-US" sz="2244" b="1" dirty="0">
              <a:solidFill>
                <a:prstClr val="white"/>
              </a:solidFill>
              <a:latin typeface="Calibri Light" panose="020F0302020204030204"/>
            </a:endParaRPr>
          </a:p>
          <a:p>
            <a:pPr marL="349724" lvl="1" indent="-349724" algn="just" defTabSz="932563">
              <a:buFont typeface="Arial" panose="020B0604020202020204" pitchFamily="34" charset="0"/>
              <a:buChar char="•"/>
              <a:defRPr/>
            </a:pPr>
            <a:r>
              <a:rPr lang="en-US" sz="2244" dirty="0">
                <a:solidFill>
                  <a:prstClr val="white"/>
                </a:solidFill>
                <a:latin typeface="Calibri Light" panose="020F0302020204030204"/>
              </a:rPr>
              <a:t>Reduce all keys to the “</a:t>
            </a:r>
            <a:r>
              <a:rPr lang="en-US" sz="2244" b="1" dirty="0" err="1">
                <a:solidFill>
                  <a:prstClr val="white"/>
                </a:solidFill>
                <a:latin typeface="Calibri Light" panose="020F0302020204030204"/>
              </a:rPr>
              <a:t>SoftKey</a:t>
            </a:r>
            <a:r>
              <a:rPr lang="en-US" sz="2244" dirty="0">
                <a:solidFill>
                  <a:prstClr val="white"/>
                </a:solidFill>
                <a:latin typeface="Calibri Light" panose="020F0302020204030204"/>
              </a:rPr>
              <a:t>” root key that</a:t>
            </a:r>
          </a:p>
          <a:p>
            <a:pPr lvl="1" algn="just" defTabSz="932563">
              <a:defRPr/>
            </a:pPr>
            <a:r>
              <a:rPr lang="en-US" sz="2244" dirty="0">
                <a:solidFill>
                  <a:prstClr val="white"/>
                </a:solidFill>
                <a:latin typeface="Calibri Light" panose="020F0302020204030204"/>
              </a:rPr>
              <a:t>     should be selected as in the following image</a:t>
            </a:r>
          </a:p>
          <a:p>
            <a:pPr lvl="1" algn="just" defTabSz="932563">
              <a:defRPr/>
            </a:pPr>
            <a:endParaRPr lang="en-US" sz="2244" b="1" dirty="0">
              <a:solidFill>
                <a:prstClr val="white"/>
              </a:solidFill>
              <a:latin typeface="Calibri Light" panose="020F0302020204030204"/>
            </a:endParaRPr>
          </a:p>
          <a:p>
            <a:pPr lvl="1" algn="just" defTabSz="932563">
              <a:defRPr/>
            </a:pPr>
            <a:endParaRPr lang="en-US" sz="2244" b="1" dirty="0">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dirty="0" err="1"/>
              <a:t>SoftKey</a:t>
            </a:r>
            <a:endParaRPr lang="fr-FR" dirty="0"/>
          </a:p>
        </p:txBody>
      </p:sp>
      <p:sp>
        <p:nvSpPr>
          <p:cNvPr id="53" name="Text Box 15">
            <a:extLst>
              <a:ext uri="{FF2B5EF4-FFF2-40B4-BE49-F238E27FC236}">
                <a16:creationId xmlns:a16="http://schemas.microsoft.com/office/drawing/2014/main" id="{DB70D8EA-52C5-4E99-BC77-62FB09CC6B49}"/>
              </a:ext>
            </a:extLst>
          </p:cNvPr>
          <p:cNvSpPr txBox="1">
            <a:spLocks noChangeArrowheads="1"/>
          </p:cNvSpPr>
          <p:nvPr/>
        </p:nvSpPr>
        <p:spPr bwMode="auto">
          <a:xfrm>
            <a:off x="4050031" y="2955827"/>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pic>
        <p:nvPicPr>
          <p:cNvPr id="8" name="Image 7">
            <a:extLst>
              <a:ext uri="{FF2B5EF4-FFF2-40B4-BE49-F238E27FC236}">
                <a16:creationId xmlns:a16="http://schemas.microsoft.com/office/drawing/2014/main" id="{DBB880CB-58F3-444D-9133-2D02EE836525}"/>
              </a:ext>
            </a:extLst>
          </p:cNvPr>
          <p:cNvPicPr>
            <a:picLocks noChangeAspect="1"/>
          </p:cNvPicPr>
          <p:nvPr/>
        </p:nvPicPr>
        <p:blipFill>
          <a:blip r:embed="rId2"/>
          <a:stretch>
            <a:fillRect/>
          </a:stretch>
        </p:blipFill>
        <p:spPr>
          <a:xfrm>
            <a:off x="373872" y="1213173"/>
            <a:ext cx="5178102" cy="4868301"/>
          </a:xfrm>
          <a:prstGeom prst="rect">
            <a:avLst/>
          </a:prstGeom>
        </p:spPr>
      </p:pic>
    </p:spTree>
    <p:extLst>
      <p:ext uri="{BB962C8B-B14F-4D97-AF65-F5344CB8AC3E}">
        <p14:creationId xmlns:p14="http://schemas.microsoft.com/office/powerpoint/2010/main" val="172944038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075" y="1213172"/>
            <a:ext cx="5846518" cy="5407696"/>
          </a:xfrm>
          <a:prstGeom prst="rect">
            <a:avLst/>
          </a:prstGeom>
          <a:solidFill>
            <a:srgbClr val="0179D7"/>
          </a:solidFill>
          <a:ln w="12700" cap="flat" cmpd="sng" algn="ctr">
            <a:noFill/>
            <a:prstDash val="solid"/>
            <a:miter lim="800000"/>
          </a:ln>
          <a:effectLst/>
        </p:spPr>
        <p:txBody>
          <a:bodyPr rtlCol="0" anchor="ctr"/>
          <a:lstStyle/>
          <a:p>
            <a:pPr defTabSz="914224" fontAlgn="auto">
              <a:defRPr/>
            </a:pPr>
            <a:endParaRPr lang="fr-FR" sz="1800" kern="0">
              <a:solidFill>
                <a:prstClr val="white"/>
              </a:solidFill>
              <a:latin typeface="Calibri" panose="020F0502020204030204"/>
            </a:endParaRPr>
          </a:p>
        </p:txBody>
      </p:sp>
      <p:sp>
        <p:nvSpPr>
          <p:cNvPr id="5" name="Text Placeholder 5"/>
          <p:cNvSpPr txBox="1">
            <a:spLocks/>
          </p:cNvSpPr>
          <p:nvPr/>
        </p:nvSpPr>
        <p:spPr>
          <a:xfrm>
            <a:off x="6520738" y="1352673"/>
            <a:ext cx="12227852" cy="1276436"/>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lvl="1" indent="-349724" algn="just" defTabSz="932563">
              <a:buFont typeface="Arial" panose="020B0604020202020204" pitchFamily="34" charset="0"/>
              <a:buChar char="•"/>
              <a:defRPr/>
            </a:pPr>
            <a:r>
              <a:rPr lang="en-US" sz="2244" dirty="0">
                <a:solidFill>
                  <a:prstClr val="white"/>
                </a:solidFill>
                <a:latin typeface="Calibri Light" panose="020F0302020204030204"/>
              </a:rPr>
              <a:t>Click on “</a:t>
            </a:r>
            <a:r>
              <a:rPr lang="en-US" sz="2244" b="1" dirty="0">
                <a:solidFill>
                  <a:prstClr val="white"/>
                </a:solidFill>
                <a:latin typeface="Calibri Light" panose="020F0302020204030204"/>
              </a:rPr>
              <a:t>Unload Hive…</a:t>
            </a:r>
            <a:r>
              <a:rPr lang="en-US" sz="2244" dirty="0">
                <a:solidFill>
                  <a:prstClr val="white"/>
                </a:solidFill>
                <a:latin typeface="Calibri Light" panose="020F0302020204030204"/>
              </a:rPr>
              <a:t>”</a:t>
            </a:r>
          </a:p>
          <a:p>
            <a:pPr lvl="1" algn="just" defTabSz="932563">
              <a:defRPr/>
            </a:pPr>
            <a:endParaRPr lang="en-US" sz="2244" b="1" dirty="0">
              <a:solidFill>
                <a:prstClr val="white"/>
              </a:solidFill>
              <a:latin typeface="Calibri Light" panose="020F0302020204030204"/>
            </a:endParaRPr>
          </a:p>
          <a:p>
            <a:pPr lvl="1" algn="just" defTabSz="932563">
              <a:defRPr/>
            </a:pPr>
            <a:endParaRPr lang="en-US" sz="2244" b="1" dirty="0">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dirty="0" err="1"/>
              <a:t>Unload</a:t>
            </a:r>
            <a:r>
              <a:rPr lang="fr-FR" dirty="0"/>
              <a:t> </a:t>
            </a:r>
            <a:r>
              <a:rPr lang="fr-FR" dirty="0" err="1"/>
              <a:t>Hive</a:t>
            </a:r>
            <a:endParaRPr lang="fr-FR" dirty="0"/>
          </a:p>
        </p:txBody>
      </p:sp>
      <p:sp>
        <p:nvSpPr>
          <p:cNvPr id="53" name="Text Box 15">
            <a:extLst>
              <a:ext uri="{FF2B5EF4-FFF2-40B4-BE49-F238E27FC236}">
                <a16:creationId xmlns:a16="http://schemas.microsoft.com/office/drawing/2014/main" id="{DB70D8EA-52C5-4E99-BC77-62FB09CC6B49}"/>
              </a:ext>
            </a:extLst>
          </p:cNvPr>
          <p:cNvSpPr txBox="1">
            <a:spLocks noChangeArrowheads="1"/>
          </p:cNvSpPr>
          <p:nvPr/>
        </p:nvSpPr>
        <p:spPr bwMode="auto">
          <a:xfrm>
            <a:off x="4050031" y="2955827"/>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pic>
        <p:nvPicPr>
          <p:cNvPr id="3" name="Image 2">
            <a:extLst>
              <a:ext uri="{FF2B5EF4-FFF2-40B4-BE49-F238E27FC236}">
                <a16:creationId xmlns:a16="http://schemas.microsoft.com/office/drawing/2014/main" id="{C6756241-EDA6-4173-8A86-F4554B324CF0}"/>
              </a:ext>
            </a:extLst>
          </p:cNvPr>
          <p:cNvPicPr>
            <a:picLocks noChangeAspect="1"/>
          </p:cNvPicPr>
          <p:nvPr/>
        </p:nvPicPr>
        <p:blipFill>
          <a:blip r:embed="rId2"/>
          <a:stretch>
            <a:fillRect/>
          </a:stretch>
        </p:blipFill>
        <p:spPr>
          <a:xfrm>
            <a:off x="101580" y="1352673"/>
            <a:ext cx="6324216" cy="4002423"/>
          </a:xfrm>
          <a:prstGeom prst="rect">
            <a:avLst/>
          </a:prstGeom>
        </p:spPr>
      </p:pic>
    </p:spTree>
    <p:extLst>
      <p:ext uri="{BB962C8B-B14F-4D97-AF65-F5344CB8AC3E}">
        <p14:creationId xmlns:p14="http://schemas.microsoft.com/office/powerpoint/2010/main" val="203459022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075" y="1213172"/>
            <a:ext cx="5846518" cy="5407696"/>
          </a:xfrm>
          <a:prstGeom prst="rect">
            <a:avLst/>
          </a:prstGeom>
          <a:solidFill>
            <a:srgbClr val="0179D7"/>
          </a:solidFill>
          <a:ln w="12700" cap="flat" cmpd="sng" algn="ctr">
            <a:noFill/>
            <a:prstDash val="solid"/>
            <a:miter lim="800000"/>
          </a:ln>
          <a:effectLst/>
        </p:spPr>
        <p:txBody>
          <a:bodyPr rtlCol="0" anchor="ctr"/>
          <a:lstStyle/>
          <a:p>
            <a:pPr defTabSz="914224" fontAlgn="auto">
              <a:defRPr/>
            </a:pPr>
            <a:endParaRPr lang="fr-FR" sz="1800" kern="0">
              <a:solidFill>
                <a:prstClr val="white"/>
              </a:solidFill>
              <a:latin typeface="Calibri" panose="020F0502020204030204"/>
            </a:endParaRPr>
          </a:p>
        </p:txBody>
      </p:sp>
      <p:sp>
        <p:nvSpPr>
          <p:cNvPr id="5" name="Text Placeholder 5"/>
          <p:cNvSpPr txBox="1">
            <a:spLocks/>
          </p:cNvSpPr>
          <p:nvPr/>
        </p:nvSpPr>
        <p:spPr>
          <a:xfrm>
            <a:off x="6520738" y="1352673"/>
            <a:ext cx="12227852" cy="6312757"/>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lvl="1" indent="-349724" algn="just" defTabSz="932563">
              <a:buFont typeface="Arial" panose="020B0604020202020204" pitchFamily="34" charset="0"/>
              <a:buChar char="•"/>
              <a:defRPr/>
            </a:pPr>
            <a:r>
              <a:rPr lang="en-US" sz="2244" dirty="0">
                <a:solidFill>
                  <a:prstClr val="white"/>
                </a:solidFill>
                <a:latin typeface="Calibri Light" panose="020F0302020204030204"/>
              </a:rPr>
              <a:t>You can now close the registry editor and </a:t>
            </a:r>
          </a:p>
          <a:p>
            <a:pPr lvl="1" algn="just" defTabSz="932563">
              <a:defRPr/>
            </a:pPr>
            <a:r>
              <a:rPr lang="en-US" sz="2244" dirty="0">
                <a:solidFill>
                  <a:prstClr val="white"/>
                </a:solidFill>
                <a:latin typeface="Calibri Light" panose="020F0302020204030204"/>
              </a:rPr>
              <a:t>     restart your laptop normally. We replaced the </a:t>
            </a:r>
          </a:p>
          <a:p>
            <a:pPr lvl="1" algn="just" defTabSz="932563">
              <a:defRPr/>
            </a:pPr>
            <a:r>
              <a:rPr lang="en-US" sz="2244" dirty="0">
                <a:solidFill>
                  <a:prstClr val="white"/>
                </a:solidFill>
                <a:latin typeface="Calibri Light" panose="020F0302020204030204"/>
              </a:rPr>
              <a:t>     normal operation of sticky keys by starting</a:t>
            </a:r>
          </a:p>
          <a:p>
            <a:pPr lvl="1" algn="just" defTabSz="932563">
              <a:defRPr/>
            </a:pPr>
            <a:r>
              <a:rPr lang="en-US" sz="2244" dirty="0">
                <a:solidFill>
                  <a:prstClr val="white"/>
                </a:solidFill>
                <a:latin typeface="Calibri Light" panose="020F0302020204030204"/>
              </a:rPr>
              <a:t>     the command line.</a:t>
            </a:r>
          </a:p>
          <a:p>
            <a:pPr lvl="1" algn="just" defTabSz="932563">
              <a:defRPr/>
            </a:pPr>
            <a:endParaRPr lang="en-US" sz="2244" b="1" dirty="0">
              <a:solidFill>
                <a:prstClr val="white"/>
              </a:solidFill>
              <a:latin typeface="Calibri Light" panose="020F0302020204030204"/>
            </a:endParaRPr>
          </a:p>
          <a:p>
            <a:pPr marL="349724" lvl="1" indent="-349724" algn="just" defTabSz="932563">
              <a:buFont typeface="Arial" panose="020B0604020202020204" pitchFamily="34" charset="0"/>
              <a:buChar char="•"/>
              <a:defRPr/>
            </a:pPr>
            <a:r>
              <a:rPr lang="en-US" sz="2244" dirty="0">
                <a:solidFill>
                  <a:prstClr val="white"/>
                </a:solidFill>
                <a:latin typeface="Calibri Light" panose="020F0302020204030204"/>
              </a:rPr>
              <a:t>After reboot</a:t>
            </a:r>
            <a:r>
              <a:rPr lang="en-US" sz="2244" b="1" dirty="0">
                <a:solidFill>
                  <a:prstClr val="white"/>
                </a:solidFill>
                <a:latin typeface="Calibri Light" panose="020F0302020204030204"/>
              </a:rPr>
              <a:t>, </a:t>
            </a:r>
            <a:r>
              <a:rPr lang="en-US" sz="2244" dirty="0">
                <a:solidFill>
                  <a:prstClr val="white"/>
                </a:solidFill>
                <a:latin typeface="Calibri Light" panose="020F0302020204030204"/>
              </a:rPr>
              <a:t>press [Shift] simultaneously </a:t>
            </a:r>
          </a:p>
          <a:p>
            <a:pPr lvl="1" algn="just" defTabSz="932563">
              <a:defRPr/>
            </a:pPr>
            <a:r>
              <a:rPr lang="en-US" sz="2244" dirty="0">
                <a:solidFill>
                  <a:prstClr val="white"/>
                </a:solidFill>
                <a:latin typeface="Calibri Light" panose="020F0302020204030204"/>
              </a:rPr>
              <a:t>     five times.</a:t>
            </a:r>
          </a:p>
          <a:p>
            <a:pPr lvl="1" algn="just" defTabSz="932563">
              <a:defRPr/>
            </a:pPr>
            <a:endParaRPr lang="en-US" sz="2244" dirty="0">
              <a:solidFill>
                <a:prstClr val="white"/>
              </a:solidFill>
              <a:latin typeface="Calibri Light" panose="020F0302020204030204"/>
            </a:endParaRPr>
          </a:p>
          <a:p>
            <a:pPr marL="349724" lvl="1" indent="-349724" algn="just" defTabSz="932563">
              <a:buFont typeface="Arial" panose="020B0604020202020204" pitchFamily="34" charset="0"/>
              <a:buChar char="•"/>
              <a:defRPr/>
            </a:pPr>
            <a:r>
              <a:rPr lang="en-US" sz="2244" dirty="0">
                <a:solidFill>
                  <a:prstClr val="white"/>
                </a:solidFill>
                <a:latin typeface="Calibri Light" panose="020F0302020204030204"/>
              </a:rPr>
              <a:t>It is now possible to start applications, but </a:t>
            </a:r>
          </a:p>
          <a:p>
            <a:pPr lvl="1" algn="just" defTabSz="932563">
              <a:defRPr/>
            </a:pPr>
            <a:r>
              <a:rPr lang="en-US" sz="2244" dirty="0">
                <a:solidFill>
                  <a:prstClr val="white"/>
                </a:solidFill>
                <a:latin typeface="Calibri Light" panose="020F0302020204030204"/>
              </a:rPr>
              <a:t>     some, like the control panel, which needs the </a:t>
            </a:r>
          </a:p>
          <a:p>
            <a:pPr lvl="1" algn="just" defTabSz="932563">
              <a:defRPr/>
            </a:pPr>
            <a:r>
              <a:rPr lang="en-US" sz="2244" dirty="0">
                <a:solidFill>
                  <a:prstClr val="white"/>
                </a:solidFill>
                <a:latin typeface="Calibri Light" panose="020F0302020204030204"/>
              </a:rPr>
              <a:t>     Windows desktop, will not work. We will run </a:t>
            </a:r>
          </a:p>
          <a:p>
            <a:pPr lvl="1" algn="just" defTabSz="932563">
              <a:defRPr/>
            </a:pPr>
            <a:r>
              <a:rPr lang="en-US" sz="2244" dirty="0">
                <a:solidFill>
                  <a:prstClr val="white"/>
                </a:solidFill>
                <a:latin typeface="Calibri Light" panose="020F0302020204030204"/>
              </a:rPr>
              <a:t>     the MMC that will allow us to manage users, </a:t>
            </a:r>
          </a:p>
          <a:p>
            <a:pPr lvl="1" algn="just" defTabSz="932563">
              <a:defRPr/>
            </a:pPr>
            <a:r>
              <a:rPr lang="en-US" sz="2244" dirty="0">
                <a:solidFill>
                  <a:prstClr val="white"/>
                </a:solidFill>
                <a:latin typeface="Calibri Light" panose="020F0302020204030204"/>
              </a:rPr>
              <a:t>     change a password, or add an existing user to </a:t>
            </a:r>
          </a:p>
          <a:p>
            <a:pPr lvl="1" algn="just" defTabSz="932563">
              <a:defRPr/>
            </a:pPr>
            <a:r>
              <a:rPr lang="en-US" sz="2244" dirty="0">
                <a:solidFill>
                  <a:prstClr val="white"/>
                </a:solidFill>
                <a:latin typeface="Calibri Light" panose="020F0302020204030204"/>
              </a:rPr>
              <a:t>     the local administrator group</a:t>
            </a:r>
          </a:p>
          <a:p>
            <a:pPr lvl="1" algn="just" defTabSz="932563">
              <a:defRPr/>
            </a:pPr>
            <a:endParaRPr lang="en-US" sz="2244" b="1" dirty="0">
              <a:solidFill>
                <a:prstClr val="white"/>
              </a:solidFill>
              <a:latin typeface="Calibri Light" panose="020F0302020204030204"/>
            </a:endParaRPr>
          </a:p>
          <a:p>
            <a:pPr lvl="1" algn="just" defTabSz="932563">
              <a:defRPr/>
            </a:pPr>
            <a:endParaRPr lang="en-US" sz="2244" b="1" dirty="0">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dirty="0"/>
              <a:t>Restart computer</a:t>
            </a:r>
          </a:p>
        </p:txBody>
      </p:sp>
      <p:sp>
        <p:nvSpPr>
          <p:cNvPr id="53" name="Text Box 15">
            <a:extLst>
              <a:ext uri="{FF2B5EF4-FFF2-40B4-BE49-F238E27FC236}">
                <a16:creationId xmlns:a16="http://schemas.microsoft.com/office/drawing/2014/main" id="{DB70D8EA-52C5-4E99-BC77-62FB09CC6B49}"/>
              </a:ext>
            </a:extLst>
          </p:cNvPr>
          <p:cNvSpPr txBox="1">
            <a:spLocks noChangeArrowheads="1"/>
          </p:cNvSpPr>
          <p:nvPr/>
        </p:nvSpPr>
        <p:spPr bwMode="auto">
          <a:xfrm>
            <a:off x="4050031" y="2955827"/>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pic>
        <p:nvPicPr>
          <p:cNvPr id="7" name="Image 6">
            <a:extLst>
              <a:ext uri="{FF2B5EF4-FFF2-40B4-BE49-F238E27FC236}">
                <a16:creationId xmlns:a16="http://schemas.microsoft.com/office/drawing/2014/main" id="{5ACDD23B-31C5-47B4-941F-F1D45EEF2C8C}"/>
              </a:ext>
            </a:extLst>
          </p:cNvPr>
          <p:cNvPicPr>
            <a:picLocks noChangeAspect="1"/>
          </p:cNvPicPr>
          <p:nvPr/>
        </p:nvPicPr>
        <p:blipFill>
          <a:blip r:embed="rId2"/>
          <a:stretch>
            <a:fillRect/>
          </a:stretch>
        </p:blipFill>
        <p:spPr>
          <a:xfrm>
            <a:off x="352962" y="1352673"/>
            <a:ext cx="4978635" cy="5144360"/>
          </a:xfrm>
          <a:prstGeom prst="rect">
            <a:avLst/>
          </a:prstGeom>
        </p:spPr>
      </p:pic>
    </p:spTree>
    <p:extLst>
      <p:ext uri="{BB962C8B-B14F-4D97-AF65-F5344CB8AC3E}">
        <p14:creationId xmlns:p14="http://schemas.microsoft.com/office/powerpoint/2010/main" val="356078744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075" y="1213172"/>
            <a:ext cx="5846518" cy="5407696"/>
          </a:xfrm>
          <a:prstGeom prst="rect">
            <a:avLst/>
          </a:prstGeom>
          <a:solidFill>
            <a:srgbClr val="0179D7"/>
          </a:solidFill>
          <a:ln w="12700" cap="flat" cmpd="sng" algn="ctr">
            <a:noFill/>
            <a:prstDash val="solid"/>
            <a:miter lim="800000"/>
          </a:ln>
          <a:effectLst/>
        </p:spPr>
        <p:txBody>
          <a:bodyPr rtlCol="0" anchor="ctr"/>
          <a:lstStyle/>
          <a:p>
            <a:pPr defTabSz="914224" fontAlgn="auto">
              <a:defRPr/>
            </a:pPr>
            <a:endParaRPr lang="fr-FR" sz="1800" kern="0" dirty="0">
              <a:solidFill>
                <a:prstClr val="white"/>
              </a:solidFill>
              <a:latin typeface="Calibri" panose="020F0502020204030204"/>
            </a:endParaRPr>
          </a:p>
        </p:txBody>
      </p:sp>
      <p:sp>
        <p:nvSpPr>
          <p:cNvPr id="5" name="Text Placeholder 5"/>
          <p:cNvSpPr txBox="1">
            <a:spLocks/>
          </p:cNvSpPr>
          <p:nvPr/>
        </p:nvSpPr>
        <p:spPr>
          <a:xfrm>
            <a:off x="6520738" y="1352673"/>
            <a:ext cx="12227852" cy="2051254"/>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lvl="1" indent="-349724" algn="just" defTabSz="932563">
              <a:buFont typeface="Arial" panose="020B0604020202020204" pitchFamily="34" charset="0"/>
              <a:buChar char="•"/>
              <a:defRPr/>
            </a:pPr>
            <a:r>
              <a:rPr lang="en-US" sz="2244" dirty="0">
                <a:solidFill>
                  <a:prstClr val="white"/>
                </a:solidFill>
                <a:latin typeface="Calibri Light" panose="020F0302020204030204"/>
              </a:rPr>
              <a:t>Open the </a:t>
            </a:r>
            <a:r>
              <a:rPr lang="en-US" sz="2244" b="1" dirty="0">
                <a:solidFill>
                  <a:prstClr val="white"/>
                </a:solidFill>
                <a:latin typeface="Calibri Light" panose="020F0302020204030204"/>
              </a:rPr>
              <a:t>Local Users and groups (Local)</a:t>
            </a:r>
          </a:p>
          <a:p>
            <a:pPr lvl="1" algn="just" defTabSz="932563">
              <a:defRPr/>
            </a:pPr>
            <a:r>
              <a:rPr lang="en-US" sz="2244" dirty="0">
                <a:solidFill>
                  <a:prstClr val="white"/>
                </a:solidFill>
                <a:latin typeface="Calibri Light" panose="020F0302020204030204"/>
              </a:rPr>
              <a:t>     console, and on </a:t>
            </a:r>
            <a:r>
              <a:rPr lang="en-US" sz="2244" b="1" dirty="0">
                <a:solidFill>
                  <a:prstClr val="white"/>
                </a:solidFill>
                <a:latin typeface="Calibri Light" panose="020F0302020204030204"/>
              </a:rPr>
              <a:t>Users</a:t>
            </a:r>
            <a:r>
              <a:rPr lang="en-US" sz="2244" dirty="0">
                <a:solidFill>
                  <a:prstClr val="white"/>
                </a:solidFill>
                <a:latin typeface="Calibri Light" panose="020F0302020204030204"/>
              </a:rPr>
              <a:t> container, set a password</a:t>
            </a:r>
          </a:p>
          <a:p>
            <a:pPr lvl="1" algn="just" defTabSz="932563">
              <a:defRPr/>
            </a:pPr>
            <a:r>
              <a:rPr lang="en-US" sz="2244" dirty="0">
                <a:solidFill>
                  <a:prstClr val="white"/>
                </a:solidFill>
                <a:latin typeface="Calibri Light" panose="020F0302020204030204"/>
              </a:rPr>
              <a:t>     for </a:t>
            </a:r>
            <a:r>
              <a:rPr lang="en-US" sz="2244" b="1" dirty="0">
                <a:solidFill>
                  <a:prstClr val="white"/>
                </a:solidFill>
                <a:latin typeface="Calibri Light" panose="020F0302020204030204"/>
              </a:rPr>
              <a:t>Administrator</a:t>
            </a:r>
            <a:r>
              <a:rPr lang="en-US" sz="2244" dirty="0">
                <a:solidFill>
                  <a:prstClr val="white"/>
                </a:solidFill>
                <a:latin typeface="Calibri Light" panose="020F0302020204030204"/>
              </a:rPr>
              <a:t> account and confirm.</a:t>
            </a:r>
          </a:p>
          <a:p>
            <a:pPr lvl="1" algn="just" defTabSz="932563">
              <a:defRPr/>
            </a:pPr>
            <a:endParaRPr lang="en-US" sz="2244" b="1" dirty="0">
              <a:solidFill>
                <a:prstClr val="white"/>
              </a:solidFill>
              <a:latin typeface="Calibri Light" panose="020F0302020204030204"/>
            </a:endParaRPr>
          </a:p>
          <a:p>
            <a:pPr lvl="1" algn="just" defTabSz="932563">
              <a:defRPr/>
            </a:pPr>
            <a:endParaRPr lang="en-US" sz="2244" b="1" dirty="0">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dirty="0"/>
              <a:t>Set </a:t>
            </a:r>
            <a:r>
              <a:rPr lang="fr-FR" dirty="0" err="1"/>
              <a:t>password</a:t>
            </a:r>
            <a:r>
              <a:rPr lang="fr-FR" dirty="0"/>
              <a:t> for </a:t>
            </a:r>
            <a:r>
              <a:rPr lang="fr-FR" dirty="0" err="1"/>
              <a:t>administrator</a:t>
            </a:r>
            <a:r>
              <a:rPr lang="fr-FR" dirty="0"/>
              <a:t> </a:t>
            </a:r>
            <a:r>
              <a:rPr lang="fr-FR" dirty="0" err="1"/>
              <a:t>account</a:t>
            </a:r>
            <a:endParaRPr lang="fr-FR" dirty="0"/>
          </a:p>
        </p:txBody>
      </p:sp>
      <p:sp>
        <p:nvSpPr>
          <p:cNvPr id="53" name="Text Box 15">
            <a:extLst>
              <a:ext uri="{FF2B5EF4-FFF2-40B4-BE49-F238E27FC236}">
                <a16:creationId xmlns:a16="http://schemas.microsoft.com/office/drawing/2014/main" id="{DB70D8EA-52C5-4E99-BC77-62FB09CC6B49}"/>
              </a:ext>
            </a:extLst>
          </p:cNvPr>
          <p:cNvSpPr txBox="1">
            <a:spLocks noChangeArrowheads="1"/>
          </p:cNvSpPr>
          <p:nvPr/>
        </p:nvSpPr>
        <p:spPr bwMode="auto">
          <a:xfrm>
            <a:off x="4050031" y="2955827"/>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pic>
        <p:nvPicPr>
          <p:cNvPr id="3" name="Image 2">
            <a:extLst>
              <a:ext uri="{FF2B5EF4-FFF2-40B4-BE49-F238E27FC236}">
                <a16:creationId xmlns:a16="http://schemas.microsoft.com/office/drawing/2014/main" id="{3550CD27-3B38-45BD-A498-F46393DDFC40}"/>
              </a:ext>
            </a:extLst>
          </p:cNvPr>
          <p:cNvPicPr>
            <a:picLocks noChangeAspect="1"/>
          </p:cNvPicPr>
          <p:nvPr/>
        </p:nvPicPr>
        <p:blipFill>
          <a:blip r:embed="rId2"/>
          <a:stretch>
            <a:fillRect/>
          </a:stretch>
        </p:blipFill>
        <p:spPr>
          <a:xfrm>
            <a:off x="882" y="1369981"/>
            <a:ext cx="6340298" cy="1852144"/>
          </a:xfrm>
          <a:prstGeom prst="rect">
            <a:avLst/>
          </a:prstGeom>
        </p:spPr>
      </p:pic>
      <p:pic>
        <p:nvPicPr>
          <p:cNvPr id="8" name="Image 7">
            <a:extLst>
              <a:ext uri="{FF2B5EF4-FFF2-40B4-BE49-F238E27FC236}">
                <a16:creationId xmlns:a16="http://schemas.microsoft.com/office/drawing/2014/main" id="{104363A2-4A97-4C89-8FAB-DA5F6CA34155}"/>
              </a:ext>
            </a:extLst>
          </p:cNvPr>
          <p:cNvPicPr>
            <a:picLocks noChangeAspect="1"/>
          </p:cNvPicPr>
          <p:nvPr/>
        </p:nvPicPr>
        <p:blipFill>
          <a:blip r:embed="rId3"/>
          <a:stretch>
            <a:fillRect/>
          </a:stretch>
        </p:blipFill>
        <p:spPr>
          <a:xfrm>
            <a:off x="123460" y="3626782"/>
            <a:ext cx="5661130" cy="2965711"/>
          </a:xfrm>
          <a:prstGeom prst="rect">
            <a:avLst/>
          </a:prstGeom>
        </p:spPr>
      </p:pic>
    </p:spTree>
    <p:extLst>
      <p:ext uri="{BB962C8B-B14F-4D97-AF65-F5344CB8AC3E}">
        <p14:creationId xmlns:p14="http://schemas.microsoft.com/office/powerpoint/2010/main" val="372504023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075" y="1213172"/>
            <a:ext cx="5846518" cy="5407696"/>
          </a:xfrm>
          <a:prstGeom prst="rect">
            <a:avLst/>
          </a:prstGeom>
          <a:solidFill>
            <a:srgbClr val="0179D7"/>
          </a:solidFill>
          <a:ln w="12700" cap="flat" cmpd="sng" algn="ctr">
            <a:noFill/>
            <a:prstDash val="solid"/>
            <a:miter lim="800000"/>
          </a:ln>
          <a:effectLst/>
        </p:spPr>
        <p:txBody>
          <a:bodyPr rtlCol="0" anchor="ctr"/>
          <a:lstStyle/>
          <a:p>
            <a:pPr defTabSz="914224" fontAlgn="auto">
              <a:defRPr/>
            </a:pPr>
            <a:endParaRPr lang="fr-FR" sz="1800" kern="0" dirty="0">
              <a:solidFill>
                <a:prstClr val="white"/>
              </a:solidFill>
              <a:latin typeface="Calibri" panose="020F0502020204030204"/>
            </a:endParaRPr>
          </a:p>
        </p:txBody>
      </p:sp>
      <p:sp>
        <p:nvSpPr>
          <p:cNvPr id="5" name="Text Placeholder 5"/>
          <p:cNvSpPr txBox="1">
            <a:spLocks/>
          </p:cNvSpPr>
          <p:nvPr/>
        </p:nvSpPr>
        <p:spPr>
          <a:xfrm>
            <a:off x="6520738" y="1352673"/>
            <a:ext cx="12227852" cy="1663844"/>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lvl="1" indent="-349724" algn="just" defTabSz="932563">
              <a:buFont typeface="Arial" panose="020B0604020202020204" pitchFamily="34" charset="0"/>
              <a:buChar char="•"/>
              <a:defRPr/>
            </a:pPr>
            <a:r>
              <a:rPr lang="en-US" sz="2244" dirty="0">
                <a:solidFill>
                  <a:prstClr val="white"/>
                </a:solidFill>
                <a:latin typeface="Calibri Light" panose="020F0302020204030204"/>
              </a:rPr>
              <a:t>Now, use Administrator account to open a </a:t>
            </a:r>
          </a:p>
          <a:p>
            <a:pPr lvl="1" algn="just" defTabSz="932563">
              <a:defRPr/>
            </a:pPr>
            <a:r>
              <a:rPr lang="en-US" sz="2244" dirty="0">
                <a:solidFill>
                  <a:prstClr val="white"/>
                </a:solidFill>
                <a:latin typeface="Calibri Light" panose="020F0302020204030204"/>
              </a:rPr>
              <a:t>     session</a:t>
            </a:r>
          </a:p>
          <a:p>
            <a:pPr lvl="1" algn="just" defTabSz="932563">
              <a:defRPr/>
            </a:pPr>
            <a:endParaRPr lang="en-US" sz="2244" b="1" dirty="0">
              <a:solidFill>
                <a:prstClr val="white"/>
              </a:solidFill>
              <a:latin typeface="Calibri Light" panose="020F0302020204030204"/>
            </a:endParaRPr>
          </a:p>
          <a:p>
            <a:pPr lvl="1" algn="just" defTabSz="932563">
              <a:defRPr/>
            </a:pPr>
            <a:endParaRPr lang="en-US" sz="2244" b="1" dirty="0">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dirty="0"/>
              <a:t>Log in </a:t>
            </a:r>
            <a:r>
              <a:rPr lang="fr-FR" dirty="0" err="1"/>
              <a:t>with</a:t>
            </a:r>
            <a:r>
              <a:rPr lang="fr-FR" dirty="0"/>
              <a:t> </a:t>
            </a:r>
            <a:r>
              <a:rPr lang="fr-FR" dirty="0" err="1"/>
              <a:t>Administrator</a:t>
            </a:r>
            <a:r>
              <a:rPr lang="fr-FR" dirty="0"/>
              <a:t> </a:t>
            </a:r>
            <a:r>
              <a:rPr lang="fr-FR" dirty="0" err="1"/>
              <a:t>account</a:t>
            </a:r>
            <a:endParaRPr lang="fr-FR" dirty="0"/>
          </a:p>
        </p:txBody>
      </p:sp>
      <p:sp>
        <p:nvSpPr>
          <p:cNvPr id="53" name="Text Box 15">
            <a:extLst>
              <a:ext uri="{FF2B5EF4-FFF2-40B4-BE49-F238E27FC236}">
                <a16:creationId xmlns:a16="http://schemas.microsoft.com/office/drawing/2014/main" id="{DB70D8EA-52C5-4E99-BC77-62FB09CC6B49}"/>
              </a:ext>
            </a:extLst>
          </p:cNvPr>
          <p:cNvSpPr txBox="1">
            <a:spLocks noChangeArrowheads="1"/>
          </p:cNvSpPr>
          <p:nvPr/>
        </p:nvSpPr>
        <p:spPr bwMode="auto">
          <a:xfrm>
            <a:off x="4050031" y="2955827"/>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pic>
        <p:nvPicPr>
          <p:cNvPr id="9" name="Image 8">
            <a:extLst>
              <a:ext uri="{FF2B5EF4-FFF2-40B4-BE49-F238E27FC236}">
                <a16:creationId xmlns:a16="http://schemas.microsoft.com/office/drawing/2014/main" id="{B9B0BB5B-079B-4B50-A392-C4268D8B7A27}"/>
              </a:ext>
            </a:extLst>
          </p:cNvPr>
          <p:cNvPicPr>
            <a:picLocks noChangeAspect="1"/>
          </p:cNvPicPr>
          <p:nvPr/>
        </p:nvPicPr>
        <p:blipFill>
          <a:blip r:embed="rId2"/>
          <a:stretch>
            <a:fillRect/>
          </a:stretch>
        </p:blipFill>
        <p:spPr>
          <a:xfrm>
            <a:off x="140828" y="1537280"/>
            <a:ext cx="5706573" cy="3168610"/>
          </a:xfrm>
          <a:prstGeom prst="rect">
            <a:avLst/>
          </a:prstGeom>
        </p:spPr>
      </p:pic>
    </p:spTree>
    <p:extLst>
      <p:ext uri="{BB962C8B-B14F-4D97-AF65-F5344CB8AC3E}">
        <p14:creationId xmlns:p14="http://schemas.microsoft.com/office/powerpoint/2010/main" val="12341585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p:cNvSpPr txBox="1">
            <a:spLocks/>
          </p:cNvSpPr>
          <p:nvPr/>
        </p:nvSpPr>
        <p:spPr>
          <a:xfrm>
            <a:off x="6520738" y="1352673"/>
            <a:ext cx="12227852" cy="1663844"/>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lvl="1" indent="-349724" algn="just" defTabSz="932563">
              <a:buFont typeface="Arial" panose="020B0604020202020204" pitchFamily="34" charset="0"/>
              <a:buChar char="•"/>
              <a:defRPr/>
            </a:pPr>
            <a:r>
              <a:rPr lang="en-US" sz="2244" dirty="0">
                <a:solidFill>
                  <a:prstClr val="white"/>
                </a:solidFill>
                <a:latin typeface="Calibri Light" panose="020F0302020204030204"/>
              </a:rPr>
              <a:t>Now, use Administrator account to open a </a:t>
            </a:r>
          </a:p>
          <a:p>
            <a:pPr lvl="1" algn="just" defTabSz="932563">
              <a:defRPr/>
            </a:pPr>
            <a:r>
              <a:rPr lang="en-US" sz="2244" dirty="0">
                <a:solidFill>
                  <a:prstClr val="white"/>
                </a:solidFill>
                <a:latin typeface="Calibri Light" panose="020F0302020204030204"/>
              </a:rPr>
              <a:t>     session</a:t>
            </a:r>
          </a:p>
          <a:p>
            <a:pPr lvl="1" algn="just" defTabSz="932563">
              <a:defRPr/>
            </a:pPr>
            <a:endParaRPr lang="en-US" sz="2244" b="1" dirty="0">
              <a:solidFill>
                <a:prstClr val="white"/>
              </a:solidFill>
              <a:latin typeface="Calibri Light" panose="020F0302020204030204"/>
            </a:endParaRPr>
          </a:p>
          <a:p>
            <a:pPr lvl="1" algn="just" defTabSz="932563">
              <a:defRPr/>
            </a:pPr>
            <a:endParaRPr lang="en-US" sz="2244" b="1" dirty="0">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dirty="0" err="1"/>
              <a:t>Logged</a:t>
            </a:r>
            <a:r>
              <a:rPr lang="fr-FR" dirty="0"/>
              <a:t> </a:t>
            </a:r>
            <a:r>
              <a:rPr lang="fr-FR" dirty="0" err="1"/>
              <a:t>with</a:t>
            </a:r>
            <a:r>
              <a:rPr lang="fr-FR" dirty="0"/>
              <a:t> </a:t>
            </a:r>
            <a:r>
              <a:rPr lang="fr-FR" dirty="0" err="1"/>
              <a:t>Administrator</a:t>
            </a:r>
            <a:r>
              <a:rPr lang="fr-FR" dirty="0"/>
              <a:t> </a:t>
            </a:r>
            <a:r>
              <a:rPr lang="fr-FR" dirty="0" err="1"/>
              <a:t>account</a:t>
            </a:r>
            <a:endParaRPr lang="fr-FR" dirty="0"/>
          </a:p>
        </p:txBody>
      </p:sp>
      <p:sp>
        <p:nvSpPr>
          <p:cNvPr id="53" name="Text Box 15">
            <a:extLst>
              <a:ext uri="{FF2B5EF4-FFF2-40B4-BE49-F238E27FC236}">
                <a16:creationId xmlns:a16="http://schemas.microsoft.com/office/drawing/2014/main" id="{DB70D8EA-52C5-4E99-BC77-62FB09CC6B49}"/>
              </a:ext>
            </a:extLst>
          </p:cNvPr>
          <p:cNvSpPr txBox="1">
            <a:spLocks noChangeArrowheads="1"/>
          </p:cNvSpPr>
          <p:nvPr/>
        </p:nvSpPr>
        <p:spPr bwMode="auto">
          <a:xfrm>
            <a:off x="4050031" y="2955827"/>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pic>
        <p:nvPicPr>
          <p:cNvPr id="3" name="Image 2">
            <a:extLst>
              <a:ext uri="{FF2B5EF4-FFF2-40B4-BE49-F238E27FC236}">
                <a16:creationId xmlns:a16="http://schemas.microsoft.com/office/drawing/2014/main" id="{CA9CCB41-575E-4BC8-BF43-ED1F7C68EFFC}"/>
              </a:ext>
            </a:extLst>
          </p:cNvPr>
          <p:cNvPicPr>
            <a:picLocks noChangeAspect="1"/>
          </p:cNvPicPr>
          <p:nvPr/>
        </p:nvPicPr>
        <p:blipFill>
          <a:blip r:embed="rId2"/>
          <a:stretch>
            <a:fillRect/>
          </a:stretch>
        </p:blipFill>
        <p:spPr>
          <a:xfrm>
            <a:off x="1908370" y="1688475"/>
            <a:ext cx="7724188" cy="3749333"/>
          </a:xfrm>
          <a:prstGeom prst="rect">
            <a:avLst/>
          </a:prstGeom>
        </p:spPr>
      </p:pic>
    </p:spTree>
    <p:extLst>
      <p:ext uri="{BB962C8B-B14F-4D97-AF65-F5344CB8AC3E}">
        <p14:creationId xmlns:p14="http://schemas.microsoft.com/office/powerpoint/2010/main" val="425957206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99" spc="-50" dirty="0"/>
              <a:t>Offline Password cracking</a:t>
            </a:r>
          </a:p>
        </p:txBody>
      </p:sp>
      <p:sp>
        <p:nvSpPr>
          <p:cNvPr id="4" name="Espace réservé du texte 3">
            <a:extLst>
              <a:ext uri="{FF2B5EF4-FFF2-40B4-BE49-F238E27FC236}">
                <a16:creationId xmlns:a16="http://schemas.microsoft.com/office/drawing/2014/main" id="{605BF8EC-CAC7-4AA4-BD7B-3347A1EF9B38}"/>
              </a:ext>
            </a:extLst>
          </p:cNvPr>
          <p:cNvSpPr>
            <a:spLocks noGrp="1"/>
          </p:cNvSpPr>
          <p:nvPr>
            <p:ph type="body" sz="quarter" idx="13"/>
          </p:nvPr>
        </p:nvSpPr>
        <p:spPr/>
        <p:txBody>
          <a:bodyPr/>
          <a:lstStyle/>
          <a:p>
            <a:endParaRPr lang="fr-FR" dirty="0"/>
          </a:p>
        </p:txBody>
      </p:sp>
    </p:spTree>
    <p:extLst>
      <p:ext uri="{BB962C8B-B14F-4D97-AF65-F5344CB8AC3E}">
        <p14:creationId xmlns:p14="http://schemas.microsoft.com/office/powerpoint/2010/main" val="48437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43">
            <a:extLst>
              <a:ext uri="{FF2B5EF4-FFF2-40B4-BE49-F238E27FC236}">
                <a16:creationId xmlns:a16="http://schemas.microsoft.com/office/drawing/2014/main" id="{7F6451A2-3082-467B-AA82-4C0C729C804E}"/>
              </a:ext>
            </a:extLst>
          </p:cNvPr>
          <p:cNvSpPr txBox="1"/>
          <p:nvPr/>
        </p:nvSpPr>
        <p:spPr>
          <a:xfrm>
            <a:off x="499576" y="4018166"/>
            <a:ext cx="3740196" cy="7803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282" tIns="137825" rIns="172282" bIns="137825" numCol="1" spcCol="0" rtlCol="0" fromWordArt="0" anchor="t" anchorCtr="0" forceAA="0" compatLnSpc="1">
            <a:prstTxWarp prst="textNoShape">
              <a:avLst/>
            </a:prstTxWarp>
            <a:spAutoFit/>
          </a:bodyPr>
          <a:lstStyle>
            <a:defPPr>
              <a:defRPr lang="en-US"/>
            </a:defPPr>
            <a:lvl1pPr marR="0" lvl="0" indent="0" algn="ctr" defTabSz="895579" fontAlgn="auto">
              <a:spcBef>
                <a:spcPts val="0"/>
              </a:spcBef>
              <a:spcAft>
                <a:spcPts val="0"/>
              </a:spcAft>
              <a:buClrTx/>
              <a:buSzTx/>
              <a:buFontTx/>
              <a:buNone/>
              <a:tabLst/>
              <a:defRPr sz="2000" kern="0">
                <a:gradFill>
                  <a:gsLst>
                    <a:gs pos="0">
                      <a:srgbClr val="FFFFFF"/>
                    </a:gs>
                    <a:gs pos="100000">
                      <a:srgbClr val="FFFFFF"/>
                    </a:gs>
                  </a:gsLst>
                  <a:lin ang="5400000" scaled="0"/>
                </a:gradFill>
                <a:latin typeface="Segoe UI Semi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599" dirty="0">
                <a:solidFill>
                  <a:srgbClr val="0179D7"/>
                </a:solidFill>
              </a:rPr>
              <a:t>Possible when you have access to the</a:t>
            </a:r>
          </a:p>
          <a:p>
            <a:r>
              <a:rPr lang="en-US" sz="1599" dirty="0">
                <a:solidFill>
                  <a:srgbClr val="0179D7"/>
                </a:solidFill>
              </a:rPr>
              <a:t>password hash(es).</a:t>
            </a:r>
          </a:p>
        </p:txBody>
      </p:sp>
      <p:sp>
        <p:nvSpPr>
          <p:cNvPr id="30" name="Rectangle 29">
            <a:extLst>
              <a:ext uri="{FF2B5EF4-FFF2-40B4-BE49-F238E27FC236}">
                <a16:creationId xmlns:a16="http://schemas.microsoft.com/office/drawing/2014/main" id="{900FBE1C-A7C7-4DDA-9228-21E207F1792D}"/>
              </a:ext>
            </a:extLst>
          </p:cNvPr>
          <p:cNvSpPr/>
          <p:nvPr/>
        </p:nvSpPr>
        <p:spPr bwMode="auto">
          <a:xfrm>
            <a:off x="4618061" y="4018166"/>
            <a:ext cx="2766656" cy="27882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282" tIns="137825" rIns="172282" bIns="137825" numCol="1" spcCol="0" rtlCol="0" fromWordArt="0" anchor="t" anchorCtr="0" forceAA="0" compatLnSpc="1">
            <a:prstTxWarp prst="textNoShape">
              <a:avLst/>
            </a:prstTxWarp>
            <a:spAutoFit/>
          </a:bodyPr>
          <a:lstStyle/>
          <a:p>
            <a:pPr defTabSz="895407">
              <a:defRPr/>
            </a:pPr>
            <a:r>
              <a:rPr lang="en-US" sz="1599" kern="0" dirty="0">
                <a:solidFill>
                  <a:srgbClr val="0179D7"/>
                </a:solidFill>
                <a:latin typeface="Segoe UI Semilight"/>
              </a:rPr>
              <a:t>The attack is done on your own system or</a:t>
            </a:r>
          </a:p>
          <a:p>
            <a:pPr defTabSz="895407">
              <a:defRPr/>
            </a:pPr>
            <a:r>
              <a:rPr lang="en-US" sz="1599" kern="0" dirty="0">
                <a:solidFill>
                  <a:srgbClr val="0179D7"/>
                </a:solidFill>
                <a:latin typeface="Segoe UI Semilight"/>
              </a:rPr>
              <a:t>on systems that you have local access too. Unlike an online attack, there are no locks or anything else to stop you on an offline attack because you are doing it on your own machines. </a:t>
            </a:r>
          </a:p>
        </p:txBody>
      </p:sp>
      <p:sp>
        <p:nvSpPr>
          <p:cNvPr id="31" name="Rectangle 30">
            <a:extLst>
              <a:ext uri="{FF2B5EF4-FFF2-40B4-BE49-F238E27FC236}">
                <a16:creationId xmlns:a16="http://schemas.microsoft.com/office/drawing/2014/main" id="{9653DA27-B5E7-4061-90ED-75153D411E72}"/>
              </a:ext>
            </a:extLst>
          </p:cNvPr>
          <p:cNvSpPr/>
          <p:nvPr/>
        </p:nvSpPr>
        <p:spPr bwMode="auto">
          <a:xfrm>
            <a:off x="8090791" y="4018166"/>
            <a:ext cx="3546260" cy="20352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282" tIns="137825" rIns="172282" bIns="137825" numCol="1" spcCol="0" rtlCol="0" fromWordArt="0" anchor="t" anchorCtr="0" forceAA="0" compatLnSpc="1">
            <a:prstTxWarp prst="textNoShape">
              <a:avLst/>
            </a:prstTxWarp>
            <a:spAutoFit/>
          </a:bodyPr>
          <a:lstStyle/>
          <a:p>
            <a:pPr defTabSz="895407"/>
            <a:r>
              <a:rPr lang="en-US" sz="1599" kern="0" dirty="0">
                <a:solidFill>
                  <a:srgbClr val="0179D7"/>
                </a:solidFill>
                <a:latin typeface="Segoe UI Semilight"/>
              </a:rPr>
              <a:t>The only thing that could hold you back is the limits of your</a:t>
            </a:r>
          </a:p>
          <a:p>
            <a:pPr defTabSz="895407"/>
            <a:r>
              <a:rPr lang="en-US" sz="1599" kern="0" dirty="0">
                <a:solidFill>
                  <a:srgbClr val="0179D7"/>
                </a:solidFill>
                <a:latin typeface="Segoe UI Semilight"/>
              </a:rPr>
              <a:t>computer hardware because an offline attack takes advantage of</a:t>
            </a:r>
          </a:p>
          <a:p>
            <a:pPr defTabSz="895407"/>
            <a:r>
              <a:rPr lang="en-US" sz="1599" kern="0" dirty="0">
                <a:solidFill>
                  <a:srgbClr val="0179D7"/>
                </a:solidFill>
                <a:latin typeface="Segoe UI Semilight"/>
              </a:rPr>
              <a:t>its machine’s processing power and its speed is dependent on</a:t>
            </a:r>
          </a:p>
          <a:p>
            <a:pPr defTabSz="895407"/>
            <a:r>
              <a:rPr lang="en-US" sz="1599" kern="0" dirty="0">
                <a:solidFill>
                  <a:srgbClr val="0179D7"/>
                </a:solidFill>
                <a:latin typeface="Segoe UI Semilight"/>
              </a:rPr>
              <a:t>the speed of the actual machine.</a:t>
            </a:r>
          </a:p>
        </p:txBody>
      </p:sp>
      <p:cxnSp>
        <p:nvCxnSpPr>
          <p:cNvPr id="38" name="Straight Connector 11">
            <a:extLst>
              <a:ext uri="{FF2B5EF4-FFF2-40B4-BE49-F238E27FC236}">
                <a16:creationId xmlns:a16="http://schemas.microsoft.com/office/drawing/2014/main" id="{49222471-3BD8-4EC7-B581-310DCB5F7BD3}"/>
              </a:ext>
            </a:extLst>
          </p:cNvPr>
          <p:cNvCxnSpPr>
            <a:cxnSpLocks/>
          </p:cNvCxnSpPr>
          <p:nvPr/>
        </p:nvCxnSpPr>
        <p:spPr>
          <a:xfrm>
            <a:off x="458017" y="1539222"/>
            <a:ext cx="0" cy="122663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11">
            <a:extLst>
              <a:ext uri="{FF2B5EF4-FFF2-40B4-BE49-F238E27FC236}">
                <a16:creationId xmlns:a16="http://schemas.microsoft.com/office/drawing/2014/main" id="{77D86FF2-3733-4CA1-B9AA-929D68E20390}"/>
              </a:ext>
            </a:extLst>
          </p:cNvPr>
          <p:cNvCxnSpPr>
            <a:cxnSpLocks/>
          </p:cNvCxnSpPr>
          <p:nvPr/>
        </p:nvCxnSpPr>
        <p:spPr>
          <a:xfrm>
            <a:off x="458017" y="2765854"/>
            <a:ext cx="932583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Oval 151">
            <a:extLst>
              <a:ext uri="{FF2B5EF4-FFF2-40B4-BE49-F238E27FC236}">
                <a16:creationId xmlns:a16="http://schemas.microsoft.com/office/drawing/2014/main" id="{08C38C55-F593-43D7-A98C-F3D9C6CDA14D}"/>
              </a:ext>
            </a:extLst>
          </p:cNvPr>
          <p:cNvSpPr/>
          <p:nvPr/>
        </p:nvSpPr>
        <p:spPr bwMode="auto">
          <a:xfrm>
            <a:off x="1556258" y="1890831"/>
            <a:ext cx="1759854" cy="1759854"/>
          </a:xfrm>
          <a:prstGeom prst="ellipse">
            <a:avLst/>
          </a:prstGeom>
          <a:solidFill>
            <a:srgbClr val="0078D7"/>
          </a:solidFill>
          <a:ln w="28575" cap="flat" cmpd="sng" algn="ctr">
            <a:solidFill>
              <a:srgbClr val="FFFFFF"/>
            </a:solidFill>
            <a:prstDash val="solid"/>
            <a:miter lim="800000"/>
          </a:ln>
          <a:effectLst/>
        </p:spPr>
        <p:txBody>
          <a:bodyPr rot="0" spcFirstLastPara="0" vertOverflow="overflow" horzOverflow="overflow" vert="horz" wrap="square" lIns="215073" tIns="172057" rIns="215073" bIns="172057" numCol="1" spcCol="0" rtlCol="0" fromWordArt="0" anchor="t" anchorCtr="0" forceAA="0" compatLnSpc="1">
            <a:prstTxWarp prst="textNoShape">
              <a:avLst/>
            </a:prstTxWarp>
            <a:noAutofit/>
          </a:bodyPr>
          <a:lstStyle/>
          <a:p>
            <a:pPr defTabSz="1096503">
              <a:lnSpc>
                <a:spcPct val="90000"/>
              </a:lnSpc>
              <a:spcBef>
                <a:spcPct val="0"/>
              </a:spcBef>
              <a:spcAft>
                <a:spcPct val="0"/>
              </a:spcAft>
              <a:defRPr/>
            </a:pPr>
            <a:endParaRPr lang="en-US" sz="2822"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Oval 175">
            <a:extLst>
              <a:ext uri="{FF2B5EF4-FFF2-40B4-BE49-F238E27FC236}">
                <a16:creationId xmlns:a16="http://schemas.microsoft.com/office/drawing/2014/main" id="{C2A6CC6B-3072-4D00-88FA-61272ED9FFEE}"/>
              </a:ext>
            </a:extLst>
          </p:cNvPr>
          <p:cNvSpPr/>
          <p:nvPr/>
        </p:nvSpPr>
        <p:spPr bwMode="auto">
          <a:xfrm>
            <a:off x="5208132" y="1890832"/>
            <a:ext cx="1772900" cy="1772900"/>
          </a:xfrm>
          <a:prstGeom prst="ellipse">
            <a:avLst/>
          </a:prstGeom>
          <a:solidFill>
            <a:srgbClr val="0078D7"/>
          </a:solidFill>
          <a:ln w="28575" cap="flat" cmpd="sng" algn="ctr">
            <a:solidFill>
              <a:srgbClr val="FFFFFF"/>
            </a:solidFill>
            <a:prstDash val="solid"/>
            <a:miter lim="800000"/>
          </a:ln>
          <a:effectLst/>
        </p:spPr>
        <p:txBody>
          <a:bodyPr rot="0" spcFirstLastPara="0" vertOverflow="overflow" horzOverflow="overflow" vert="horz" wrap="square" lIns="215073" tIns="172057" rIns="215073" bIns="172057" numCol="1" spcCol="0" rtlCol="0" fromWordArt="0" anchor="t" anchorCtr="0" forceAA="0" compatLnSpc="1">
            <a:prstTxWarp prst="textNoShape">
              <a:avLst/>
            </a:prstTxWarp>
            <a:noAutofit/>
          </a:bodyPr>
          <a:lstStyle/>
          <a:p>
            <a:pPr defTabSz="1096503">
              <a:lnSpc>
                <a:spcPct val="90000"/>
              </a:lnSpc>
              <a:spcBef>
                <a:spcPct val="0"/>
              </a:spcBef>
              <a:spcAft>
                <a:spcPct val="0"/>
              </a:spcAft>
              <a:defRPr/>
            </a:pPr>
            <a:endParaRPr lang="en-US" sz="2822"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ZoneTexte 34">
            <a:extLst>
              <a:ext uri="{FF2B5EF4-FFF2-40B4-BE49-F238E27FC236}">
                <a16:creationId xmlns:a16="http://schemas.microsoft.com/office/drawing/2014/main" id="{3ACF840E-DCA9-4FE3-87D5-FCAD8214B301}"/>
              </a:ext>
            </a:extLst>
          </p:cNvPr>
          <p:cNvSpPr txBox="1"/>
          <p:nvPr/>
        </p:nvSpPr>
        <p:spPr>
          <a:xfrm>
            <a:off x="1829981" y="2101525"/>
            <a:ext cx="1212408" cy="1425215"/>
          </a:xfrm>
          <a:prstGeom prst="rect">
            <a:avLst/>
          </a:prstGeom>
          <a:noFill/>
        </p:spPr>
        <p:txBody>
          <a:bodyPr wrap="square" lIns="182854" tIns="146283" rIns="182854" bIns="146283" rtlCol="0">
            <a:spAutoFit/>
          </a:bodyPr>
          <a:lstStyle/>
          <a:p>
            <a:pPr>
              <a:lnSpc>
                <a:spcPct val="90000"/>
              </a:lnSpc>
              <a:spcAft>
                <a:spcPts val="600"/>
              </a:spcAft>
            </a:pPr>
            <a:r>
              <a:rPr lang="fr-FR" sz="7998" b="1">
                <a:solidFill>
                  <a:schemeClr val="bg1"/>
                </a:solidFill>
              </a:rPr>
              <a:t>1</a:t>
            </a:r>
          </a:p>
        </p:txBody>
      </p:sp>
      <p:sp>
        <p:nvSpPr>
          <p:cNvPr id="36" name="ZoneTexte 35">
            <a:extLst>
              <a:ext uri="{FF2B5EF4-FFF2-40B4-BE49-F238E27FC236}">
                <a16:creationId xmlns:a16="http://schemas.microsoft.com/office/drawing/2014/main" id="{AB839DE4-C364-4CB9-B3A2-7BD4A7BF49A3}"/>
              </a:ext>
            </a:extLst>
          </p:cNvPr>
          <p:cNvSpPr txBox="1"/>
          <p:nvPr/>
        </p:nvSpPr>
        <p:spPr>
          <a:xfrm>
            <a:off x="5488377" y="2101525"/>
            <a:ext cx="1212408" cy="1425215"/>
          </a:xfrm>
          <a:prstGeom prst="rect">
            <a:avLst/>
          </a:prstGeom>
          <a:noFill/>
        </p:spPr>
        <p:txBody>
          <a:bodyPr wrap="square" lIns="182854" tIns="146283" rIns="182854" bIns="146283" rtlCol="0">
            <a:spAutoFit/>
          </a:bodyPr>
          <a:lstStyle/>
          <a:p>
            <a:pPr>
              <a:lnSpc>
                <a:spcPct val="90000"/>
              </a:lnSpc>
              <a:spcAft>
                <a:spcPts val="600"/>
              </a:spcAft>
            </a:pPr>
            <a:r>
              <a:rPr lang="fr-FR" sz="7998" b="1">
                <a:solidFill>
                  <a:schemeClr val="bg1"/>
                </a:solidFill>
              </a:rPr>
              <a:t>2</a:t>
            </a:r>
          </a:p>
        </p:txBody>
      </p:sp>
      <p:sp>
        <p:nvSpPr>
          <p:cNvPr id="32" name="Oval 181">
            <a:extLst>
              <a:ext uri="{FF2B5EF4-FFF2-40B4-BE49-F238E27FC236}">
                <a16:creationId xmlns:a16="http://schemas.microsoft.com/office/drawing/2014/main" id="{0E486432-EB3F-4AD0-9AC6-76C380AE8C3B}"/>
              </a:ext>
            </a:extLst>
          </p:cNvPr>
          <p:cNvSpPr/>
          <p:nvPr/>
        </p:nvSpPr>
        <p:spPr bwMode="auto">
          <a:xfrm>
            <a:off x="8873050" y="1890830"/>
            <a:ext cx="1639832" cy="1639832"/>
          </a:xfrm>
          <a:prstGeom prst="ellipse">
            <a:avLst/>
          </a:prstGeom>
          <a:solidFill>
            <a:srgbClr val="0078D7"/>
          </a:solidFill>
          <a:ln w="28575" cap="flat" cmpd="sng" algn="ctr">
            <a:solidFill>
              <a:schemeClr val="bg1"/>
            </a:solidFill>
            <a:prstDash val="solid"/>
            <a:miter lim="800000"/>
          </a:ln>
          <a:effectLst/>
        </p:spPr>
        <p:txBody>
          <a:bodyPr rot="0" spcFirstLastPara="0" vertOverflow="overflow" horzOverflow="overflow" vert="horz" wrap="square" lIns="215073" tIns="172057" rIns="215073" bIns="172057" numCol="1" spcCol="0" rtlCol="0" fromWordArt="0" anchor="t" anchorCtr="0" forceAA="0" compatLnSpc="1">
            <a:prstTxWarp prst="textNoShape">
              <a:avLst/>
            </a:prstTxWarp>
            <a:noAutofit/>
          </a:bodyPr>
          <a:lstStyle/>
          <a:p>
            <a:pPr defTabSz="1096503">
              <a:lnSpc>
                <a:spcPct val="90000"/>
              </a:lnSpc>
              <a:spcBef>
                <a:spcPct val="0"/>
              </a:spcBef>
              <a:spcAft>
                <a:spcPct val="0"/>
              </a:spcAft>
              <a:defRPr/>
            </a:pPr>
            <a:endParaRPr lang="en-US" sz="2822"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ZoneTexte 36">
            <a:extLst>
              <a:ext uri="{FF2B5EF4-FFF2-40B4-BE49-F238E27FC236}">
                <a16:creationId xmlns:a16="http://schemas.microsoft.com/office/drawing/2014/main" id="{DCD41032-B680-4F37-BF70-F2EC40F32DB1}"/>
              </a:ext>
            </a:extLst>
          </p:cNvPr>
          <p:cNvSpPr txBox="1"/>
          <p:nvPr/>
        </p:nvSpPr>
        <p:spPr>
          <a:xfrm>
            <a:off x="9086763" y="2101525"/>
            <a:ext cx="1212408" cy="1425215"/>
          </a:xfrm>
          <a:prstGeom prst="rect">
            <a:avLst/>
          </a:prstGeom>
          <a:noFill/>
        </p:spPr>
        <p:txBody>
          <a:bodyPr wrap="square" lIns="182854" tIns="146283" rIns="182854" bIns="146283" rtlCol="0">
            <a:spAutoFit/>
          </a:bodyPr>
          <a:lstStyle/>
          <a:p>
            <a:pPr>
              <a:lnSpc>
                <a:spcPct val="90000"/>
              </a:lnSpc>
              <a:spcAft>
                <a:spcPts val="600"/>
              </a:spcAft>
            </a:pPr>
            <a:r>
              <a:rPr lang="fr-FR" sz="7998" b="1">
                <a:solidFill>
                  <a:schemeClr val="bg1"/>
                </a:solidFill>
              </a:rPr>
              <a:t>3</a:t>
            </a:r>
          </a:p>
        </p:txBody>
      </p:sp>
      <p:sp>
        <p:nvSpPr>
          <p:cNvPr id="5" name="Espace réservé du texte 4">
            <a:extLst>
              <a:ext uri="{FF2B5EF4-FFF2-40B4-BE49-F238E27FC236}">
                <a16:creationId xmlns:a16="http://schemas.microsoft.com/office/drawing/2014/main" id="{77F73C14-CAC3-4981-9325-CF33DB88FD79}"/>
              </a:ext>
            </a:extLst>
          </p:cNvPr>
          <p:cNvSpPr>
            <a:spLocks noGrp="1"/>
          </p:cNvSpPr>
          <p:nvPr>
            <p:ph type="body" sz="quarter" idx="13"/>
          </p:nvPr>
        </p:nvSpPr>
        <p:spPr/>
        <p:txBody>
          <a:bodyPr/>
          <a:lstStyle/>
          <a:p>
            <a:r>
              <a:rPr lang="fr-FR" dirty="0"/>
              <a:t>Offline </a:t>
            </a:r>
            <a:r>
              <a:rPr lang="fr-FR" dirty="0" err="1"/>
              <a:t>password</a:t>
            </a:r>
            <a:r>
              <a:rPr lang="fr-FR" dirty="0"/>
              <a:t> cracking</a:t>
            </a:r>
          </a:p>
        </p:txBody>
      </p:sp>
    </p:spTree>
    <p:extLst>
      <p:ext uri="{BB962C8B-B14F-4D97-AF65-F5344CB8AC3E}">
        <p14:creationId xmlns:p14="http://schemas.microsoft.com/office/powerpoint/2010/main" val="279774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21674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algn="l" defTabSz="913401">
              <a:defRPr/>
            </a:pPr>
            <a:r>
              <a:rPr lang="en-US" sz="2448" kern="0" dirty="0">
                <a:gradFill>
                  <a:gsLst>
                    <a:gs pos="0">
                      <a:srgbClr val="FFFFFF"/>
                    </a:gs>
                    <a:gs pos="100000">
                      <a:srgbClr val="FFFFFF"/>
                    </a:gs>
                  </a:gsLst>
                  <a:lin ang="5400000" scaled="0"/>
                </a:gradFill>
                <a:latin typeface="Segoe UI Semilight"/>
              </a:rPr>
              <a:t>Learning Objectives</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Explain offline attacks</a:t>
            </a:r>
          </a:p>
          <a:p>
            <a:pPr marL="882625" lvl="1"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Boot from media</a:t>
            </a:r>
          </a:p>
          <a:p>
            <a:pPr marL="882625" lvl="1"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Offline Password Cracking</a:t>
            </a:r>
          </a:p>
          <a:p>
            <a:pPr marL="342900" indent="-342900" algn="l" defTabSz="913401">
              <a:buFont typeface="Arial" panose="020B0604020202020204" pitchFamily="34" charset="0"/>
              <a:buChar char="•"/>
              <a:defRPr/>
            </a:pPr>
            <a:r>
              <a:rPr lang="fr-FR" sz="2448" kern="0" dirty="0" err="1">
                <a:gradFill>
                  <a:gsLst>
                    <a:gs pos="0">
                      <a:srgbClr val="FFFFFF"/>
                    </a:gs>
                    <a:gs pos="100000">
                      <a:srgbClr val="FFFFFF"/>
                    </a:gs>
                  </a:gsLst>
                  <a:lin ang="5400000" scaled="0"/>
                </a:gradFill>
                <a:latin typeface="Segoe UI Semilight"/>
              </a:rPr>
              <a:t>Identify</a:t>
            </a:r>
            <a:r>
              <a:rPr lang="fr-FR" sz="2448" kern="0" dirty="0">
                <a:gradFill>
                  <a:gsLst>
                    <a:gs pos="0">
                      <a:srgbClr val="FFFFFF"/>
                    </a:gs>
                    <a:gs pos="100000">
                      <a:srgbClr val="FFFFFF"/>
                    </a:gs>
                  </a:gsLst>
                  <a:lin ang="5400000" scaled="0"/>
                </a:gradFill>
                <a:latin typeface="Segoe UI Semilight"/>
              </a:rPr>
              <a:t> c</a:t>
            </a:r>
            <a:r>
              <a:rPr lang="en-US" sz="2448" kern="0" dirty="0" err="1">
                <a:gradFill>
                  <a:gsLst>
                    <a:gs pos="0">
                      <a:srgbClr val="FFFFFF"/>
                    </a:gs>
                    <a:gs pos="100000">
                      <a:srgbClr val="FFFFFF"/>
                    </a:gs>
                  </a:gsLst>
                  <a:lin ang="5400000" scaled="0"/>
                </a:gradFill>
                <a:latin typeface="Segoe UI Semilight"/>
              </a:rPr>
              <a:t>ountermeasures</a:t>
            </a:r>
            <a:endParaRPr lang="en-US" sz="2448" kern="0" dirty="0">
              <a:gradFill>
                <a:gsLst>
                  <a:gs pos="0">
                    <a:srgbClr val="FFFFFF"/>
                  </a:gs>
                  <a:gs pos="100000">
                    <a:srgbClr val="FFFFFF"/>
                  </a:gs>
                </a:gsLst>
                <a:lin ang="5400000" scaled="0"/>
              </a:gradFill>
              <a:latin typeface="Segoe UI Semilight"/>
            </a:endParaRP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dirty="0">
                <a:solidFill>
                  <a:schemeClr val="bg1"/>
                </a:solidFill>
              </a:rPr>
              <a:t>Section 2 – Offline Attacks</a:t>
            </a:r>
          </a:p>
        </p:txBody>
      </p:sp>
      <p:sp>
        <p:nvSpPr>
          <p:cNvPr id="8" name="transform" title="Icon of a circle and a square with two curved lines making a cycle">
            <a:extLst>
              <a:ext uri="{FF2B5EF4-FFF2-40B4-BE49-F238E27FC236}">
                <a16:creationId xmlns:a16="http://schemas.microsoft.com/office/drawing/2014/main" id="{43806591-04AB-4126-911F-ECEE36205D34}"/>
              </a:ext>
            </a:extLst>
          </p:cNvPr>
          <p:cNvSpPr>
            <a:spLocks noChangeAspect="1" noEditPoints="1"/>
          </p:cNvSpPr>
          <p:nvPr/>
        </p:nvSpPr>
        <p:spPr bwMode="auto">
          <a:xfrm>
            <a:off x="931887" y="1753124"/>
            <a:ext cx="2790622" cy="3488273"/>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390948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Password cracking techniques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7"/>
            <a:ext cx="11885514" cy="7163828"/>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40" dirty="0"/>
          </a:p>
          <a:p>
            <a:r>
              <a:rPr lang="en-US" sz="2040" dirty="0"/>
              <a:t>Dictionary</a:t>
            </a:r>
          </a:p>
          <a:p>
            <a:endParaRPr lang="en-US" sz="2040" dirty="0"/>
          </a:p>
          <a:p>
            <a:r>
              <a:rPr lang="en-US" sz="2040" dirty="0"/>
              <a:t>Brute force</a:t>
            </a:r>
          </a:p>
          <a:p>
            <a:pPr marL="0" indent="0">
              <a:buNone/>
            </a:pPr>
            <a:r>
              <a:rPr lang="en-US" sz="2040" dirty="0"/>
              <a:t> </a:t>
            </a:r>
          </a:p>
          <a:p>
            <a:r>
              <a:rPr lang="en-US" sz="2040" dirty="0"/>
              <a:t>Rainbow table </a:t>
            </a:r>
          </a:p>
          <a:p>
            <a:pPr marL="0" indent="0">
              <a:buNone/>
            </a:pPr>
            <a:endParaRPr lang="en-US" sz="2040" dirty="0"/>
          </a:p>
          <a:p>
            <a:r>
              <a:rPr lang="en-US" sz="2040" dirty="0"/>
              <a:t>Fingerprint</a:t>
            </a:r>
          </a:p>
          <a:p>
            <a:endParaRPr lang="en-US" sz="2040" dirty="0"/>
          </a:p>
          <a:p>
            <a:r>
              <a:rPr lang="en-US" sz="2040" dirty="0"/>
              <a:t>Permutation</a:t>
            </a:r>
          </a:p>
          <a:p>
            <a:pPr marL="0" indent="0">
              <a:buNone/>
            </a:pPr>
            <a:endParaRPr lang="en-US" sz="2040" dirty="0"/>
          </a:p>
          <a:p>
            <a:r>
              <a:rPr lang="en-US" sz="2040" dirty="0"/>
              <a:t>Hybrid</a:t>
            </a:r>
          </a:p>
          <a:p>
            <a:endParaRPr lang="en-US" sz="2040" dirty="0"/>
          </a:p>
          <a:p>
            <a:endParaRPr lang="en-US" sz="2040" dirty="0"/>
          </a:p>
          <a:p>
            <a:endParaRPr lang="en-US" sz="2040" dirty="0"/>
          </a:p>
          <a:p>
            <a:endParaRPr lang="en-US" sz="2040" dirty="0"/>
          </a:p>
          <a:p>
            <a:endParaRPr lang="en-US" sz="2040" dirty="0"/>
          </a:p>
          <a:p>
            <a:pPr lvl="0"/>
            <a:endParaRPr lang="en-US" sz="2040" dirty="0"/>
          </a:p>
          <a:p>
            <a:pPr lvl="0"/>
            <a:endParaRPr lang="en-US" sz="2040" dirty="0"/>
          </a:p>
          <a:p>
            <a:pPr lvl="0"/>
            <a:endParaRPr lang="en-US" sz="2040" dirty="0"/>
          </a:p>
        </p:txBody>
      </p:sp>
    </p:spTree>
    <p:extLst>
      <p:ext uri="{BB962C8B-B14F-4D97-AF65-F5344CB8AC3E}">
        <p14:creationId xmlns:p14="http://schemas.microsoft.com/office/powerpoint/2010/main" val="83904510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Most popular password cracking tools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7"/>
            <a:ext cx="11885514" cy="7163828"/>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40" dirty="0"/>
          </a:p>
          <a:p>
            <a:r>
              <a:rPr lang="en-US" sz="2040" dirty="0"/>
              <a:t>Cain and Abel</a:t>
            </a:r>
          </a:p>
          <a:p>
            <a:endParaRPr lang="en-US" sz="2040" dirty="0"/>
          </a:p>
          <a:p>
            <a:r>
              <a:rPr lang="en-US" sz="2040" dirty="0"/>
              <a:t>John the Ripper</a:t>
            </a:r>
          </a:p>
          <a:p>
            <a:pPr marL="0" indent="0">
              <a:buNone/>
            </a:pPr>
            <a:r>
              <a:rPr lang="en-US" sz="2040" dirty="0"/>
              <a:t> </a:t>
            </a:r>
          </a:p>
          <a:p>
            <a:r>
              <a:rPr lang="en-US" sz="2040" dirty="0" err="1"/>
              <a:t>OphCrack</a:t>
            </a:r>
            <a:endParaRPr lang="en-US" sz="2040" dirty="0"/>
          </a:p>
          <a:p>
            <a:pPr marL="0" indent="0">
              <a:buNone/>
            </a:pPr>
            <a:endParaRPr lang="en-US" sz="2040" dirty="0"/>
          </a:p>
          <a:p>
            <a:r>
              <a:rPr lang="en-US" sz="2040" dirty="0"/>
              <a:t>L0phtCrack</a:t>
            </a:r>
          </a:p>
          <a:p>
            <a:endParaRPr lang="en-US" sz="2040" dirty="0"/>
          </a:p>
          <a:p>
            <a:r>
              <a:rPr lang="en-US" sz="2040" dirty="0" err="1"/>
              <a:t>RainbowCrack</a:t>
            </a:r>
            <a:endParaRPr lang="en-US" sz="2040" dirty="0"/>
          </a:p>
          <a:p>
            <a:pPr marL="0" indent="0">
              <a:buNone/>
            </a:pPr>
            <a:endParaRPr lang="en-US" sz="2040" dirty="0"/>
          </a:p>
          <a:p>
            <a:r>
              <a:rPr lang="en-US" sz="2040" dirty="0"/>
              <a:t>Hybrid</a:t>
            </a:r>
          </a:p>
          <a:p>
            <a:endParaRPr lang="en-US" sz="2040" dirty="0"/>
          </a:p>
          <a:p>
            <a:endParaRPr lang="en-US" sz="2040" dirty="0"/>
          </a:p>
          <a:p>
            <a:endParaRPr lang="en-US" sz="2040" dirty="0"/>
          </a:p>
          <a:p>
            <a:endParaRPr lang="en-US" sz="2040" dirty="0"/>
          </a:p>
          <a:p>
            <a:endParaRPr lang="en-US" sz="2040" dirty="0"/>
          </a:p>
          <a:p>
            <a:pPr lvl="0"/>
            <a:endParaRPr lang="en-US" sz="2040" dirty="0"/>
          </a:p>
          <a:p>
            <a:pPr lvl="0"/>
            <a:endParaRPr lang="en-US" sz="2040" dirty="0"/>
          </a:p>
          <a:p>
            <a:pPr lvl="0"/>
            <a:endParaRPr lang="en-US" sz="2040" dirty="0"/>
          </a:p>
        </p:txBody>
      </p:sp>
    </p:spTree>
    <p:extLst>
      <p:ext uri="{BB962C8B-B14F-4D97-AF65-F5344CB8AC3E}">
        <p14:creationId xmlns:p14="http://schemas.microsoft.com/office/powerpoint/2010/main" val="216988342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Windows Password</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8"/>
            <a:ext cx="11885514" cy="3610243"/>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40" dirty="0">
                <a:gradFill>
                  <a:gsLst>
                    <a:gs pos="1250">
                      <a:srgbClr val="505050"/>
                    </a:gs>
                    <a:gs pos="100000">
                      <a:srgbClr val="505050"/>
                    </a:gs>
                  </a:gsLst>
                  <a:lin ang="5400000" scaled="0"/>
                </a:gradFill>
              </a:rPr>
              <a:t>Windows user account passwords are typically stored in SAM hive of the registry (which corresponds to </a:t>
            </a:r>
            <a:r>
              <a:rPr lang="en-US" sz="2040" b="1" dirty="0">
                <a:gradFill>
                  <a:gsLst>
                    <a:gs pos="1250">
                      <a:srgbClr val="505050"/>
                    </a:gs>
                    <a:gs pos="100000">
                      <a:srgbClr val="505050"/>
                    </a:gs>
                  </a:gsLst>
                  <a:lin ang="5400000" scaled="0"/>
                </a:gradFill>
              </a:rPr>
              <a:t>%</a:t>
            </a:r>
            <a:r>
              <a:rPr lang="en-US" sz="2040" b="1" dirty="0" err="1">
                <a:gradFill>
                  <a:gsLst>
                    <a:gs pos="1250">
                      <a:srgbClr val="505050"/>
                    </a:gs>
                    <a:gs pos="100000">
                      <a:srgbClr val="505050"/>
                    </a:gs>
                  </a:gsLst>
                  <a:lin ang="5400000" scaled="0"/>
                </a:gradFill>
              </a:rPr>
              <a:t>SystemRoot</a:t>
            </a:r>
            <a:r>
              <a:rPr lang="en-US" sz="2040" b="1" dirty="0">
                <a:gradFill>
                  <a:gsLst>
                    <a:gs pos="1250">
                      <a:srgbClr val="505050"/>
                    </a:gs>
                    <a:gs pos="100000">
                      <a:srgbClr val="505050"/>
                    </a:gs>
                  </a:gsLst>
                  <a:lin ang="5400000" scaled="0"/>
                </a:gradFill>
              </a:rPr>
              <a:t>%\system32\config\SAM file</a:t>
            </a:r>
            <a:r>
              <a:rPr lang="en-US" sz="2040" dirty="0">
                <a:gradFill>
                  <a:gsLst>
                    <a:gs pos="1250">
                      <a:srgbClr val="505050"/>
                    </a:gs>
                    <a:gs pos="100000">
                      <a:srgbClr val="505050"/>
                    </a:gs>
                  </a:gsLst>
                  <a:lin ang="5400000" scaled="0"/>
                </a:gradFill>
              </a:rPr>
              <a:t>), in the SAM file the password is kept encrypted using the </a:t>
            </a:r>
            <a:r>
              <a:rPr lang="en-US" sz="2040" dirty="0" err="1">
                <a:gradFill>
                  <a:gsLst>
                    <a:gs pos="1250">
                      <a:srgbClr val="505050"/>
                    </a:gs>
                    <a:gs pos="100000">
                      <a:srgbClr val="505050"/>
                    </a:gs>
                  </a:gsLst>
                  <a:lin ang="5400000" scaled="0"/>
                </a:gradFill>
              </a:rPr>
              <a:t>LMHash</a:t>
            </a:r>
            <a:r>
              <a:rPr lang="en-US" sz="2040" dirty="0">
                <a:gradFill>
                  <a:gsLst>
                    <a:gs pos="1250">
                      <a:srgbClr val="505050"/>
                    </a:gs>
                    <a:gs pos="100000">
                      <a:srgbClr val="505050"/>
                    </a:gs>
                  </a:gsLst>
                  <a:lin ang="5400000" scaled="0"/>
                </a:gradFill>
              </a:rPr>
              <a:t> or NTLM hash.</a:t>
            </a:r>
          </a:p>
          <a:p>
            <a:pPr marL="349724" indent="-349724" defTabSz="951304">
              <a:defRPr/>
            </a:pPr>
            <a:endParaRPr lang="en-US" sz="2040" dirty="0">
              <a:gradFill>
                <a:gsLst>
                  <a:gs pos="1250">
                    <a:srgbClr val="505050"/>
                  </a:gs>
                  <a:gs pos="100000">
                    <a:srgbClr val="505050"/>
                  </a:gs>
                </a:gsLst>
                <a:lin ang="5400000" scaled="0"/>
              </a:gradFill>
              <a:latin typeface="Segoe UI Light"/>
            </a:endParaRPr>
          </a:p>
          <a:p>
            <a:r>
              <a:rPr lang="en-US" sz="2040" dirty="0">
                <a:gradFill>
                  <a:gsLst>
                    <a:gs pos="1250">
                      <a:srgbClr val="505050"/>
                    </a:gs>
                    <a:gs pos="100000">
                      <a:srgbClr val="505050"/>
                    </a:gs>
                  </a:gsLst>
                  <a:lin ang="5400000" scaled="0"/>
                </a:gradFill>
              </a:rPr>
              <a:t>In an attempt to improve the security of the SAM database against offline software cracking, the SAM file is further encrypted with the </a:t>
            </a:r>
            <a:r>
              <a:rPr lang="en-US" sz="2040" dirty="0" err="1">
                <a:gradFill>
                  <a:gsLst>
                    <a:gs pos="1250">
                      <a:srgbClr val="505050"/>
                    </a:gs>
                    <a:gs pos="100000">
                      <a:srgbClr val="505050"/>
                    </a:gs>
                  </a:gsLst>
                  <a:lin ang="5400000" scaled="0"/>
                </a:gradFill>
              </a:rPr>
              <a:t>SysKey</a:t>
            </a:r>
            <a:r>
              <a:rPr lang="en-US" sz="2040" dirty="0">
                <a:gradFill>
                  <a:gsLst>
                    <a:gs pos="1250">
                      <a:srgbClr val="505050"/>
                    </a:gs>
                    <a:gs pos="100000">
                      <a:srgbClr val="505050"/>
                    </a:gs>
                  </a:gsLst>
                  <a:lin ang="5400000" scaled="0"/>
                </a:gradFill>
              </a:rPr>
              <a:t> (Windows 2000 and above) which is stored in </a:t>
            </a:r>
            <a:r>
              <a:rPr lang="en-US" sz="2040" b="1" dirty="0">
                <a:gradFill>
                  <a:gsLst>
                    <a:gs pos="1250">
                      <a:srgbClr val="505050"/>
                    </a:gs>
                    <a:gs pos="100000">
                      <a:srgbClr val="505050"/>
                    </a:gs>
                  </a:gsLst>
                  <a:lin ang="5400000" scaled="0"/>
                </a:gradFill>
              </a:rPr>
              <a:t>%</a:t>
            </a:r>
            <a:r>
              <a:rPr lang="en-US" sz="2040" b="1" dirty="0" err="1">
                <a:gradFill>
                  <a:gsLst>
                    <a:gs pos="1250">
                      <a:srgbClr val="505050"/>
                    </a:gs>
                    <a:gs pos="100000">
                      <a:srgbClr val="505050"/>
                    </a:gs>
                  </a:gsLst>
                  <a:lin ang="5400000" scaled="0"/>
                </a:gradFill>
              </a:rPr>
              <a:t>SystemRoot</a:t>
            </a:r>
            <a:r>
              <a:rPr lang="en-US" sz="2040" b="1" dirty="0">
                <a:gradFill>
                  <a:gsLst>
                    <a:gs pos="1250">
                      <a:srgbClr val="505050"/>
                    </a:gs>
                    <a:gs pos="100000">
                      <a:srgbClr val="505050"/>
                    </a:gs>
                  </a:gsLst>
                  <a:lin ang="5400000" scaled="0"/>
                </a:gradFill>
              </a:rPr>
              <a:t>%\system32\config\system </a:t>
            </a:r>
            <a:r>
              <a:rPr lang="en-US" sz="2040" dirty="0">
                <a:gradFill>
                  <a:gsLst>
                    <a:gs pos="1250">
                      <a:srgbClr val="505050"/>
                    </a:gs>
                    <a:gs pos="100000">
                      <a:srgbClr val="505050"/>
                    </a:gs>
                  </a:gsLst>
                  <a:lin ang="5400000" scaled="0"/>
                </a:gradFill>
              </a:rPr>
              <a:t>file. During the boot-time of Windows the hashes from the SAM file gets decrypted using the </a:t>
            </a:r>
            <a:r>
              <a:rPr lang="en-US" sz="2040" dirty="0" err="1">
                <a:gradFill>
                  <a:gsLst>
                    <a:gs pos="1250">
                      <a:srgbClr val="505050"/>
                    </a:gs>
                    <a:gs pos="100000">
                      <a:srgbClr val="505050"/>
                    </a:gs>
                  </a:gsLst>
                  <a:lin ang="5400000" scaled="0"/>
                </a:gradFill>
              </a:rPr>
              <a:t>SysKey</a:t>
            </a:r>
            <a:r>
              <a:rPr lang="en-US" sz="2040" dirty="0">
                <a:gradFill>
                  <a:gsLst>
                    <a:gs pos="1250">
                      <a:srgbClr val="505050"/>
                    </a:gs>
                    <a:gs pos="100000">
                      <a:srgbClr val="505050"/>
                    </a:gs>
                  </a:gsLst>
                  <a:lin ang="5400000" scaled="0"/>
                </a:gradFill>
              </a:rPr>
              <a:t> and the hashes are loaded to the registry is then used for authentication purpose.</a:t>
            </a:r>
            <a:endParaRPr lang="en-US" sz="2040" dirty="0">
              <a:gradFill>
                <a:gsLst>
                  <a:gs pos="1250">
                    <a:srgbClr val="505050"/>
                  </a:gs>
                  <a:gs pos="100000">
                    <a:srgbClr val="505050"/>
                  </a:gs>
                </a:gsLst>
                <a:lin ang="5400000" scaled="0"/>
              </a:gradFill>
              <a:latin typeface="Segoe UI Light"/>
            </a:endParaRPr>
          </a:p>
          <a:p>
            <a:pPr marL="349724" indent="-349724" defTabSz="951304">
              <a:defRPr/>
            </a:pPr>
            <a:endParaRPr lang="en-US" sz="2040" dirty="0">
              <a:gradFill>
                <a:gsLst>
                  <a:gs pos="1250">
                    <a:srgbClr val="505050"/>
                  </a:gs>
                  <a:gs pos="100000">
                    <a:srgbClr val="505050"/>
                  </a:gs>
                </a:gsLst>
                <a:lin ang="5400000" scaled="0"/>
              </a:gradFill>
              <a:latin typeface="Segoe UI Light"/>
            </a:endParaRPr>
          </a:p>
          <a:p>
            <a:pPr marL="349724" indent="-349724" defTabSz="951304">
              <a:defRPr/>
            </a:pPr>
            <a:endParaRPr lang="en-US" sz="2040" dirty="0">
              <a:gradFill>
                <a:gsLst>
                  <a:gs pos="1250">
                    <a:srgbClr val="505050"/>
                  </a:gs>
                  <a:gs pos="100000">
                    <a:srgbClr val="505050"/>
                  </a:gs>
                </a:gsLst>
                <a:lin ang="5400000" scaled="0"/>
              </a:gradFill>
              <a:latin typeface="Segoe UI Light"/>
            </a:endParaRPr>
          </a:p>
        </p:txBody>
      </p:sp>
      <p:sp>
        <p:nvSpPr>
          <p:cNvPr id="6" name="Rectangle 3">
            <a:extLst>
              <a:ext uri="{FF2B5EF4-FFF2-40B4-BE49-F238E27FC236}">
                <a16:creationId xmlns:a16="http://schemas.microsoft.com/office/drawing/2014/main" id="{677611CC-6AF2-4BBF-AC34-1DCD8B77C156}"/>
              </a:ext>
            </a:extLst>
          </p:cNvPr>
          <p:cNvSpPr>
            <a:spLocks noChangeArrowheads="1"/>
          </p:cNvSpPr>
          <p:nvPr/>
        </p:nvSpPr>
        <p:spPr bwMode="auto">
          <a:xfrm>
            <a:off x="156316" y="244516"/>
            <a:ext cx="66" cy="2881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l" defTabSz="932597" eaLnBrk="0" hangingPunct="0">
              <a:spcBef>
                <a:spcPct val="0"/>
              </a:spcBef>
              <a:spcAft>
                <a:spcPct val="0"/>
              </a:spcAft>
              <a:defRPr/>
            </a:pPr>
            <a:endParaRPr lang="fr-FR" altLang="fr-FR" sz="1836" dirty="0">
              <a:solidFill>
                <a:srgbClr val="505050"/>
              </a:solidFill>
              <a:latin typeface="Arial" panose="020B0604020202020204" pitchFamily="34" charset="0"/>
            </a:endParaRPr>
          </a:p>
        </p:txBody>
      </p:sp>
    </p:spTree>
    <p:extLst>
      <p:ext uri="{BB962C8B-B14F-4D97-AF65-F5344CB8AC3E}">
        <p14:creationId xmlns:p14="http://schemas.microsoft.com/office/powerpoint/2010/main" val="55155430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99" spc="-50" dirty="0"/>
              <a:t>Video - Demo Crack the Hash </a:t>
            </a:r>
            <a:r>
              <a:rPr lang="en-US" sz="2000" spc="-50" dirty="0"/>
              <a:t>(</a:t>
            </a:r>
            <a:r>
              <a:rPr lang="en-US" sz="2000" i="1" spc="-50" dirty="0"/>
              <a:t>see WindowsSecurity-Module4-Section2-Offline-Attacks-CrackTheHash.wmv</a:t>
            </a:r>
            <a:r>
              <a:rPr lang="en-US" sz="2000" spc="-50" dirty="0"/>
              <a:t>)</a:t>
            </a:r>
            <a:r>
              <a:rPr lang="en-US" sz="4799" spc="-50" dirty="0"/>
              <a:t> </a:t>
            </a:r>
          </a:p>
        </p:txBody>
      </p:sp>
      <p:sp>
        <p:nvSpPr>
          <p:cNvPr id="4" name="Espace réservé du texte 3">
            <a:extLst>
              <a:ext uri="{FF2B5EF4-FFF2-40B4-BE49-F238E27FC236}">
                <a16:creationId xmlns:a16="http://schemas.microsoft.com/office/drawing/2014/main" id="{605BF8EC-CAC7-4AA4-BD7B-3347A1EF9B38}"/>
              </a:ext>
            </a:extLst>
          </p:cNvPr>
          <p:cNvSpPr>
            <a:spLocks noGrp="1"/>
          </p:cNvSpPr>
          <p:nvPr>
            <p:ph type="body" sz="quarter" idx="13"/>
          </p:nvPr>
        </p:nvSpPr>
        <p:spPr/>
        <p:txBody>
          <a:bodyPr/>
          <a:lstStyle/>
          <a:p>
            <a:endParaRPr lang="fr-FR" dirty="0"/>
          </a:p>
        </p:txBody>
      </p:sp>
    </p:spTree>
    <p:extLst>
      <p:ext uri="{BB962C8B-B14F-4D97-AF65-F5344CB8AC3E}">
        <p14:creationId xmlns:p14="http://schemas.microsoft.com/office/powerpoint/2010/main" val="296241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99" spc="-50" dirty="0"/>
              <a:t>Countermeasures</a:t>
            </a:r>
          </a:p>
        </p:txBody>
      </p:sp>
      <p:sp>
        <p:nvSpPr>
          <p:cNvPr id="4" name="Espace réservé du texte 3">
            <a:extLst>
              <a:ext uri="{FF2B5EF4-FFF2-40B4-BE49-F238E27FC236}">
                <a16:creationId xmlns:a16="http://schemas.microsoft.com/office/drawing/2014/main" id="{605BF8EC-CAC7-4AA4-BD7B-3347A1EF9B38}"/>
              </a:ext>
            </a:extLst>
          </p:cNvPr>
          <p:cNvSpPr>
            <a:spLocks noGrp="1"/>
          </p:cNvSpPr>
          <p:nvPr>
            <p:ph type="body" sz="quarter" idx="13"/>
          </p:nvPr>
        </p:nvSpPr>
        <p:spPr/>
        <p:txBody>
          <a:bodyPr/>
          <a:lstStyle/>
          <a:p>
            <a:endParaRPr lang="fr-FR" dirty="0"/>
          </a:p>
        </p:txBody>
      </p:sp>
    </p:spTree>
    <p:extLst>
      <p:ext uri="{BB962C8B-B14F-4D97-AF65-F5344CB8AC3E}">
        <p14:creationId xmlns:p14="http://schemas.microsoft.com/office/powerpoint/2010/main" val="4764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BitLocker? </a:t>
            </a:r>
            <a:endParaRPr lang="de-AT" dirty="0"/>
          </a:p>
        </p:txBody>
      </p:sp>
      <p:sp>
        <p:nvSpPr>
          <p:cNvPr id="5" name="Text Placeholder 4"/>
          <p:cNvSpPr>
            <a:spLocks noGrp="1"/>
          </p:cNvSpPr>
          <p:nvPr>
            <p:ph sz="quarter" idx="13"/>
          </p:nvPr>
        </p:nvSpPr>
        <p:spPr/>
        <p:txBody>
          <a:bodyPr/>
          <a:lstStyle/>
          <a:p>
            <a:r>
              <a:rPr lang="en-US" dirty="0"/>
              <a:t>BitLocker Drive Encryption (BDE) is a data protection feature that provides encryption for entire volumes</a:t>
            </a:r>
          </a:p>
          <a:p>
            <a:r>
              <a:rPr lang="en-US" dirty="0"/>
              <a:t>BitLocker is meant to prevent offline attacks (lost, stolen laptop)</a:t>
            </a:r>
          </a:p>
          <a:p>
            <a:r>
              <a:rPr lang="en-US" dirty="0"/>
              <a:t>Not meant to protect from online attacks (can be combined with Encrypting File System (EFS))</a:t>
            </a:r>
          </a:p>
          <a:p>
            <a:r>
              <a:rPr lang="en-US" dirty="0"/>
              <a:t>Can provide Integrity checking of early boot components and Pre-boot Authentication</a:t>
            </a:r>
          </a:p>
          <a:p>
            <a:r>
              <a:rPr lang="en-US" dirty="0"/>
              <a:t>You can find it in the Control Panel</a:t>
            </a:r>
          </a:p>
        </p:txBody>
      </p:sp>
      <p:sp>
        <p:nvSpPr>
          <p:cNvPr id="4" name="Slide Number Placeholder 3"/>
          <p:cNvSpPr>
            <a:spLocks noGrp="1"/>
          </p:cNvSpPr>
          <p:nvPr>
            <p:ph type="sldNum" sz="quarter" idx="14"/>
          </p:nvPr>
        </p:nvSpPr>
        <p:spPr/>
        <p:txBody>
          <a:bodyPr/>
          <a:lstStyle/>
          <a:p>
            <a:pPr defTabSz="466298">
              <a:defRPr/>
            </a:pPr>
            <a:fld id="{7B74152E-3CA9-4D47-A016-AB350009513D}" type="slidenum">
              <a:rPr lang="en-US"/>
              <a:pPr defTabSz="466298">
                <a:defRPr/>
              </a:pPr>
              <a:t>34</a:t>
            </a:fld>
            <a:endParaRPr lang="en-US"/>
          </a:p>
        </p:txBody>
      </p:sp>
      <p:pic>
        <p:nvPicPr>
          <p:cNvPr id="7" name="Picture 6"/>
          <p:cNvPicPr>
            <a:picLocks noChangeAspect="1"/>
          </p:cNvPicPr>
          <p:nvPr/>
        </p:nvPicPr>
        <p:blipFill>
          <a:blip r:embed="rId3"/>
          <a:stretch>
            <a:fillRect/>
          </a:stretch>
        </p:blipFill>
        <p:spPr>
          <a:xfrm>
            <a:off x="1603794" y="4305119"/>
            <a:ext cx="9228887" cy="1826348"/>
          </a:xfrm>
          <a:prstGeom prst="rect">
            <a:avLst/>
          </a:prstGeom>
        </p:spPr>
      </p:pic>
    </p:spTree>
    <p:extLst>
      <p:ext uri="{BB962C8B-B14F-4D97-AF65-F5344CB8AC3E}">
        <p14:creationId xmlns:p14="http://schemas.microsoft.com/office/powerpoint/2010/main" val="14800988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Bitlocker and AES</a:t>
            </a:r>
            <a:endParaRPr lang="de-AT" dirty="0"/>
          </a:p>
        </p:txBody>
      </p:sp>
      <p:sp>
        <p:nvSpPr>
          <p:cNvPr id="5" name="Text Placeholder 4"/>
          <p:cNvSpPr>
            <a:spLocks noGrp="1"/>
          </p:cNvSpPr>
          <p:nvPr>
            <p:ph sz="quarter" idx="13"/>
          </p:nvPr>
        </p:nvSpPr>
        <p:spPr/>
        <p:txBody>
          <a:bodyPr>
            <a:normAutofit lnSpcReduction="10000"/>
          </a:bodyPr>
          <a:lstStyle/>
          <a:p>
            <a:r>
              <a:rPr lang="en-US" dirty="0"/>
              <a:t>By default, BitLocker uses Advanced Encryption Standard (AES) with a 128-bit key</a:t>
            </a:r>
          </a:p>
          <a:p>
            <a:endParaRPr lang="en-US" dirty="0"/>
          </a:p>
          <a:p>
            <a:r>
              <a:rPr lang="en-US" dirty="0"/>
              <a:t>AES key for Bitlocker is either 128-bits or 256-bits</a:t>
            </a:r>
          </a:p>
          <a:p>
            <a:endParaRPr lang="de-AT" dirty="0"/>
          </a:p>
          <a:p>
            <a:r>
              <a:rPr lang="de-AT" dirty="0"/>
              <a:t>The block size is always a multiple of 16 bytes</a:t>
            </a:r>
          </a:p>
          <a:p>
            <a:endParaRPr lang="en-US" dirty="0"/>
          </a:p>
          <a:p>
            <a:r>
              <a:rPr lang="en-US" dirty="0"/>
              <a:t>By default, in Windows 7, BitLocker uses AES in CBC (Cipher Block Chaining) mode with Diffuser (removed since Windows 8) </a:t>
            </a:r>
          </a:p>
          <a:p>
            <a:pPr marL="0" indent="0">
              <a:buNone/>
            </a:pPr>
            <a:endParaRPr lang="en-US" dirty="0"/>
          </a:p>
          <a:p>
            <a:r>
              <a:rPr lang="en-US" dirty="0"/>
              <a:t>AES was established by the U.S. National Institute of Standards and Technology (NIST) in 2001</a:t>
            </a:r>
          </a:p>
        </p:txBody>
      </p:sp>
      <p:sp>
        <p:nvSpPr>
          <p:cNvPr id="4" name="Slide Number Placeholder 3"/>
          <p:cNvSpPr>
            <a:spLocks noGrp="1"/>
          </p:cNvSpPr>
          <p:nvPr>
            <p:ph type="sldNum" sz="quarter" idx="14"/>
          </p:nvPr>
        </p:nvSpPr>
        <p:spPr/>
        <p:txBody>
          <a:bodyPr/>
          <a:lstStyle/>
          <a:p>
            <a:pPr defTabSz="466298">
              <a:defRPr/>
            </a:pPr>
            <a:fld id="{7B74152E-3CA9-4D47-A016-AB350009513D}" type="slidenum">
              <a:rPr lang="en-US"/>
              <a:pPr defTabSz="466298">
                <a:defRPr/>
              </a:pPr>
              <a:t>35</a:t>
            </a:fld>
            <a:endParaRPr lang="en-US"/>
          </a:p>
        </p:txBody>
      </p:sp>
    </p:spTree>
    <p:extLst>
      <p:ext uri="{BB962C8B-B14F-4D97-AF65-F5344CB8AC3E}">
        <p14:creationId xmlns:p14="http://schemas.microsoft.com/office/powerpoint/2010/main" val="30409711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BitLocker History</a:t>
            </a:r>
          </a:p>
        </p:txBody>
      </p:sp>
      <p:pic>
        <p:nvPicPr>
          <p:cNvPr id="21" name="Picture 20"/>
          <p:cNvPicPr>
            <a:picLocks noChangeAspect="1"/>
          </p:cNvPicPr>
          <p:nvPr/>
        </p:nvPicPr>
        <p:blipFill>
          <a:blip r:embed="rId3"/>
          <a:stretch>
            <a:fillRect/>
          </a:stretch>
        </p:blipFill>
        <p:spPr>
          <a:xfrm>
            <a:off x="930450" y="1367459"/>
            <a:ext cx="11140365" cy="4800408"/>
          </a:xfrm>
          <a:prstGeom prst="rect">
            <a:avLst/>
          </a:prstGeom>
        </p:spPr>
      </p:pic>
    </p:spTree>
    <p:extLst>
      <p:ext uri="{BB962C8B-B14F-4D97-AF65-F5344CB8AC3E}">
        <p14:creationId xmlns:p14="http://schemas.microsoft.com/office/powerpoint/2010/main" val="38090424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a:t>
            </a:r>
          </a:p>
        </p:txBody>
      </p:sp>
      <p:sp>
        <p:nvSpPr>
          <p:cNvPr id="3" name="Content Placeholder 2"/>
          <p:cNvSpPr>
            <a:spLocks noGrp="1"/>
          </p:cNvSpPr>
          <p:nvPr>
            <p:ph sz="quarter" idx="13"/>
          </p:nvPr>
        </p:nvSpPr>
        <p:spPr>
          <a:xfrm>
            <a:off x="311749" y="1167589"/>
            <a:ext cx="8183174" cy="5340774"/>
          </a:xfrm>
        </p:spPr>
        <p:txBody>
          <a:bodyPr>
            <a:normAutofit lnSpcReduction="10000"/>
          </a:bodyPr>
          <a:lstStyle/>
          <a:p>
            <a:pPr marL="233045" indent="-233045" algn="just"/>
            <a:r>
              <a:rPr lang="en-US" dirty="0"/>
              <a:t>Bitlocker encrypts each sector on the </a:t>
            </a:r>
            <a:r>
              <a:rPr lang="en-US"/>
              <a:t>drive separately</a:t>
            </a:r>
            <a:endParaRPr lang="fr-FR"/>
          </a:p>
          <a:p>
            <a:pPr marL="233045" indent="-233045" algn="just"/>
            <a:r>
              <a:rPr lang="en-US"/>
              <a:t>Each </a:t>
            </a:r>
            <a:r>
              <a:rPr lang="en-US" dirty="0"/>
              <a:t>sector in the volume is encrypted individually, with a part of the encryption key being derived from the sector number itself. This means that two sectors containing identical unencrypted data will result in different encrypted bytes</a:t>
            </a:r>
            <a:endParaRPr lang="en-US"/>
          </a:p>
          <a:p>
            <a:pPr marL="233045" indent="-233045" algn="just"/>
            <a:r>
              <a:rPr lang="en-US" sz="2000"/>
              <a:t>Each sector is encrypted by key called FVEK (Full Volume Encryption Key) which is stored encrypted by VMK (Volume Master Key) on the disk alongside with disk metadata.</a:t>
            </a:r>
          </a:p>
          <a:p>
            <a:pPr marL="233045" indent="-233045" algn="just"/>
            <a:r>
              <a:rPr lang="en-GB" dirty="0"/>
              <a:t>Encryption is single threaded process while decryption is a multithreaded process</a:t>
            </a:r>
            <a:endParaRPr lang="en-US"/>
          </a:p>
          <a:p>
            <a:pPr marL="233045" indent="-233045" algn="just"/>
            <a:r>
              <a:rPr lang="en-US" dirty="0"/>
              <a:t>Disk must be at least 64 MB in size</a:t>
            </a:r>
            <a:endParaRPr lang="en-US"/>
          </a:p>
          <a:p>
            <a:pPr marL="233045" indent="-233045" algn="just"/>
            <a:r>
              <a:rPr lang="en-US" dirty="0"/>
              <a:t>Bad sectors (marked by </a:t>
            </a:r>
            <a:r>
              <a:rPr lang="en-US" dirty="0" err="1"/>
              <a:t>chkdsk</a:t>
            </a:r>
            <a:r>
              <a:rPr lang="en-US" dirty="0"/>
              <a:t>) are not encrypted</a:t>
            </a:r>
            <a:endParaRPr lang="en-US"/>
          </a:p>
          <a:p>
            <a:pPr marL="233045" indent="-233045"/>
            <a:endParaRPr lang="en-US"/>
          </a:p>
        </p:txBody>
      </p:sp>
      <p:pic>
        <p:nvPicPr>
          <p:cNvPr id="6" name="Picture 5"/>
          <p:cNvPicPr>
            <a:picLocks noChangeAspect="1"/>
          </p:cNvPicPr>
          <p:nvPr/>
        </p:nvPicPr>
        <p:blipFill>
          <a:blip r:embed="rId3"/>
          <a:stretch>
            <a:fillRect/>
          </a:stretch>
        </p:blipFill>
        <p:spPr>
          <a:xfrm>
            <a:off x="6732327" y="486161"/>
            <a:ext cx="5361229" cy="5605160"/>
          </a:xfrm>
          <a:prstGeom prst="rect">
            <a:avLst/>
          </a:prstGeom>
        </p:spPr>
      </p:pic>
    </p:spTree>
    <p:extLst>
      <p:ext uri="{BB962C8B-B14F-4D97-AF65-F5344CB8AC3E}">
        <p14:creationId xmlns:p14="http://schemas.microsoft.com/office/powerpoint/2010/main" val="16933713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4516467" y="1676082"/>
            <a:ext cx="6976942" cy="4658074"/>
          </a:xfrm>
          <a:prstGeom prst="rect">
            <a:avLst/>
          </a:prstGeom>
        </p:spPr>
      </p:pic>
      <p:sp>
        <p:nvSpPr>
          <p:cNvPr id="5122" name="Rectangle 2"/>
          <p:cNvSpPr>
            <a:spLocks noGrp="1" noChangeArrowheads="1"/>
          </p:cNvSpPr>
          <p:nvPr>
            <p:ph type="title"/>
          </p:nvPr>
        </p:nvSpPr>
        <p:spPr/>
        <p:txBody>
          <a:bodyPr/>
          <a:lstStyle/>
          <a:p>
            <a:r>
              <a:rPr lang="en-US" dirty="0"/>
              <a:t>Encryption Keys</a:t>
            </a:r>
          </a:p>
        </p:txBody>
      </p:sp>
      <p:sp>
        <p:nvSpPr>
          <p:cNvPr id="5123" name="Rectangle 3"/>
          <p:cNvSpPr>
            <a:spLocks noGrp="1" noChangeArrowheads="1"/>
          </p:cNvSpPr>
          <p:nvPr>
            <p:ph sz="quarter" idx="13"/>
          </p:nvPr>
        </p:nvSpPr>
        <p:spPr/>
        <p:txBody>
          <a:bodyPr/>
          <a:lstStyle/>
          <a:p>
            <a:endParaRPr lang="en-US" dirty="0"/>
          </a:p>
          <a:p>
            <a:endParaRPr lang="en-US" dirty="0"/>
          </a:p>
        </p:txBody>
      </p:sp>
      <p:sp>
        <p:nvSpPr>
          <p:cNvPr id="5" name="TextBox 4"/>
          <p:cNvSpPr txBox="1"/>
          <p:nvPr/>
        </p:nvSpPr>
        <p:spPr>
          <a:xfrm>
            <a:off x="416360" y="2765746"/>
            <a:ext cx="4100108" cy="2463359"/>
          </a:xfrm>
          <a:prstGeom prst="rect">
            <a:avLst/>
          </a:prstGeom>
          <a:noFill/>
        </p:spPr>
        <p:txBody>
          <a:bodyPr wrap="square" rtlCol="0">
            <a:spAutoFit/>
          </a:bodyPr>
          <a:lstStyle/>
          <a:p>
            <a:pPr marL="291436" indent="-291436" algn="l" defTabSz="466298" eaLnBrk="0" hangingPunct="0">
              <a:spcBef>
                <a:spcPct val="0"/>
              </a:spcBef>
              <a:spcAft>
                <a:spcPct val="0"/>
              </a:spcAft>
              <a:buFont typeface="Arial" panose="020B0604020202020204" pitchFamily="34" charset="0"/>
              <a:buChar char="•"/>
              <a:defRPr/>
            </a:pPr>
            <a:r>
              <a:rPr lang="en-US" sz="2040" b="1" dirty="0">
                <a:solidFill>
                  <a:srgbClr val="000000"/>
                </a:solidFill>
                <a:latin typeface="Segoe UI" panose="020B0502040204020203" pitchFamily="34" charset="0"/>
              </a:rPr>
              <a:t>Operating System Volume contains:</a:t>
            </a:r>
          </a:p>
          <a:p>
            <a:pPr marL="757735" lvl="1" indent="-291436" algn="l" defTabSz="466298" eaLnBrk="0" hangingPunct="0">
              <a:spcBef>
                <a:spcPct val="0"/>
              </a:spcBef>
              <a:spcAft>
                <a:spcPct val="0"/>
              </a:spcAft>
              <a:buFont typeface="Courier New" panose="02070309020205020404" pitchFamily="49" charset="0"/>
              <a:buChar char="o"/>
              <a:defRPr/>
            </a:pPr>
            <a:r>
              <a:rPr lang="en-US" sz="1836" dirty="0">
                <a:solidFill>
                  <a:srgbClr val="000000"/>
                </a:solidFill>
                <a:latin typeface="Segoe UI" panose="020B0502040204020203" pitchFamily="34" charset="0"/>
              </a:rPr>
              <a:t>Encrypted Operating System</a:t>
            </a:r>
          </a:p>
          <a:p>
            <a:pPr marL="757735" lvl="1" indent="-291436" algn="l" defTabSz="466298" eaLnBrk="0" hangingPunct="0">
              <a:spcBef>
                <a:spcPct val="0"/>
              </a:spcBef>
              <a:spcAft>
                <a:spcPct val="0"/>
              </a:spcAft>
              <a:buFont typeface="Courier New" panose="02070309020205020404" pitchFamily="49" charset="0"/>
              <a:buChar char="o"/>
              <a:defRPr/>
            </a:pPr>
            <a:r>
              <a:rPr lang="en-US" sz="1836" dirty="0">
                <a:solidFill>
                  <a:srgbClr val="000000"/>
                </a:solidFill>
                <a:latin typeface="Segoe UI" panose="020B0502040204020203" pitchFamily="34" charset="0"/>
              </a:rPr>
              <a:t>Encrypted Page File</a:t>
            </a:r>
          </a:p>
          <a:p>
            <a:pPr marL="757735" lvl="1" indent="-291436" algn="l" defTabSz="466298" eaLnBrk="0" hangingPunct="0">
              <a:spcBef>
                <a:spcPct val="0"/>
              </a:spcBef>
              <a:spcAft>
                <a:spcPct val="0"/>
              </a:spcAft>
              <a:buFont typeface="Courier New" panose="02070309020205020404" pitchFamily="49" charset="0"/>
              <a:buChar char="o"/>
              <a:defRPr/>
            </a:pPr>
            <a:r>
              <a:rPr lang="en-US" sz="1836" dirty="0">
                <a:solidFill>
                  <a:srgbClr val="000000"/>
                </a:solidFill>
                <a:latin typeface="Segoe UI" panose="020B0502040204020203" pitchFamily="34" charset="0"/>
              </a:rPr>
              <a:t>Encrypted Temp Files</a:t>
            </a:r>
          </a:p>
          <a:p>
            <a:pPr marL="757735" lvl="1" indent="-291436" algn="l" defTabSz="466298" eaLnBrk="0" hangingPunct="0">
              <a:spcBef>
                <a:spcPct val="0"/>
              </a:spcBef>
              <a:spcAft>
                <a:spcPct val="0"/>
              </a:spcAft>
              <a:buFont typeface="Courier New" panose="02070309020205020404" pitchFamily="49" charset="0"/>
              <a:buChar char="o"/>
              <a:defRPr/>
            </a:pPr>
            <a:r>
              <a:rPr lang="en-US" sz="1836" dirty="0">
                <a:solidFill>
                  <a:srgbClr val="000000"/>
                </a:solidFill>
                <a:latin typeface="Segoe UI" panose="020B0502040204020203" pitchFamily="34" charset="0"/>
              </a:rPr>
              <a:t>Encrypted Data</a:t>
            </a:r>
          </a:p>
          <a:p>
            <a:pPr marL="757735" lvl="1" indent="-291436" algn="l" defTabSz="466298" eaLnBrk="0" hangingPunct="0">
              <a:spcBef>
                <a:spcPct val="0"/>
              </a:spcBef>
              <a:spcAft>
                <a:spcPct val="0"/>
              </a:spcAft>
              <a:buFont typeface="Courier New" panose="02070309020205020404" pitchFamily="49" charset="0"/>
              <a:buChar char="o"/>
              <a:defRPr/>
            </a:pPr>
            <a:r>
              <a:rPr lang="en-US" sz="1836" dirty="0">
                <a:solidFill>
                  <a:srgbClr val="000000"/>
                </a:solidFill>
                <a:latin typeface="Segoe UI" panose="020B0502040204020203" pitchFamily="34" charset="0"/>
              </a:rPr>
              <a:t>Encrypted Hibernation File</a:t>
            </a:r>
          </a:p>
          <a:p>
            <a:pPr algn="l" defTabSz="466298" eaLnBrk="0" hangingPunct="0">
              <a:spcBef>
                <a:spcPct val="0"/>
              </a:spcBef>
              <a:spcAft>
                <a:spcPct val="0"/>
              </a:spcAft>
              <a:defRPr/>
            </a:pPr>
            <a:endParaRPr lang="en-US" sz="1836" dirty="0">
              <a:solidFill>
                <a:srgbClr val="000000"/>
              </a:solidFill>
              <a:latin typeface="Segoe UI" panose="020B0502040204020203" pitchFamily="34" charset="0"/>
            </a:endParaRPr>
          </a:p>
        </p:txBody>
      </p:sp>
      <p:sp>
        <p:nvSpPr>
          <p:cNvPr id="6" name="TextBox 5"/>
          <p:cNvSpPr txBox="1"/>
          <p:nvPr/>
        </p:nvSpPr>
        <p:spPr>
          <a:xfrm>
            <a:off x="7821229" y="5039534"/>
            <a:ext cx="4152852" cy="1034129"/>
          </a:xfrm>
          <a:prstGeom prst="rect">
            <a:avLst/>
          </a:prstGeom>
          <a:noFill/>
        </p:spPr>
        <p:txBody>
          <a:bodyPr wrap="square" rtlCol="0">
            <a:spAutoFit/>
          </a:bodyPr>
          <a:lstStyle/>
          <a:p>
            <a:pPr algn="l" defTabSz="466298" eaLnBrk="0" hangingPunct="0">
              <a:spcBef>
                <a:spcPct val="0"/>
              </a:spcBef>
              <a:spcAft>
                <a:spcPct val="0"/>
              </a:spcAft>
              <a:defRPr/>
            </a:pPr>
            <a:r>
              <a:rPr lang="en-US" sz="2040" dirty="0">
                <a:solidFill>
                  <a:srgbClr val="000000"/>
                </a:solidFill>
                <a:latin typeface="Segoe UI" panose="020B0502040204020203" pitchFamily="34" charset="0"/>
              </a:rPr>
              <a:t>SRK – Storage Root Key</a:t>
            </a:r>
          </a:p>
          <a:p>
            <a:pPr algn="l" defTabSz="466298" eaLnBrk="0" hangingPunct="0">
              <a:spcBef>
                <a:spcPct val="0"/>
              </a:spcBef>
              <a:spcAft>
                <a:spcPct val="0"/>
              </a:spcAft>
              <a:defRPr/>
            </a:pPr>
            <a:r>
              <a:rPr lang="en-US" sz="2040" dirty="0">
                <a:solidFill>
                  <a:srgbClr val="000000"/>
                </a:solidFill>
                <a:latin typeface="Segoe UI" panose="020B0502040204020203" pitchFamily="34" charset="0"/>
              </a:rPr>
              <a:t>VMK – Volume Master Key</a:t>
            </a:r>
          </a:p>
          <a:p>
            <a:pPr algn="l" defTabSz="466298" eaLnBrk="0" hangingPunct="0">
              <a:spcBef>
                <a:spcPct val="0"/>
              </a:spcBef>
              <a:spcAft>
                <a:spcPct val="0"/>
              </a:spcAft>
              <a:defRPr/>
            </a:pPr>
            <a:r>
              <a:rPr lang="en-US" sz="2040" dirty="0">
                <a:solidFill>
                  <a:srgbClr val="000000"/>
                </a:solidFill>
                <a:latin typeface="Segoe UI" panose="020B0502040204020203" pitchFamily="34" charset="0"/>
              </a:rPr>
              <a:t>FVEK – Full Volume Encryption Key</a:t>
            </a:r>
          </a:p>
        </p:txBody>
      </p:sp>
      <p:sp>
        <p:nvSpPr>
          <p:cNvPr id="3" name="Rectangle 2"/>
          <p:cNvSpPr/>
          <p:nvPr/>
        </p:nvSpPr>
        <p:spPr>
          <a:xfrm>
            <a:off x="415293" y="1498433"/>
            <a:ext cx="6217356" cy="414353"/>
          </a:xfrm>
          <a:prstGeom prst="rect">
            <a:avLst/>
          </a:prstGeom>
        </p:spPr>
        <p:txBody>
          <a:bodyPr>
            <a:spAutoFit/>
          </a:bodyPr>
          <a:lstStyle/>
          <a:p>
            <a:pPr marL="291436" indent="-291436" algn="l" defTabSz="466298" eaLnBrk="0" hangingPunct="0">
              <a:spcBef>
                <a:spcPct val="0"/>
              </a:spcBef>
              <a:spcAft>
                <a:spcPct val="0"/>
              </a:spcAft>
              <a:buFont typeface="Arial" panose="020B0604020202020204" pitchFamily="34" charset="0"/>
              <a:buChar char="•"/>
              <a:defRPr/>
            </a:pPr>
            <a:r>
              <a:rPr lang="en-US" sz="2040" dirty="0">
                <a:solidFill>
                  <a:srgbClr val="000000"/>
                </a:solidFill>
                <a:latin typeface="Segoe UI" panose="020B0502040204020203" pitchFamily="34" charset="0"/>
              </a:rPr>
              <a:t>Bitlocker uses hierarchy of different keys:</a:t>
            </a:r>
          </a:p>
        </p:txBody>
      </p:sp>
    </p:spTree>
    <p:extLst>
      <p:ext uri="{BB962C8B-B14F-4D97-AF65-F5344CB8AC3E}">
        <p14:creationId xmlns:p14="http://schemas.microsoft.com/office/powerpoint/2010/main" val="33135623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99" spc="-50" dirty="0"/>
              <a:t>Boot </a:t>
            </a:r>
            <a:r>
              <a:rPr lang="en-US" sz="4799" spc="-50"/>
              <a:t>from media</a:t>
            </a:r>
            <a:endParaRPr lang="en-US" sz="4799" spc="-50" dirty="0"/>
          </a:p>
        </p:txBody>
      </p:sp>
      <p:sp>
        <p:nvSpPr>
          <p:cNvPr id="4" name="Espace réservé du texte 3">
            <a:extLst>
              <a:ext uri="{FF2B5EF4-FFF2-40B4-BE49-F238E27FC236}">
                <a16:creationId xmlns:a16="http://schemas.microsoft.com/office/drawing/2014/main" id="{605BF8EC-CAC7-4AA4-BD7B-3347A1EF9B38}"/>
              </a:ext>
            </a:extLst>
          </p:cNvPr>
          <p:cNvSpPr>
            <a:spLocks noGrp="1"/>
          </p:cNvSpPr>
          <p:nvPr>
            <p:ph type="body" sz="quarter" idx="13"/>
          </p:nvPr>
        </p:nvSpPr>
        <p:spPr/>
        <p:txBody>
          <a:bodyPr/>
          <a:lstStyle/>
          <a:p>
            <a:endParaRPr lang="fr-FR" dirty="0"/>
          </a:p>
        </p:txBody>
      </p:sp>
    </p:spTree>
    <p:extLst>
      <p:ext uri="{BB962C8B-B14F-4D97-AF65-F5344CB8AC3E}">
        <p14:creationId xmlns:p14="http://schemas.microsoft.com/office/powerpoint/2010/main" val="192511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lvl="0"/>
            <a:r>
              <a:rPr lang="en-US" dirty="0" err="1"/>
              <a:t>Bitlocker</a:t>
            </a:r>
            <a:r>
              <a:rPr lang="en-US" dirty="0"/>
              <a:t> Integration with Azure</a:t>
            </a:r>
          </a:p>
        </p:txBody>
      </p:sp>
      <p:sp>
        <p:nvSpPr>
          <p:cNvPr id="5123" name="Rectangle 3"/>
          <p:cNvSpPr>
            <a:spLocks noGrp="1" noChangeArrowheads="1"/>
          </p:cNvSpPr>
          <p:nvPr>
            <p:ph sz="quarter" idx="13"/>
          </p:nvPr>
        </p:nvSpPr>
        <p:spPr/>
        <p:txBody>
          <a:bodyPr/>
          <a:lstStyle/>
          <a:p>
            <a:r>
              <a:rPr lang="en-US" dirty="0"/>
              <a:t>Windows 10 can automatically export Bitlocker Recovery Password after joining to Azure AD</a:t>
            </a:r>
          </a:p>
          <a:p>
            <a:r>
              <a:rPr lang="en-US" dirty="0"/>
              <a:t>Event ID 845 will be logged as confirmation</a:t>
            </a:r>
          </a:p>
          <a:p>
            <a:r>
              <a:rPr lang="en-US" dirty="0"/>
              <a:t>Keys can be retrieved from Azure Portal</a:t>
            </a:r>
          </a:p>
          <a:p>
            <a:endParaRPr lang="en-US" dirty="0"/>
          </a:p>
          <a:p>
            <a:endParaRPr lang="en-US" dirty="0"/>
          </a:p>
          <a:p>
            <a:endParaRPr lang="en-US" dirty="0"/>
          </a:p>
          <a:p>
            <a:endParaRPr lang="en-US" dirty="0"/>
          </a:p>
          <a:p>
            <a:endParaRPr lang="en-US" dirty="0"/>
          </a:p>
        </p:txBody>
      </p:sp>
      <p:pic>
        <p:nvPicPr>
          <p:cNvPr id="2" name="Picture 1"/>
          <p:cNvPicPr>
            <a:picLocks noChangeAspect="1"/>
          </p:cNvPicPr>
          <p:nvPr/>
        </p:nvPicPr>
        <p:blipFill>
          <a:blip r:embed="rId3"/>
          <a:stretch>
            <a:fillRect/>
          </a:stretch>
        </p:blipFill>
        <p:spPr>
          <a:xfrm>
            <a:off x="489800" y="2894419"/>
            <a:ext cx="9473953" cy="3556000"/>
          </a:xfrm>
          <a:prstGeom prst="rect">
            <a:avLst/>
          </a:prstGeom>
        </p:spPr>
      </p:pic>
      <p:pic>
        <p:nvPicPr>
          <p:cNvPr id="6" name="Picture 5"/>
          <p:cNvPicPr>
            <a:picLocks noChangeAspect="1"/>
          </p:cNvPicPr>
          <p:nvPr/>
        </p:nvPicPr>
        <p:blipFill>
          <a:blip r:embed="rId4"/>
          <a:stretch>
            <a:fillRect/>
          </a:stretch>
        </p:blipFill>
        <p:spPr>
          <a:xfrm>
            <a:off x="5533274" y="2395640"/>
            <a:ext cx="6669257" cy="2312977"/>
          </a:xfrm>
          <a:prstGeom prst="rect">
            <a:avLst/>
          </a:prstGeom>
        </p:spPr>
      </p:pic>
    </p:spTree>
    <p:extLst>
      <p:ext uri="{BB962C8B-B14F-4D97-AF65-F5344CB8AC3E}">
        <p14:creationId xmlns:p14="http://schemas.microsoft.com/office/powerpoint/2010/main" val="33045831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lvl="0"/>
            <a:r>
              <a:rPr lang="en-US" dirty="0" err="1"/>
              <a:t>Bitlocker</a:t>
            </a:r>
            <a:r>
              <a:rPr lang="en-US" dirty="0"/>
              <a:t> Integration with Azure</a:t>
            </a:r>
          </a:p>
        </p:txBody>
      </p:sp>
      <p:sp>
        <p:nvSpPr>
          <p:cNvPr id="5123" name="Rectangle 3"/>
          <p:cNvSpPr>
            <a:spLocks noGrp="1" noChangeArrowheads="1"/>
          </p:cNvSpPr>
          <p:nvPr>
            <p:ph sz="quarter" idx="13"/>
          </p:nvPr>
        </p:nvSpPr>
        <p:spPr>
          <a:xfrm>
            <a:off x="311749" y="1808108"/>
            <a:ext cx="4731424" cy="5052213"/>
          </a:xfrm>
        </p:spPr>
        <p:txBody>
          <a:bodyPr/>
          <a:lstStyle/>
          <a:p>
            <a:r>
              <a:rPr lang="en-US" dirty="0"/>
              <a:t>Added option to save Bitlocker recovery Password to the cloud</a:t>
            </a:r>
          </a:p>
          <a:p>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4749407" y="1440901"/>
            <a:ext cx="6463712" cy="4993739"/>
          </a:xfrm>
          <a:prstGeom prst="rect">
            <a:avLst/>
          </a:prstGeom>
        </p:spPr>
      </p:pic>
    </p:spTree>
    <p:extLst>
      <p:ext uri="{BB962C8B-B14F-4D97-AF65-F5344CB8AC3E}">
        <p14:creationId xmlns:p14="http://schemas.microsoft.com/office/powerpoint/2010/main" val="20848352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Can I Work While BitLocker is Encrypting My Drives?</a:t>
            </a:r>
            <a:endParaRPr lang="en-US" dirty="0"/>
          </a:p>
        </p:txBody>
      </p:sp>
      <p:sp>
        <p:nvSpPr>
          <p:cNvPr id="5123" name="Rectangle 3"/>
          <p:cNvSpPr>
            <a:spLocks noGrp="1" noChangeArrowheads="1"/>
          </p:cNvSpPr>
          <p:nvPr>
            <p:ph sz="quarter" idx="13"/>
          </p:nvPr>
        </p:nvSpPr>
        <p:spPr>
          <a:xfrm>
            <a:off x="311749" y="1167589"/>
            <a:ext cx="6126812" cy="3284412"/>
          </a:xfrm>
        </p:spPr>
        <p:txBody>
          <a:bodyPr/>
          <a:lstStyle/>
          <a:p>
            <a:r>
              <a:rPr lang="en-US" dirty="0">
                <a:sym typeface="Wingdings" pitchFamily="2" charset="2"/>
              </a:rPr>
              <a:t>Yes, but the Performance will be impacted</a:t>
            </a:r>
          </a:p>
          <a:p>
            <a:r>
              <a:rPr lang="en-US" dirty="0">
                <a:sym typeface="Wingdings" pitchFamily="2" charset="2"/>
              </a:rPr>
              <a:t>The time to fully encrypt the hard disk does not depend on the used space as BitLocker works block wise</a:t>
            </a:r>
          </a:p>
          <a:p>
            <a:r>
              <a:rPr lang="en-US" dirty="0">
                <a:sym typeface="Wingdings" pitchFamily="2" charset="2"/>
              </a:rPr>
              <a:t>BitLocker will continue  even if you run out of power, and the machine goes into hibernation or sleep mode and if computer shuts down</a:t>
            </a:r>
          </a:p>
          <a:p>
            <a:endParaRPr lang="en-US" dirty="0">
              <a:sym typeface="Wingdings" pitchFamily="2" charset="2"/>
            </a:endParaRPr>
          </a:p>
          <a:p>
            <a:pPr lvl="1"/>
            <a:endParaRPr lang="en-US" dirty="0">
              <a:sym typeface="Wingdings" pitchFamily="2" charset="2"/>
            </a:endParaRPr>
          </a:p>
          <a:p>
            <a:pPr lvl="1"/>
            <a:endParaRPr lang="en-US" dirty="0">
              <a:sym typeface="Wingdings" pitchFamily="2" charset="2"/>
            </a:endParaRPr>
          </a:p>
          <a:p>
            <a:pPr marL="0" indent="0">
              <a:buNone/>
            </a:pPr>
            <a:endParaRPr lang="en-US" dirty="0"/>
          </a:p>
        </p:txBody>
      </p:sp>
      <p:pic>
        <p:nvPicPr>
          <p:cNvPr id="3" name="Picture 2"/>
          <p:cNvPicPr>
            <a:picLocks noChangeAspect="1"/>
          </p:cNvPicPr>
          <p:nvPr/>
        </p:nvPicPr>
        <p:blipFill>
          <a:blip r:embed="rId3"/>
          <a:stretch>
            <a:fillRect/>
          </a:stretch>
        </p:blipFill>
        <p:spPr>
          <a:xfrm>
            <a:off x="6585444" y="1167589"/>
            <a:ext cx="5508112" cy="3338716"/>
          </a:xfrm>
          <a:prstGeom prst="rect">
            <a:avLst/>
          </a:prstGeom>
        </p:spPr>
      </p:pic>
      <p:sp>
        <p:nvSpPr>
          <p:cNvPr id="5" name="Rectangle 3"/>
          <p:cNvSpPr txBox="1">
            <a:spLocks noChangeArrowheads="1"/>
          </p:cNvSpPr>
          <p:nvPr/>
        </p:nvSpPr>
        <p:spPr bwMode="auto">
          <a:xfrm>
            <a:off x="385191" y="4231677"/>
            <a:ext cx="12050402" cy="2203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73433" rIns="93260" bIns="46630" numCol="1" anchor="t" anchorCtr="0" compatLnSpc="1">
            <a:prstTxWarp prst="textNoShape">
              <a:avLst/>
            </a:prstTxWarp>
            <a:normAutofit fontScale="92500" lnSpcReduction="10000"/>
          </a:bodyPr>
          <a:lstStyle>
            <a:lvl1pPr marL="228600" marR="0" indent="-228600" algn="l" defTabSz="914400" rtl="0" eaLnBrk="1" fontAlgn="auto" latinLnBrk="0" hangingPunct="1">
              <a:lnSpc>
                <a:spcPct val="120000"/>
              </a:lnSpc>
              <a:spcBef>
                <a:spcPts val="1000"/>
              </a:spcBef>
              <a:spcAft>
                <a:spcPts val="300"/>
              </a:spcAft>
              <a:buClrTx/>
              <a:buSzTx/>
              <a:buFont typeface="Arial" panose="020B0604020202020204" pitchFamily="34" charset="0"/>
              <a:buChar char="•"/>
              <a:tabLst/>
              <a:defRPr sz="2000" baseline="0">
                <a:solidFill>
                  <a:schemeClr val="bg1"/>
                </a:solidFill>
                <a:latin typeface="Segoe UI" panose="020B0502040204020203" pitchFamily="34" charset="0"/>
                <a:ea typeface="Segoe Pro Light"/>
                <a:cs typeface="Segoe UI" panose="020B0502040204020203" pitchFamily="34" charset="0"/>
              </a:defRPr>
            </a:lvl1pPr>
            <a:lvl2pPr marL="685800" marR="0" indent="-228600" algn="l" defTabSz="914400" rtl="0" eaLnBrk="1" fontAlgn="auto" latinLnBrk="0" hangingPunct="1">
              <a:lnSpc>
                <a:spcPct val="120000"/>
              </a:lnSpc>
              <a:spcBef>
                <a:spcPts val="500"/>
              </a:spcBef>
              <a:spcAft>
                <a:spcPts val="300"/>
              </a:spcAft>
              <a:buClrTx/>
              <a:buSzTx/>
              <a:buFont typeface="Courier New" panose="02070309020205020404" pitchFamily="49" charset="0"/>
              <a:buChar char="o"/>
              <a:tabLst/>
              <a:defRPr sz="1800">
                <a:solidFill>
                  <a:schemeClr val="bg1"/>
                </a:solidFill>
                <a:latin typeface="Segoe UI" panose="020B0502040204020203" pitchFamily="34" charset="0"/>
                <a:ea typeface="Segoe Pro Light"/>
                <a:cs typeface="Segoe UI" panose="020B0502040204020203" pitchFamily="34" charset="0"/>
              </a:defRPr>
            </a:lvl2pPr>
            <a:lvl3pPr marL="1143000" marR="0" indent="-228600" algn="l" defTabSz="914400" rtl="0" eaLnBrk="1" fontAlgn="auto" latinLnBrk="0" hangingPunct="1">
              <a:lnSpc>
                <a:spcPct val="120000"/>
              </a:lnSpc>
              <a:spcBef>
                <a:spcPts val="500"/>
              </a:spcBef>
              <a:spcAft>
                <a:spcPts val="300"/>
              </a:spcAft>
              <a:buClrTx/>
              <a:buSzTx/>
              <a:buFont typeface="Wingdings" panose="05000000000000000000" pitchFamily="2" charset="2"/>
              <a:buChar char="§"/>
              <a:tabLst/>
              <a:defRPr sz="1600">
                <a:solidFill>
                  <a:schemeClr val="bg1"/>
                </a:solidFill>
                <a:latin typeface="Segoe UI" panose="020B0502040204020203" pitchFamily="34" charset="0"/>
                <a:ea typeface="Segoe Pro Light"/>
                <a:cs typeface="Segoe UI" panose="020B0502040204020203" pitchFamily="34" charset="0"/>
              </a:defRPr>
            </a:lvl3pPr>
            <a:lvl4pPr marL="1600200" marR="0" indent="-228600" algn="l" defTabSz="914400" rtl="0" eaLnBrk="1" fontAlgn="auto" latinLnBrk="0" hangingPunct="1">
              <a:lnSpc>
                <a:spcPct val="120000"/>
              </a:lnSpc>
              <a:spcBef>
                <a:spcPts val="500"/>
              </a:spcBef>
              <a:spcAft>
                <a:spcPts val="300"/>
              </a:spcAft>
              <a:buClrTx/>
              <a:buSzTx/>
              <a:buFont typeface="Arial" panose="020B0604020202020204" pitchFamily="34" charset="0"/>
              <a:buChar char="•"/>
              <a:tabLst/>
              <a:defRPr sz="1400">
                <a:solidFill>
                  <a:schemeClr val="bg1"/>
                </a:solidFill>
                <a:latin typeface="Segoe UI" panose="020B0502040204020203" pitchFamily="34" charset="0"/>
                <a:ea typeface="Segoe Pro Light"/>
                <a:cs typeface="Segoe UI" panose="020B0502040204020203" pitchFamily="34" charset="0"/>
              </a:defRPr>
            </a:lvl4pPr>
            <a:lvl5pPr marL="2057400" marR="0" indent="-228600" algn="l" defTabSz="914400" rtl="0" eaLnBrk="1" fontAlgn="auto" latinLnBrk="0" hangingPunct="1">
              <a:lnSpc>
                <a:spcPct val="120000"/>
              </a:lnSpc>
              <a:spcBef>
                <a:spcPts val="500"/>
              </a:spcBef>
              <a:spcAft>
                <a:spcPts val="300"/>
              </a:spcAft>
              <a:buClrTx/>
              <a:buSzTx/>
              <a:buFont typeface="Courier New" panose="02070309020205020404" pitchFamily="49" charset="0"/>
              <a:buChar char="o"/>
              <a:tabLst/>
              <a:defRPr sz="1400">
                <a:solidFill>
                  <a:schemeClr val="bg1"/>
                </a:solidFill>
                <a:latin typeface="Segoe UI" panose="020B0502040204020203" pitchFamily="34" charset="0"/>
                <a:ea typeface="Segoe Pro Light"/>
                <a:cs typeface="Segoe UI" panose="020B0502040204020203" pitchFamily="34" charset="0"/>
              </a:defRPr>
            </a:lvl5pPr>
            <a:lvl6pPr marL="4572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6pPr>
            <a:lvl7pPr marL="9144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7pPr>
            <a:lvl8pPr marL="13716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8pPr>
            <a:lvl9pPr marL="18288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9pPr>
          </a:lstStyle>
          <a:p>
            <a:pPr marL="233149" indent="-233149" defTabSz="932597">
              <a:spcBef>
                <a:spcPts val="1020"/>
              </a:spcBef>
              <a:spcAft>
                <a:spcPts val="306"/>
              </a:spcAft>
              <a:defRPr/>
            </a:pPr>
            <a:endParaRPr lang="en-US" sz="2040" kern="0" dirty="0">
              <a:solidFill>
                <a:srgbClr val="000000"/>
              </a:solidFill>
              <a:sym typeface="Wingdings" pitchFamily="2" charset="2"/>
            </a:endParaRPr>
          </a:p>
          <a:p>
            <a:pPr marL="699447" lvl="1" indent="-233149" defTabSz="932597">
              <a:spcBef>
                <a:spcPts val="510"/>
              </a:spcBef>
              <a:spcAft>
                <a:spcPts val="306"/>
              </a:spcAft>
              <a:defRPr/>
            </a:pPr>
            <a:endParaRPr lang="en-US" sz="1836" kern="0" dirty="0">
              <a:solidFill>
                <a:srgbClr val="000000"/>
              </a:solidFill>
              <a:sym typeface="Wingdings" pitchFamily="2" charset="2"/>
            </a:endParaRPr>
          </a:p>
          <a:p>
            <a:pPr marL="233149" indent="-233149" defTabSz="932597">
              <a:spcBef>
                <a:spcPts val="1020"/>
              </a:spcBef>
              <a:spcAft>
                <a:spcPts val="306"/>
              </a:spcAft>
              <a:defRPr/>
            </a:pPr>
            <a:r>
              <a:rPr lang="en-GB" sz="2244" kern="0" dirty="0">
                <a:solidFill>
                  <a:srgbClr val="000000"/>
                </a:solidFill>
                <a:sym typeface="Wingdings" pitchFamily="2" charset="2"/>
              </a:rPr>
              <a:t>It might happen on Win7/Win8 that file data written to the drive will land on “non provisioned” sector and will not be protected (until encryption reaches 100%)</a:t>
            </a:r>
          </a:p>
          <a:p>
            <a:pPr marL="233149" indent="-233149" defTabSz="932597">
              <a:spcBef>
                <a:spcPts val="1020"/>
              </a:spcBef>
              <a:spcAft>
                <a:spcPts val="306"/>
              </a:spcAft>
              <a:defRPr/>
            </a:pPr>
            <a:r>
              <a:rPr lang="en-GB" sz="2244" kern="0" dirty="0">
                <a:solidFill>
                  <a:srgbClr val="000000"/>
                </a:solidFill>
                <a:sym typeface="Wingdings" pitchFamily="2" charset="2"/>
              </a:rPr>
              <a:t>On Win10 every write operation on the drive encrypts the affected sector</a:t>
            </a:r>
            <a:endParaRPr lang="en-US" sz="2244" kern="0" dirty="0">
              <a:solidFill>
                <a:srgbClr val="000000"/>
              </a:solidFill>
              <a:sym typeface="Wingdings" pitchFamily="2" charset="2"/>
            </a:endParaRPr>
          </a:p>
        </p:txBody>
      </p:sp>
    </p:spTree>
    <p:extLst>
      <p:ext uri="{BB962C8B-B14F-4D97-AF65-F5344CB8AC3E}">
        <p14:creationId xmlns:p14="http://schemas.microsoft.com/office/powerpoint/2010/main" val="2650240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Things to Be Considered While Creating a Password</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8"/>
            <a:ext cx="11885514" cy="6459507"/>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040" dirty="0">
                <a:gradFill>
                  <a:gsLst>
                    <a:gs pos="1250">
                      <a:srgbClr val="505050"/>
                    </a:gs>
                    <a:gs pos="100000">
                      <a:srgbClr val="505050"/>
                    </a:gs>
                  </a:gsLst>
                  <a:lin ang="5400000" scaled="0"/>
                </a:gradFill>
              </a:rPr>
              <a:t>Set the minimum password length to 14 characters</a:t>
            </a:r>
          </a:p>
          <a:p>
            <a:pPr lvl="0"/>
            <a:endParaRPr lang="en-US" sz="2040" dirty="0">
              <a:gradFill>
                <a:gsLst>
                  <a:gs pos="1250">
                    <a:srgbClr val="505050"/>
                  </a:gs>
                  <a:gs pos="100000">
                    <a:srgbClr val="505050"/>
                  </a:gs>
                </a:gsLst>
                <a:lin ang="5400000" scaled="0"/>
              </a:gradFill>
            </a:endParaRPr>
          </a:p>
          <a:p>
            <a:pPr lvl="0"/>
            <a:r>
              <a:rPr lang="en-US" sz="2040" dirty="0">
                <a:gradFill>
                  <a:gsLst>
                    <a:gs pos="1250">
                      <a:srgbClr val="505050"/>
                    </a:gs>
                    <a:gs pos="100000">
                      <a:srgbClr val="505050"/>
                    </a:gs>
                  </a:gsLst>
                  <a:lin ang="5400000" scaled="0"/>
                </a:gradFill>
              </a:rPr>
              <a:t>Force users to change their passwords periodically</a:t>
            </a:r>
          </a:p>
          <a:p>
            <a:pPr lvl="0"/>
            <a:endParaRPr lang="en-US" sz="2040" dirty="0">
              <a:gradFill>
                <a:gsLst>
                  <a:gs pos="1250">
                    <a:srgbClr val="505050"/>
                  </a:gs>
                  <a:gs pos="100000">
                    <a:srgbClr val="505050"/>
                  </a:gs>
                </a:gsLst>
                <a:lin ang="5400000" scaled="0"/>
              </a:gradFill>
            </a:endParaRPr>
          </a:p>
          <a:p>
            <a:pPr lvl="0"/>
            <a:r>
              <a:rPr lang="en-US" sz="2040" dirty="0">
                <a:gradFill>
                  <a:gsLst>
                    <a:gs pos="1250">
                      <a:srgbClr val="505050"/>
                    </a:gs>
                    <a:gs pos="100000">
                      <a:srgbClr val="505050"/>
                    </a:gs>
                  </a:gsLst>
                  <a:lin ang="5400000" scaled="0"/>
                </a:gradFill>
              </a:rPr>
              <a:t>Uniqueness</a:t>
            </a:r>
          </a:p>
          <a:p>
            <a:pPr lvl="0"/>
            <a:endParaRPr lang="en-US" sz="2040" dirty="0">
              <a:gradFill>
                <a:gsLst>
                  <a:gs pos="1250">
                    <a:srgbClr val="505050"/>
                  </a:gs>
                  <a:gs pos="100000">
                    <a:srgbClr val="505050"/>
                  </a:gs>
                </a:gsLst>
                <a:lin ang="5400000" scaled="0"/>
              </a:gradFill>
              <a:latin typeface="Segoe UI Light"/>
            </a:endParaRPr>
          </a:p>
          <a:p>
            <a:pPr lvl="0"/>
            <a:r>
              <a:rPr lang="en-US" sz="2040" dirty="0">
                <a:gradFill>
                  <a:gsLst>
                    <a:gs pos="1250">
                      <a:srgbClr val="505050"/>
                    </a:gs>
                    <a:gs pos="100000">
                      <a:srgbClr val="505050"/>
                    </a:gs>
                  </a:gsLst>
                  <a:lin ang="5400000" scaled="0"/>
                </a:gradFill>
              </a:rPr>
              <a:t>Upper &amp; Lower case</a:t>
            </a:r>
          </a:p>
          <a:p>
            <a:pPr lvl="0"/>
            <a:endParaRPr lang="en-US" sz="2040" dirty="0">
              <a:gradFill>
                <a:gsLst>
                  <a:gs pos="1250">
                    <a:srgbClr val="505050"/>
                  </a:gs>
                  <a:gs pos="100000">
                    <a:srgbClr val="505050"/>
                  </a:gs>
                </a:gsLst>
                <a:lin ang="5400000" scaled="0"/>
              </a:gradFill>
              <a:latin typeface="Segoe UI Light"/>
            </a:endParaRPr>
          </a:p>
          <a:p>
            <a:pPr lvl="0"/>
            <a:r>
              <a:rPr lang="en-US" sz="2040" dirty="0">
                <a:gradFill>
                  <a:gsLst>
                    <a:gs pos="1250">
                      <a:srgbClr val="505050"/>
                    </a:gs>
                    <a:gs pos="100000">
                      <a:srgbClr val="505050"/>
                    </a:gs>
                  </a:gsLst>
                  <a:lin ang="5400000" scaled="0"/>
                </a:gradFill>
              </a:rPr>
              <a:t>Make it difficult to crack</a:t>
            </a:r>
          </a:p>
          <a:p>
            <a:pPr lvl="0"/>
            <a:endParaRPr lang="en-US" sz="2040" dirty="0">
              <a:gradFill>
                <a:gsLst>
                  <a:gs pos="1250">
                    <a:srgbClr val="505050"/>
                  </a:gs>
                  <a:gs pos="100000">
                    <a:srgbClr val="505050"/>
                  </a:gs>
                </a:gsLst>
                <a:lin ang="5400000" scaled="0"/>
              </a:gradFill>
              <a:latin typeface="Segoe UI Light"/>
            </a:endParaRPr>
          </a:p>
          <a:p>
            <a:pPr lvl="0"/>
            <a:r>
              <a:rPr lang="en-US" sz="2040" dirty="0">
                <a:gradFill>
                  <a:gsLst>
                    <a:gs pos="1250">
                      <a:srgbClr val="505050"/>
                    </a:gs>
                    <a:gs pos="100000">
                      <a:srgbClr val="505050"/>
                    </a:gs>
                  </a:gsLst>
                  <a:lin ang="5400000" scaled="0"/>
                </a:gradFill>
              </a:rPr>
              <a:t>Do not use known things to people about yourself like birthdate</a:t>
            </a:r>
          </a:p>
          <a:p>
            <a:pPr lvl="0"/>
            <a:endParaRPr lang="en-US" sz="2040" dirty="0">
              <a:gradFill>
                <a:gsLst>
                  <a:gs pos="1250">
                    <a:srgbClr val="505050"/>
                  </a:gs>
                  <a:gs pos="100000">
                    <a:srgbClr val="505050"/>
                  </a:gs>
                </a:gsLst>
                <a:lin ang="5400000" scaled="0"/>
              </a:gradFill>
            </a:endParaRPr>
          </a:p>
          <a:p>
            <a:pPr lvl="0"/>
            <a:r>
              <a:rPr lang="en-US" sz="2040" dirty="0">
                <a:gradFill>
                  <a:gsLst>
                    <a:gs pos="1250">
                      <a:srgbClr val="505050"/>
                    </a:gs>
                    <a:gs pos="100000">
                      <a:srgbClr val="505050"/>
                    </a:gs>
                  </a:gsLst>
                  <a:lin ang="5400000" scaled="0"/>
                </a:gradFill>
              </a:rPr>
              <a:t>Dictionary words are not to be used</a:t>
            </a:r>
          </a:p>
          <a:p>
            <a:pPr lvl="0"/>
            <a:endParaRPr lang="en-US" sz="2040" dirty="0">
              <a:gradFill>
                <a:gsLst>
                  <a:gs pos="1250">
                    <a:srgbClr val="505050"/>
                  </a:gs>
                  <a:gs pos="100000">
                    <a:srgbClr val="505050"/>
                  </a:gs>
                </a:gsLst>
                <a:lin ang="5400000" scaled="0"/>
              </a:gradFill>
            </a:endParaRPr>
          </a:p>
          <a:p>
            <a:pPr lvl="0"/>
            <a:r>
              <a:rPr lang="en-US" sz="2040" dirty="0">
                <a:gradFill>
                  <a:gsLst>
                    <a:gs pos="1250">
                      <a:srgbClr val="505050"/>
                    </a:gs>
                    <a:gs pos="100000">
                      <a:srgbClr val="505050"/>
                    </a:gs>
                  </a:gsLst>
                  <a:lin ang="5400000" scaled="0"/>
                </a:gradFill>
              </a:rPr>
              <a:t>Do not use key strokes adjacent to each other like “1234”, etc.</a:t>
            </a:r>
          </a:p>
          <a:p>
            <a:pPr marL="0" indent="0" defTabSz="951304">
              <a:buNone/>
              <a:defRPr/>
            </a:pPr>
            <a:endParaRPr lang="en-US" sz="2040" dirty="0">
              <a:gradFill>
                <a:gsLst>
                  <a:gs pos="1250">
                    <a:srgbClr val="505050"/>
                  </a:gs>
                  <a:gs pos="100000">
                    <a:srgbClr val="505050"/>
                  </a:gs>
                </a:gsLst>
                <a:lin ang="5400000" scaled="0"/>
              </a:gradFill>
              <a:latin typeface="Segoe UI Light"/>
            </a:endParaRPr>
          </a:p>
          <a:p>
            <a:pPr marL="349724" indent="-349724" defTabSz="951304">
              <a:defRPr/>
            </a:pPr>
            <a:endParaRPr lang="en-US" sz="2040" dirty="0">
              <a:gradFill>
                <a:gsLst>
                  <a:gs pos="1250">
                    <a:srgbClr val="505050"/>
                  </a:gs>
                  <a:gs pos="100000">
                    <a:srgbClr val="505050"/>
                  </a:gs>
                </a:gsLst>
                <a:lin ang="5400000" scaled="0"/>
              </a:gradFill>
              <a:latin typeface="Segoe UI Light"/>
            </a:endParaRPr>
          </a:p>
          <a:p>
            <a:pPr marL="349724" indent="-349724" defTabSz="951304">
              <a:defRPr/>
            </a:pPr>
            <a:endParaRPr lang="en-US" sz="2040" dirty="0">
              <a:gradFill>
                <a:gsLst>
                  <a:gs pos="1250">
                    <a:srgbClr val="505050"/>
                  </a:gs>
                  <a:gs pos="100000">
                    <a:srgbClr val="505050"/>
                  </a:gs>
                </a:gsLst>
                <a:lin ang="5400000" scaled="0"/>
              </a:gradFill>
              <a:latin typeface="Segoe UI Light"/>
            </a:endParaRPr>
          </a:p>
        </p:txBody>
      </p:sp>
      <p:sp>
        <p:nvSpPr>
          <p:cNvPr id="6" name="Rectangle 3">
            <a:extLst>
              <a:ext uri="{FF2B5EF4-FFF2-40B4-BE49-F238E27FC236}">
                <a16:creationId xmlns:a16="http://schemas.microsoft.com/office/drawing/2014/main" id="{677611CC-6AF2-4BBF-AC34-1DCD8B77C156}"/>
              </a:ext>
            </a:extLst>
          </p:cNvPr>
          <p:cNvSpPr>
            <a:spLocks noChangeArrowheads="1"/>
          </p:cNvSpPr>
          <p:nvPr/>
        </p:nvSpPr>
        <p:spPr bwMode="auto">
          <a:xfrm>
            <a:off x="156316" y="244516"/>
            <a:ext cx="66" cy="2881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l" defTabSz="932597" eaLnBrk="0" hangingPunct="0">
              <a:spcBef>
                <a:spcPct val="0"/>
              </a:spcBef>
              <a:spcAft>
                <a:spcPct val="0"/>
              </a:spcAft>
              <a:defRPr/>
            </a:pPr>
            <a:endParaRPr lang="fr-FR" altLang="fr-FR" sz="1836" dirty="0">
              <a:solidFill>
                <a:srgbClr val="505050"/>
              </a:solidFill>
              <a:latin typeface="Arial" panose="020B0604020202020204" pitchFamily="34" charset="0"/>
            </a:endParaRPr>
          </a:p>
        </p:txBody>
      </p:sp>
    </p:spTree>
    <p:extLst>
      <p:ext uri="{BB962C8B-B14F-4D97-AF65-F5344CB8AC3E}">
        <p14:creationId xmlns:p14="http://schemas.microsoft.com/office/powerpoint/2010/main" val="75520028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Other practices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8"/>
            <a:ext cx="11885514" cy="4698703"/>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040" dirty="0">
                <a:gradFill>
                  <a:gsLst>
                    <a:gs pos="1250">
                      <a:srgbClr val="505050"/>
                    </a:gs>
                    <a:gs pos="100000">
                      <a:srgbClr val="505050"/>
                    </a:gs>
                  </a:gsLst>
                  <a:lin ang="5400000" scaled="0"/>
                </a:gradFill>
              </a:rPr>
              <a:t>Use BIOS / UEFI password to protect boot order</a:t>
            </a:r>
          </a:p>
          <a:p>
            <a:pPr lvl="0"/>
            <a:endParaRPr lang="en-US" sz="2040" dirty="0">
              <a:gradFill>
                <a:gsLst>
                  <a:gs pos="1250">
                    <a:srgbClr val="505050"/>
                  </a:gs>
                  <a:gs pos="100000">
                    <a:srgbClr val="505050"/>
                  </a:gs>
                </a:gsLst>
                <a:lin ang="5400000" scaled="0"/>
              </a:gradFill>
            </a:endParaRPr>
          </a:p>
          <a:p>
            <a:pPr lvl="0"/>
            <a:r>
              <a:rPr lang="en-US" sz="2040" dirty="0">
                <a:gradFill>
                  <a:gsLst>
                    <a:gs pos="1250">
                      <a:srgbClr val="505050"/>
                    </a:gs>
                    <a:gs pos="100000">
                      <a:srgbClr val="505050"/>
                    </a:gs>
                  </a:gsLst>
                  <a:lin ang="5400000" scaled="0"/>
                </a:gradFill>
              </a:rPr>
              <a:t>Use a laptop cable lock</a:t>
            </a:r>
          </a:p>
          <a:p>
            <a:pPr lvl="0"/>
            <a:endParaRPr lang="en-US" sz="2040" dirty="0">
              <a:gradFill>
                <a:gsLst>
                  <a:gs pos="1250">
                    <a:srgbClr val="505050"/>
                  </a:gs>
                  <a:gs pos="100000">
                    <a:srgbClr val="505050"/>
                  </a:gs>
                </a:gsLst>
                <a:lin ang="5400000" scaled="0"/>
              </a:gradFill>
            </a:endParaRPr>
          </a:p>
          <a:p>
            <a:pPr lvl="0"/>
            <a:r>
              <a:rPr lang="en-US" sz="2040" dirty="0">
                <a:gradFill>
                  <a:gsLst>
                    <a:gs pos="1250">
                      <a:srgbClr val="505050"/>
                    </a:gs>
                    <a:gs pos="100000">
                      <a:srgbClr val="505050"/>
                    </a:gs>
                  </a:gsLst>
                  <a:lin ang="5400000" scaled="0"/>
                </a:gradFill>
              </a:rPr>
              <a:t>Disable LM password hashes</a:t>
            </a:r>
          </a:p>
          <a:p>
            <a:pPr lvl="0"/>
            <a:endParaRPr lang="en-US" sz="2040" dirty="0">
              <a:gradFill>
                <a:gsLst>
                  <a:gs pos="1250">
                    <a:srgbClr val="505050"/>
                  </a:gs>
                  <a:gs pos="100000">
                    <a:srgbClr val="505050"/>
                  </a:gs>
                </a:gsLst>
                <a:lin ang="5400000" scaled="0"/>
              </a:gradFill>
              <a:latin typeface="Segoe UI Light"/>
            </a:endParaRPr>
          </a:p>
          <a:p>
            <a:r>
              <a:rPr lang="en-US" sz="2040" dirty="0">
                <a:gradFill>
                  <a:gsLst>
                    <a:gs pos="1250">
                      <a:srgbClr val="505050"/>
                    </a:gs>
                    <a:gs pos="100000">
                      <a:srgbClr val="505050"/>
                    </a:gs>
                  </a:gsLst>
                  <a:lin ang="5400000" scaled="0"/>
                </a:gradFill>
              </a:rPr>
              <a:t>Rename highly privileged accounts</a:t>
            </a:r>
          </a:p>
          <a:p>
            <a:pPr lvl="0"/>
            <a:endParaRPr lang="en-US" sz="2040" dirty="0">
              <a:gradFill>
                <a:gsLst>
                  <a:gs pos="1250">
                    <a:srgbClr val="505050"/>
                  </a:gs>
                  <a:gs pos="100000">
                    <a:srgbClr val="505050"/>
                  </a:gs>
                </a:gsLst>
                <a:lin ang="5400000" scaled="0"/>
              </a:gradFill>
              <a:latin typeface="Segoe UI Light"/>
            </a:endParaRPr>
          </a:p>
          <a:p>
            <a:pPr lvl="0"/>
            <a:r>
              <a:rPr lang="en-US" sz="2040" dirty="0">
                <a:gradFill>
                  <a:gsLst>
                    <a:gs pos="1250">
                      <a:srgbClr val="505050"/>
                    </a:gs>
                    <a:gs pos="100000">
                      <a:srgbClr val="505050"/>
                    </a:gs>
                  </a:gsLst>
                  <a:lin ang="5400000" scaled="0"/>
                </a:gradFill>
              </a:rPr>
              <a:t>Don’t reuse the same password within password changes</a:t>
            </a:r>
            <a:endParaRPr lang="en-US" sz="2040" dirty="0">
              <a:gradFill>
                <a:gsLst>
                  <a:gs pos="1250">
                    <a:srgbClr val="505050"/>
                  </a:gs>
                  <a:gs pos="100000">
                    <a:srgbClr val="505050"/>
                  </a:gs>
                </a:gsLst>
                <a:lin ang="5400000" scaled="0"/>
              </a:gradFill>
              <a:latin typeface="Segoe UI Light"/>
            </a:endParaRPr>
          </a:p>
          <a:p>
            <a:pPr marL="0" indent="0" defTabSz="951304">
              <a:buNone/>
              <a:defRPr/>
            </a:pPr>
            <a:endParaRPr lang="en-US" sz="2040" dirty="0">
              <a:gradFill>
                <a:gsLst>
                  <a:gs pos="1250">
                    <a:srgbClr val="505050"/>
                  </a:gs>
                  <a:gs pos="100000">
                    <a:srgbClr val="505050"/>
                  </a:gs>
                </a:gsLst>
                <a:lin ang="5400000" scaled="0"/>
              </a:gradFill>
              <a:latin typeface="Segoe UI Light"/>
            </a:endParaRPr>
          </a:p>
          <a:p>
            <a:pPr>
              <a:defRPr/>
            </a:pPr>
            <a:r>
              <a:rPr lang="en-US" sz="2040" dirty="0">
                <a:gradFill>
                  <a:gsLst>
                    <a:gs pos="1250">
                      <a:srgbClr val="505050"/>
                    </a:gs>
                    <a:gs pos="100000">
                      <a:srgbClr val="505050"/>
                    </a:gs>
                  </a:gsLst>
                  <a:lin ang="5400000" scaled="0"/>
                </a:gradFill>
              </a:rPr>
              <a:t>Enable security auditing to help monitor and track password attacks</a:t>
            </a:r>
            <a:endParaRPr lang="en-US" sz="2040" dirty="0">
              <a:gradFill>
                <a:gsLst>
                  <a:gs pos="1250">
                    <a:srgbClr val="505050"/>
                  </a:gs>
                  <a:gs pos="100000">
                    <a:srgbClr val="505050"/>
                  </a:gs>
                </a:gsLst>
                <a:lin ang="5400000" scaled="0"/>
              </a:gradFill>
              <a:latin typeface="Segoe UI Light"/>
            </a:endParaRPr>
          </a:p>
          <a:p>
            <a:pPr marL="349724" indent="-349724" defTabSz="951304">
              <a:defRPr/>
            </a:pPr>
            <a:endParaRPr lang="en-US" sz="2040" dirty="0">
              <a:gradFill>
                <a:gsLst>
                  <a:gs pos="1250">
                    <a:srgbClr val="505050"/>
                  </a:gs>
                  <a:gs pos="100000">
                    <a:srgbClr val="505050"/>
                  </a:gs>
                </a:gsLst>
                <a:lin ang="5400000" scaled="0"/>
              </a:gradFill>
              <a:latin typeface="Segoe UI Light"/>
            </a:endParaRPr>
          </a:p>
          <a:p>
            <a:pPr marL="349724" indent="-349724" defTabSz="951304">
              <a:defRPr/>
            </a:pPr>
            <a:endParaRPr lang="en-US" sz="2040" dirty="0">
              <a:gradFill>
                <a:gsLst>
                  <a:gs pos="1250">
                    <a:srgbClr val="505050"/>
                  </a:gs>
                  <a:gs pos="100000">
                    <a:srgbClr val="505050"/>
                  </a:gs>
                </a:gsLst>
                <a:lin ang="5400000" scaled="0"/>
              </a:gradFill>
              <a:latin typeface="Segoe UI Light"/>
            </a:endParaRPr>
          </a:p>
        </p:txBody>
      </p:sp>
      <p:sp>
        <p:nvSpPr>
          <p:cNvPr id="6" name="Rectangle 3">
            <a:extLst>
              <a:ext uri="{FF2B5EF4-FFF2-40B4-BE49-F238E27FC236}">
                <a16:creationId xmlns:a16="http://schemas.microsoft.com/office/drawing/2014/main" id="{677611CC-6AF2-4BBF-AC34-1DCD8B77C156}"/>
              </a:ext>
            </a:extLst>
          </p:cNvPr>
          <p:cNvSpPr>
            <a:spLocks noChangeArrowheads="1"/>
          </p:cNvSpPr>
          <p:nvPr/>
        </p:nvSpPr>
        <p:spPr bwMode="auto">
          <a:xfrm>
            <a:off x="156316" y="244516"/>
            <a:ext cx="66" cy="2881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l" defTabSz="932597" eaLnBrk="0" hangingPunct="0">
              <a:spcBef>
                <a:spcPct val="0"/>
              </a:spcBef>
              <a:spcAft>
                <a:spcPct val="0"/>
              </a:spcAft>
              <a:defRPr/>
            </a:pPr>
            <a:endParaRPr lang="fr-FR" altLang="fr-FR" sz="1836" dirty="0">
              <a:solidFill>
                <a:srgbClr val="505050"/>
              </a:solidFill>
              <a:latin typeface="Arial" panose="020B0604020202020204" pitchFamily="34" charset="0"/>
            </a:endParaRPr>
          </a:p>
        </p:txBody>
      </p:sp>
    </p:spTree>
    <p:extLst>
      <p:ext uri="{BB962C8B-B14F-4D97-AF65-F5344CB8AC3E}">
        <p14:creationId xmlns:p14="http://schemas.microsoft.com/office/powerpoint/2010/main" val="405014840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99" spc="-50" dirty="0"/>
              <a:t>Documentation</a:t>
            </a:r>
          </a:p>
        </p:txBody>
      </p:sp>
      <p:sp>
        <p:nvSpPr>
          <p:cNvPr id="4" name="Espace réservé du texte 3">
            <a:extLst>
              <a:ext uri="{FF2B5EF4-FFF2-40B4-BE49-F238E27FC236}">
                <a16:creationId xmlns:a16="http://schemas.microsoft.com/office/drawing/2014/main" id="{605BF8EC-CAC7-4AA4-BD7B-3347A1EF9B38}"/>
              </a:ext>
            </a:extLst>
          </p:cNvPr>
          <p:cNvSpPr>
            <a:spLocks noGrp="1"/>
          </p:cNvSpPr>
          <p:nvPr>
            <p:ph type="body" sz="quarter" idx="13"/>
          </p:nvPr>
        </p:nvSpPr>
        <p:spPr/>
        <p:txBody>
          <a:bodyPr/>
          <a:lstStyle/>
          <a:p>
            <a:endParaRPr lang="fr-FR" dirty="0"/>
          </a:p>
        </p:txBody>
      </p:sp>
    </p:spTree>
    <p:extLst>
      <p:ext uri="{BB962C8B-B14F-4D97-AF65-F5344CB8AC3E}">
        <p14:creationId xmlns:p14="http://schemas.microsoft.com/office/powerpoint/2010/main" val="410124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Ressources</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8"/>
            <a:ext cx="11885514" cy="3290061"/>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indent="-349724" defTabSz="951304">
              <a:defRPr/>
            </a:pPr>
            <a:r>
              <a:rPr lang="en-US" sz="2040" dirty="0" err="1">
                <a:gradFill>
                  <a:gsLst>
                    <a:gs pos="1250">
                      <a:srgbClr val="505050"/>
                    </a:gs>
                    <a:gs pos="100000">
                      <a:srgbClr val="505050"/>
                    </a:gs>
                  </a:gsLst>
                  <a:lin ang="5400000" scaled="0"/>
                </a:gradFill>
                <a:latin typeface="Segoe UI Light"/>
                <a:hlinkClick r:id="rId2"/>
              </a:rPr>
              <a:t>Bitlocker</a:t>
            </a:r>
            <a:r>
              <a:rPr lang="en-US" sz="2040" dirty="0">
                <a:gradFill>
                  <a:gsLst>
                    <a:gs pos="1250">
                      <a:srgbClr val="505050"/>
                    </a:gs>
                    <a:gs pos="100000">
                      <a:srgbClr val="505050"/>
                    </a:gs>
                  </a:gsLst>
                  <a:lin ang="5400000" scaled="0"/>
                </a:gradFill>
                <a:latin typeface="Segoe UI Light"/>
                <a:hlinkClick r:id="rId2"/>
              </a:rPr>
              <a:t> Overview</a:t>
            </a:r>
            <a:endParaRPr lang="en-US" sz="2040" dirty="0">
              <a:gradFill>
                <a:gsLst>
                  <a:gs pos="1250">
                    <a:srgbClr val="505050"/>
                  </a:gs>
                  <a:gs pos="100000">
                    <a:srgbClr val="505050"/>
                  </a:gs>
                </a:gsLst>
                <a:lin ang="5400000" scaled="0"/>
              </a:gradFill>
              <a:latin typeface="Segoe UI Light"/>
            </a:endParaRPr>
          </a:p>
          <a:p>
            <a:pPr marL="0" indent="0" defTabSz="951304">
              <a:buNone/>
              <a:defRPr/>
            </a:pPr>
            <a:endParaRPr lang="en-US" sz="2040" dirty="0">
              <a:gradFill>
                <a:gsLst>
                  <a:gs pos="1250">
                    <a:srgbClr val="505050"/>
                  </a:gs>
                  <a:gs pos="100000">
                    <a:srgbClr val="505050"/>
                  </a:gs>
                </a:gsLst>
                <a:lin ang="5400000" scaled="0"/>
              </a:gradFill>
              <a:latin typeface="Segoe UI Light"/>
            </a:endParaRPr>
          </a:p>
          <a:p>
            <a:pPr marL="349724" indent="-349724" defTabSz="951304">
              <a:defRPr/>
            </a:pPr>
            <a:r>
              <a:rPr lang="en-US" sz="2040" dirty="0">
                <a:gradFill>
                  <a:gsLst>
                    <a:gs pos="1250">
                      <a:srgbClr val="505050"/>
                    </a:gs>
                    <a:gs pos="100000">
                      <a:srgbClr val="505050"/>
                    </a:gs>
                  </a:gsLst>
                  <a:lin ang="5400000" scaled="0"/>
                </a:gradFill>
                <a:latin typeface="Segoe UI Light"/>
                <a:hlinkClick r:id="rId3"/>
              </a:rPr>
              <a:t>Microsoft Password Guidance</a:t>
            </a:r>
            <a:endParaRPr lang="en-US" sz="2040" dirty="0">
              <a:gradFill>
                <a:gsLst>
                  <a:gs pos="1250">
                    <a:srgbClr val="505050"/>
                  </a:gs>
                  <a:gs pos="100000">
                    <a:srgbClr val="505050"/>
                  </a:gs>
                </a:gsLst>
                <a:lin ang="5400000" scaled="0"/>
              </a:gradFill>
              <a:latin typeface="Segoe UI Light"/>
            </a:endParaRPr>
          </a:p>
          <a:p>
            <a:pPr marL="349724" indent="-349724" defTabSz="951304">
              <a:defRPr/>
            </a:pPr>
            <a:endParaRPr lang="en-US" sz="2040" dirty="0">
              <a:gradFill>
                <a:gsLst>
                  <a:gs pos="1250">
                    <a:srgbClr val="505050"/>
                  </a:gs>
                  <a:gs pos="100000">
                    <a:srgbClr val="505050"/>
                  </a:gs>
                </a:gsLst>
                <a:lin ang="5400000" scaled="0"/>
              </a:gradFill>
              <a:latin typeface="Segoe UI Light"/>
            </a:endParaRPr>
          </a:p>
          <a:p>
            <a:pPr marL="349724" indent="-349724" defTabSz="951304">
              <a:defRPr/>
            </a:pPr>
            <a:r>
              <a:rPr lang="en-US" sz="2040" dirty="0">
                <a:gradFill>
                  <a:gsLst>
                    <a:gs pos="1250">
                      <a:srgbClr val="505050"/>
                    </a:gs>
                    <a:gs pos="100000">
                      <a:srgbClr val="505050"/>
                    </a:gs>
                  </a:gsLst>
                  <a:lin ang="5400000" scaled="0"/>
                </a:gradFill>
                <a:latin typeface="Segoe UI Light"/>
                <a:hlinkClick r:id="rId4"/>
              </a:rPr>
              <a:t>ANSSI - </a:t>
            </a:r>
            <a:r>
              <a:rPr lang="en-US" sz="2040" dirty="0" err="1">
                <a:gradFill>
                  <a:gsLst>
                    <a:gs pos="1250">
                      <a:srgbClr val="505050"/>
                    </a:gs>
                    <a:gs pos="100000">
                      <a:srgbClr val="505050"/>
                    </a:gs>
                  </a:gsLst>
                  <a:lin ang="5400000" scaled="0"/>
                </a:gradFill>
                <a:latin typeface="Segoe UI Light"/>
                <a:hlinkClick r:id="rId4"/>
              </a:rPr>
              <a:t>Bitlocker</a:t>
            </a:r>
            <a:r>
              <a:rPr lang="en-US" sz="2040" dirty="0">
                <a:gradFill>
                  <a:gsLst>
                    <a:gs pos="1250">
                      <a:srgbClr val="505050"/>
                    </a:gs>
                    <a:gs pos="100000">
                      <a:srgbClr val="505050"/>
                    </a:gs>
                  </a:gsLst>
                  <a:lin ang="5400000" scaled="0"/>
                </a:gradFill>
                <a:latin typeface="Segoe UI Light"/>
                <a:hlinkClick r:id="rId4"/>
              </a:rPr>
              <a:t> Overview</a:t>
            </a:r>
            <a:endParaRPr lang="en-US" sz="2040" dirty="0">
              <a:gradFill>
                <a:gsLst>
                  <a:gs pos="1250">
                    <a:srgbClr val="505050"/>
                  </a:gs>
                  <a:gs pos="100000">
                    <a:srgbClr val="505050"/>
                  </a:gs>
                </a:gsLst>
                <a:lin ang="5400000" scaled="0"/>
              </a:gradFill>
              <a:latin typeface="Segoe UI Light"/>
            </a:endParaRPr>
          </a:p>
          <a:p>
            <a:pPr marL="349724" indent="-349724" defTabSz="951304">
              <a:defRPr/>
            </a:pPr>
            <a:endParaRPr lang="en-US" sz="2040" dirty="0">
              <a:gradFill>
                <a:gsLst>
                  <a:gs pos="1250">
                    <a:srgbClr val="505050"/>
                  </a:gs>
                  <a:gs pos="100000">
                    <a:srgbClr val="505050"/>
                  </a:gs>
                </a:gsLst>
                <a:lin ang="5400000" scaled="0"/>
              </a:gradFill>
              <a:latin typeface="Segoe UI Light"/>
            </a:endParaRPr>
          </a:p>
          <a:p>
            <a:pPr marL="349724" indent="-349724" defTabSz="951304">
              <a:defRPr/>
            </a:pPr>
            <a:r>
              <a:rPr lang="en-US" sz="2040" dirty="0">
                <a:gradFill>
                  <a:gsLst>
                    <a:gs pos="1250">
                      <a:srgbClr val="505050"/>
                    </a:gs>
                    <a:gs pos="100000">
                      <a:srgbClr val="505050"/>
                    </a:gs>
                  </a:gsLst>
                  <a:lin ang="5400000" scaled="0"/>
                </a:gradFill>
                <a:latin typeface="Segoe UI Light"/>
                <a:hlinkClick r:id="rId5"/>
              </a:rPr>
              <a:t>Privileged Access Workstation</a:t>
            </a:r>
            <a:endParaRPr lang="en-US" sz="2040" dirty="0">
              <a:gradFill>
                <a:gsLst>
                  <a:gs pos="1250">
                    <a:srgbClr val="505050"/>
                  </a:gs>
                  <a:gs pos="100000">
                    <a:srgbClr val="505050"/>
                  </a:gs>
                </a:gsLst>
                <a:lin ang="5400000" scaled="0"/>
              </a:gradFill>
              <a:latin typeface="Segoe UI Light"/>
            </a:endParaRPr>
          </a:p>
          <a:p>
            <a:pPr marL="349724" indent="-349724" defTabSz="951304">
              <a:defRPr/>
            </a:pPr>
            <a:endParaRPr lang="en-US" sz="2040" dirty="0">
              <a:gradFill>
                <a:gsLst>
                  <a:gs pos="1250">
                    <a:srgbClr val="505050"/>
                  </a:gs>
                  <a:gs pos="100000">
                    <a:srgbClr val="505050"/>
                  </a:gs>
                </a:gsLst>
                <a:lin ang="5400000" scaled="0"/>
              </a:gradFill>
              <a:latin typeface="Segoe UI Light"/>
            </a:endParaRPr>
          </a:p>
          <a:p>
            <a:pPr marL="349724" indent="-349724" defTabSz="951304">
              <a:defRPr/>
            </a:pPr>
            <a:endParaRPr lang="en-US" sz="2040" dirty="0">
              <a:gradFill>
                <a:gsLst>
                  <a:gs pos="1250">
                    <a:srgbClr val="505050"/>
                  </a:gs>
                  <a:gs pos="100000">
                    <a:srgbClr val="505050"/>
                  </a:gs>
                </a:gsLst>
                <a:lin ang="5400000" scaled="0"/>
              </a:gradFill>
              <a:latin typeface="Segoe UI Light"/>
            </a:endParaRPr>
          </a:p>
        </p:txBody>
      </p:sp>
      <p:sp>
        <p:nvSpPr>
          <p:cNvPr id="6" name="Rectangle 3">
            <a:extLst>
              <a:ext uri="{FF2B5EF4-FFF2-40B4-BE49-F238E27FC236}">
                <a16:creationId xmlns:a16="http://schemas.microsoft.com/office/drawing/2014/main" id="{677611CC-6AF2-4BBF-AC34-1DCD8B77C156}"/>
              </a:ext>
            </a:extLst>
          </p:cNvPr>
          <p:cNvSpPr>
            <a:spLocks noChangeArrowheads="1"/>
          </p:cNvSpPr>
          <p:nvPr/>
        </p:nvSpPr>
        <p:spPr bwMode="auto">
          <a:xfrm>
            <a:off x="156316" y="244516"/>
            <a:ext cx="66" cy="2881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l" defTabSz="932597" eaLnBrk="0" hangingPunct="0">
              <a:spcBef>
                <a:spcPct val="0"/>
              </a:spcBef>
              <a:spcAft>
                <a:spcPct val="0"/>
              </a:spcAft>
              <a:defRPr/>
            </a:pPr>
            <a:endParaRPr lang="fr-FR" altLang="fr-FR" sz="1836" dirty="0">
              <a:solidFill>
                <a:srgbClr val="505050"/>
              </a:solidFill>
              <a:latin typeface="Arial" panose="020B0604020202020204" pitchFamily="34" charset="0"/>
            </a:endParaRPr>
          </a:p>
        </p:txBody>
      </p:sp>
    </p:spTree>
    <p:extLst>
      <p:ext uri="{BB962C8B-B14F-4D97-AF65-F5344CB8AC3E}">
        <p14:creationId xmlns:p14="http://schemas.microsoft.com/office/powerpoint/2010/main" val="347660185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1414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algn="l" defTabSz="913401">
              <a:defRPr/>
            </a:pPr>
            <a:r>
              <a:rPr lang="en-US" sz="2448" kern="0" dirty="0">
                <a:gradFill>
                  <a:gsLst>
                    <a:gs pos="0">
                      <a:srgbClr val="FFFFFF"/>
                    </a:gs>
                    <a:gs pos="100000">
                      <a:srgbClr val="FFFFFF"/>
                    </a:gs>
                  </a:gsLst>
                  <a:lin ang="5400000" scaled="0"/>
                </a:gradFill>
                <a:latin typeface="Segoe UI Semilight"/>
              </a:rPr>
              <a:t>Summary</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Boot from media</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Offline Password Cracking</a:t>
            </a: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dirty="0">
                <a:solidFill>
                  <a:schemeClr val="bg1"/>
                </a:solidFill>
              </a:rPr>
              <a:t>Section 2 – Offline Attacks</a:t>
            </a:r>
          </a:p>
        </p:txBody>
      </p:sp>
      <p:sp>
        <p:nvSpPr>
          <p:cNvPr id="8" name="transform" title="Icon of a circle and a square with two curved lines making a cycle">
            <a:extLst>
              <a:ext uri="{FF2B5EF4-FFF2-40B4-BE49-F238E27FC236}">
                <a16:creationId xmlns:a16="http://schemas.microsoft.com/office/drawing/2014/main" id="{43806591-04AB-4126-911F-ECEE36205D34}"/>
              </a:ext>
            </a:extLst>
          </p:cNvPr>
          <p:cNvSpPr>
            <a:spLocks noChangeAspect="1" noEditPoints="1"/>
          </p:cNvSpPr>
          <p:nvPr/>
        </p:nvSpPr>
        <p:spPr bwMode="auto">
          <a:xfrm>
            <a:off x="931887" y="1753124"/>
            <a:ext cx="2790622" cy="3488273"/>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770758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43">
            <a:extLst>
              <a:ext uri="{FF2B5EF4-FFF2-40B4-BE49-F238E27FC236}">
                <a16:creationId xmlns:a16="http://schemas.microsoft.com/office/drawing/2014/main" id="{7F6451A2-3082-467B-AA82-4C0C729C804E}"/>
              </a:ext>
            </a:extLst>
          </p:cNvPr>
          <p:cNvSpPr txBox="1"/>
          <p:nvPr/>
        </p:nvSpPr>
        <p:spPr>
          <a:xfrm>
            <a:off x="499576" y="4018165"/>
            <a:ext cx="3740196" cy="103131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282" tIns="137825" rIns="172282" bIns="137825" numCol="1" spcCol="0" rtlCol="0" fromWordArt="0" anchor="t" anchorCtr="0" forceAA="0" compatLnSpc="1">
            <a:prstTxWarp prst="textNoShape">
              <a:avLst/>
            </a:prstTxWarp>
            <a:spAutoFit/>
          </a:bodyPr>
          <a:lstStyle>
            <a:defPPr>
              <a:defRPr lang="en-US"/>
            </a:defPPr>
            <a:lvl1pPr marR="0" lvl="0" indent="0" algn="ctr" defTabSz="895579" fontAlgn="auto">
              <a:spcBef>
                <a:spcPts val="0"/>
              </a:spcBef>
              <a:spcAft>
                <a:spcPts val="0"/>
              </a:spcAft>
              <a:buClrTx/>
              <a:buSzTx/>
              <a:buFontTx/>
              <a:buNone/>
              <a:tabLst/>
              <a:defRPr sz="2000" kern="0">
                <a:gradFill>
                  <a:gsLst>
                    <a:gs pos="0">
                      <a:srgbClr val="FFFFFF"/>
                    </a:gs>
                    <a:gs pos="100000">
                      <a:srgbClr val="FFFFFF"/>
                    </a:gs>
                  </a:gsLst>
                  <a:lin ang="5400000" scaled="0"/>
                </a:gradFill>
                <a:latin typeface="Segoe UI Semi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599" dirty="0">
                <a:solidFill>
                  <a:srgbClr val="0179D7"/>
                </a:solidFill>
              </a:rPr>
              <a:t>A custom, alternative OS may boot and record memory</a:t>
            </a:r>
          </a:p>
          <a:p>
            <a:r>
              <a:rPr lang="en-US" sz="1599" dirty="0">
                <a:solidFill>
                  <a:srgbClr val="0179D7"/>
                </a:solidFill>
              </a:rPr>
              <a:t>values instead of overwriting them</a:t>
            </a:r>
          </a:p>
        </p:txBody>
      </p:sp>
      <p:sp>
        <p:nvSpPr>
          <p:cNvPr id="30" name="Rectangle 29">
            <a:extLst>
              <a:ext uri="{FF2B5EF4-FFF2-40B4-BE49-F238E27FC236}">
                <a16:creationId xmlns:a16="http://schemas.microsoft.com/office/drawing/2014/main" id="{900FBE1C-A7C7-4DDA-9228-21E207F1792D}"/>
              </a:ext>
            </a:extLst>
          </p:cNvPr>
          <p:cNvSpPr/>
          <p:nvPr/>
        </p:nvSpPr>
        <p:spPr bwMode="auto">
          <a:xfrm>
            <a:off x="4618061" y="4018165"/>
            <a:ext cx="2766656" cy="103131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282" tIns="137825" rIns="172282" bIns="137825" numCol="1" spcCol="0" rtlCol="0" fromWordArt="0" anchor="t" anchorCtr="0" forceAA="0" compatLnSpc="1">
            <a:prstTxWarp prst="textNoShape">
              <a:avLst/>
            </a:prstTxWarp>
            <a:spAutoFit/>
          </a:bodyPr>
          <a:lstStyle/>
          <a:p>
            <a:pPr defTabSz="895407">
              <a:defRPr/>
            </a:pPr>
            <a:r>
              <a:rPr lang="en-US" sz="1599" kern="0" dirty="0">
                <a:solidFill>
                  <a:srgbClr val="0179D7"/>
                </a:solidFill>
                <a:latin typeface="Segoe UI Semilight"/>
              </a:rPr>
              <a:t>Alternative OS may be quite small, overwriting very little memory</a:t>
            </a:r>
          </a:p>
        </p:txBody>
      </p:sp>
      <p:sp>
        <p:nvSpPr>
          <p:cNvPr id="31" name="Rectangle 30">
            <a:extLst>
              <a:ext uri="{FF2B5EF4-FFF2-40B4-BE49-F238E27FC236}">
                <a16:creationId xmlns:a16="http://schemas.microsoft.com/office/drawing/2014/main" id="{9653DA27-B5E7-4061-90ED-75153D411E72}"/>
              </a:ext>
            </a:extLst>
          </p:cNvPr>
          <p:cNvSpPr/>
          <p:nvPr/>
        </p:nvSpPr>
        <p:spPr bwMode="auto">
          <a:xfrm>
            <a:off x="8090791" y="4018165"/>
            <a:ext cx="3546260" cy="103131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282" tIns="137825" rIns="172282" bIns="137825" numCol="1" spcCol="0" rtlCol="0" fromWordArt="0" anchor="t" anchorCtr="0" forceAA="0" compatLnSpc="1">
            <a:prstTxWarp prst="textNoShape">
              <a:avLst/>
            </a:prstTxWarp>
            <a:spAutoFit/>
          </a:bodyPr>
          <a:lstStyle/>
          <a:p>
            <a:pPr defTabSz="895407"/>
            <a:r>
              <a:rPr lang="en-US" sz="1599" kern="0" dirty="0">
                <a:solidFill>
                  <a:srgbClr val="0179D7"/>
                </a:solidFill>
                <a:latin typeface="Segoe UI Semilight"/>
              </a:rPr>
              <a:t>Alternative OSes may be delivered via a wide variety of</a:t>
            </a:r>
          </a:p>
          <a:p>
            <a:pPr defTabSz="895407"/>
            <a:r>
              <a:rPr lang="en-US" sz="1599" kern="0" dirty="0">
                <a:solidFill>
                  <a:srgbClr val="0179D7"/>
                </a:solidFill>
                <a:latin typeface="Segoe UI Semilight"/>
              </a:rPr>
              <a:t>methods: USB, floppy, network …</a:t>
            </a:r>
          </a:p>
        </p:txBody>
      </p:sp>
      <p:cxnSp>
        <p:nvCxnSpPr>
          <p:cNvPr id="38" name="Straight Connector 11">
            <a:extLst>
              <a:ext uri="{FF2B5EF4-FFF2-40B4-BE49-F238E27FC236}">
                <a16:creationId xmlns:a16="http://schemas.microsoft.com/office/drawing/2014/main" id="{49222471-3BD8-4EC7-B581-310DCB5F7BD3}"/>
              </a:ext>
            </a:extLst>
          </p:cNvPr>
          <p:cNvCxnSpPr>
            <a:cxnSpLocks/>
          </p:cNvCxnSpPr>
          <p:nvPr/>
        </p:nvCxnSpPr>
        <p:spPr>
          <a:xfrm>
            <a:off x="458017" y="1539222"/>
            <a:ext cx="0" cy="122663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11">
            <a:extLst>
              <a:ext uri="{FF2B5EF4-FFF2-40B4-BE49-F238E27FC236}">
                <a16:creationId xmlns:a16="http://schemas.microsoft.com/office/drawing/2014/main" id="{77D86FF2-3733-4CA1-B9AA-929D68E20390}"/>
              </a:ext>
            </a:extLst>
          </p:cNvPr>
          <p:cNvCxnSpPr>
            <a:cxnSpLocks/>
          </p:cNvCxnSpPr>
          <p:nvPr/>
        </p:nvCxnSpPr>
        <p:spPr>
          <a:xfrm>
            <a:off x="458017" y="2765854"/>
            <a:ext cx="932583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Oval 151">
            <a:extLst>
              <a:ext uri="{FF2B5EF4-FFF2-40B4-BE49-F238E27FC236}">
                <a16:creationId xmlns:a16="http://schemas.microsoft.com/office/drawing/2014/main" id="{08C38C55-F593-43D7-A98C-F3D9C6CDA14D}"/>
              </a:ext>
            </a:extLst>
          </p:cNvPr>
          <p:cNvSpPr/>
          <p:nvPr/>
        </p:nvSpPr>
        <p:spPr bwMode="auto">
          <a:xfrm>
            <a:off x="1556258" y="1890831"/>
            <a:ext cx="1759854" cy="1759854"/>
          </a:xfrm>
          <a:prstGeom prst="ellipse">
            <a:avLst/>
          </a:prstGeom>
          <a:solidFill>
            <a:srgbClr val="0078D7"/>
          </a:solidFill>
          <a:ln w="28575" cap="flat" cmpd="sng" algn="ctr">
            <a:solidFill>
              <a:srgbClr val="FFFFFF"/>
            </a:solidFill>
            <a:prstDash val="solid"/>
            <a:miter lim="800000"/>
          </a:ln>
          <a:effectLst/>
        </p:spPr>
        <p:txBody>
          <a:bodyPr rot="0" spcFirstLastPara="0" vertOverflow="overflow" horzOverflow="overflow" vert="horz" wrap="square" lIns="215073" tIns="172057" rIns="215073" bIns="172057" numCol="1" spcCol="0" rtlCol="0" fromWordArt="0" anchor="t" anchorCtr="0" forceAA="0" compatLnSpc="1">
            <a:prstTxWarp prst="textNoShape">
              <a:avLst/>
            </a:prstTxWarp>
            <a:noAutofit/>
          </a:bodyPr>
          <a:lstStyle/>
          <a:p>
            <a:pPr defTabSz="1096503">
              <a:lnSpc>
                <a:spcPct val="90000"/>
              </a:lnSpc>
              <a:spcBef>
                <a:spcPct val="0"/>
              </a:spcBef>
              <a:spcAft>
                <a:spcPct val="0"/>
              </a:spcAft>
              <a:defRPr/>
            </a:pPr>
            <a:endParaRPr lang="en-US" sz="2822"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Oval 175">
            <a:extLst>
              <a:ext uri="{FF2B5EF4-FFF2-40B4-BE49-F238E27FC236}">
                <a16:creationId xmlns:a16="http://schemas.microsoft.com/office/drawing/2014/main" id="{C2A6CC6B-3072-4D00-88FA-61272ED9FFEE}"/>
              </a:ext>
            </a:extLst>
          </p:cNvPr>
          <p:cNvSpPr/>
          <p:nvPr/>
        </p:nvSpPr>
        <p:spPr bwMode="auto">
          <a:xfrm>
            <a:off x="5208132" y="1890832"/>
            <a:ext cx="1772900" cy="1772900"/>
          </a:xfrm>
          <a:prstGeom prst="ellipse">
            <a:avLst/>
          </a:prstGeom>
          <a:solidFill>
            <a:srgbClr val="0078D7"/>
          </a:solidFill>
          <a:ln w="28575" cap="flat" cmpd="sng" algn="ctr">
            <a:solidFill>
              <a:srgbClr val="FFFFFF"/>
            </a:solidFill>
            <a:prstDash val="solid"/>
            <a:miter lim="800000"/>
          </a:ln>
          <a:effectLst/>
        </p:spPr>
        <p:txBody>
          <a:bodyPr rot="0" spcFirstLastPara="0" vertOverflow="overflow" horzOverflow="overflow" vert="horz" wrap="square" lIns="215073" tIns="172057" rIns="215073" bIns="172057" numCol="1" spcCol="0" rtlCol="0" fromWordArt="0" anchor="t" anchorCtr="0" forceAA="0" compatLnSpc="1">
            <a:prstTxWarp prst="textNoShape">
              <a:avLst/>
            </a:prstTxWarp>
            <a:noAutofit/>
          </a:bodyPr>
          <a:lstStyle/>
          <a:p>
            <a:pPr defTabSz="1096503">
              <a:lnSpc>
                <a:spcPct val="90000"/>
              </a:lnSpc>
              <a:spcBef>
                <a:spcPct val="0"/>
              </a:spcBef>
              <a:spcAft>
                <a:spcPct val="0"/>
              </a:spcAft>
              <a:defRPr/>
            </a:pPr>
            <a:endParaRPr lang="en-US" sz="2822"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ZoneTexte 34">
            <a:extLst>
              <a:ext uri="{FF2B5EF4-FFF2-40B4-BE49-F238E27FC236}">
                <a16:creationId xmlns:a16="http://schemas.microsoft.com/office/drawing/2014/main" id="{3ACF840E-DCA9-4FE3-87D5-FCAD8214B301}"/>
              </a:ext>
            </a:extLst>
          </p:cNvPr>
          <p:cNvSpPr txBox="1"/>
          <p:nvPr/>
        </p:nvSpPr>
        <p:spPr>
          <a:xfrm>
            <a:off x="1829981" y="2101525"/>
            <a:ext cx="1212408" cy="1425215"/>
          </a:xfrm>
          <a:prstGeom prst="rect">
            <a:avLst/>
          </a:prstGeom>
          <a:noFill/>
        </p:spPr>
        <p:txBody>
          <a:bodyPr wrap="square" lIns="182854" tIns="146283" rIns="182854" bIns="146283" rtlCol="0">
            <a:spAutoFit/>
          </a:bodyPr>
          <a:lstStyle/>
          <a:p>
            <a:pPr>
              <a:lnSpc>
                <a:spcPct val="90000"/>
              </a:lnSpc>
              <a:spcAft>
                <a:spcPts val="600"/>
              </a:spcAft>
            </a:pPr>
            <a:r>
              <a:rPr lang="fr-FR" sz="7998" b="1">
                <a:solidFill>
                  <a:schemeClr val="bg1"/>
                </a:solidFill>
              </a:rPr>
              <a:t>1</a:t>
            </a:r>
          </a:p>
        </p:txBody>
      </p:sp>
      <p:sp>
        <p:nvSpPr>
          <p:cNvPr id="36" name="ZoneTexte 35">
            <a:extLst>
              <a:ext uri="{FF2B5EF4-FFF2-40B4-BE49-F238E27FC236}">
                <a16:creationId xmlns:a16="http://schemas.microsoft.com/office/drawing/2014/main" id="{AB839DE4-C364-4CB9-B3A2-7BD4A7BF49A3}"/>
              </a:ext>
            </a:extLst>
          </p:cNvPr>
          <p:cNvSpPr txBox="1"/>
          <p:nvPr/>
        </p:nvSpPr>
        <p:spPr>
          <a:xfrm>
            <a:off x="5488377" y="2101525"/>
            <a:ext cx="1212408" cy="1425215"/>
          </a:xfrm>
          <a:prstGeom prst="rect">
            <a:avLst/>
          </a:prstGeom>
          <a:noFill/>
        </p:spPr>
        <p:txBody>
          <a:bodyPr wrap="square" lIns="182854" tIns="146283" rIns="182854" bIns="146283" rtlCol="0">
            <a:spAutoFit/>
          </a:bodyPr>
          <a:lstStyle/>
          <a:p>
            <a:pPr>
              <a:lnSpc>
                <a:spcPct val="90000"/>
              </a:lnSpc>
              <a:spcAft>
                <a:spcPts val="600"/>
              </a:spcAft>
            </a:pPr>
            <a:r>
              <a:rPr lang="fr-FR" sz="7998" b="1">
                <a:solidFill>
                  <a:schemeClr val="bg1"/>
                </a:solidFill>
              </a:rPr>
              <a:t>2</a:t>
            </a:r>
          </a:p>
        </p:txBody>
      </p:sp>
      <p:sp>
        <p:nvSpPr>
          <p:cNvPr id="32" name="Oval 181">
            <a:extLst>
              <a:ext uri="{FF2B5EF4-FFF2-40B4-BE49-F238E27FC236}">
                <a16:creationId xmlns:a16="http://schemas.microsoft.com/office/drawing/2014/main" id="{0E486432-EB3F-4AD0-9AC6-76C380AE8C3B}"/>
              </a:ext>
            </a:extLst>
          </p:cNvPr>
          <p:cNvSpPr/>
          <p:nvPr/>
        </p:nvSpPr>
        <p:spPr bwMode="auto">
          <a:xfrm>
            <a:off x="8873050" y="1890830"/>
            <a:ext cx="1639832" cy="1639832"/>
          </a:xfrm>
          <a:prstGeom prst="ellipse">
            <a:avLst/>
          </a:prstGeom>
          <a:solidFill>
            <a:srgbClr val="0078D7"/>
          </a:solidFill>
          <a:ln w="28575" cap="flat" cmpd="sng" algn="ctr">
            <a:solidFill>
              <a:schemeClr val="bg1"/>
            </a:solidFill>
            <a:prstDash val="solid"/>
            <a:miter lim="800000"/>
          </a:ln>
          <a:effectLst/>
        </p:spPr>
        <p:txBody>
          <a:bodyPr rot="0" spcFirstLastPara="0" vertOverflow="overflow" horzOverflow="overflow" vert="horz" wrap="square" lIns="215073" tIns="172057" rIns="215073" bIns="172057" numCol="1" spcCol="0" rtlCol="0" fromWordArt="0" anchor="t" anchorCtr="0" forceAA="0" compatLnSpc="1">
            <a:prstTxWarp prst="textNoShape">
              <a:avLst/>
            </a:prstTxWarp>
            <a:noAutofit/>
          </a:bodyPr>
          <a:lstStyle/>
          <a:p>
            <a:pPr defTabSz="1096503">
              <a:lnSpc>
                <a:spcPct val="90000"/>
              </a:lnSpc>
              <a:spcBef>
                <a:spcPct val="0"/>
              </a:spcBef>
              <a:spcAft>
                <a:spcPct val="0"/>
              </a:spcAft>
              <a:defRPr/>
            </a:pPr>
            <a:endParaRPr lang="en-US" sz="2822"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ZoneTexte 36">
            <a:extLst>
              <a:ext uri="{FF2B5EF4-FFF2-40B4-BE49-F238E27FC236}">
                <a16:creationId xmlns:a16="http://schemas.microsoft.com/office/drawing/2014/main" id="{DCD41032-B680-4F37-BF70-F2EC40F32DB1}"/>
              </a:ext>
            </a:extLst>
          </p:cNvPr>
          <p:cNvSpPr txBox="1"/>
          <p:nvPr/>
        </p:nvSpPr>
        <p:spPr>
          <a:xfrm>
            <a:off x="9086763" y="2101525"/>
            <a:ext cx="1212408" cy="1425215"/>
          </a:xfrm>
          <a:prstGeom prst="rect">
            <a:avLst/>
          </a:prstGeom>
          <a:noFill/>
        </p:spPr>
        <p:txBody>
          <a:bodyPr wrap="square" lIns="182854" tIns="146283" rIns="182854" bIns="146283" rtlCol="0">
            <a:spAutoFit/>
          </a:bodyPr>
          <a:lstStyle/>
          <a:p>
            <a:pPr>
              <a:lnSpc>
                <a:spcPct val="90000"/>
              </a:lnSpc>
              <a:spcAft>
                <a:spcPts val="600"/>
              </a:spcAft>
            </a:pPr>
            <a:r>
              <a:rPr lang="fr-FR" sz="7998" b="1">
                <a:solidFill>
                  <a:schemeClr val="bg1"/>
                </a:solidFill>
              </a:rPr>
              <a:t>3</a:t>
            </a:r>
          </a:p>
        </p:txBody>
      </p:sp>
      <p:sp>
        <p:nvSpPr>
          <p:cNvPr id="5" name="Espace réservé du texte 4">
            <a:extLst>
              <a:ext uri="{FF2B5EF4-FFF2-40B4-BE49-F238E27FC236}">
                <a16:creationId xmlns:a16="http://schemas.microsoft.com/office/drawing/2014/main" id="{77F73C14-CAC3-4981-9325-CF33DB88FD79}"/>
              </a:ext>
            </a:extLst>
          </p:cNvPr>
          <p:cNvSpPr>
            <a:spLocks noGrp="1"/>
          </p:cNvSpPr>
          <p:nvPr>
            <p:ph type="body" sz="quarter" idx="13"/>
          </p:nvPr>
        </p:nvSpPr>
        <p:spPr/>
        <p:txBody>
          <a:bodyPr/>
          <a:lstStyle/>
          <a:p>
            <a:r>
              <a:rPr lang="fr-FR" dirty="0" err="1"/>
              <a:t>Booting</a:t>
            </a:r>
            <a:r>
              <a:rPr lang="fr-FR" dirty="0"/>
              <a:t> an alternative operating system</a:t>
            </a:r>
          </a:p>
        </p:txBody>
      </p:sp>
    </p:spTree>
    <p:extLst>
      <p:ext uri="{BB962C8B-B14F-4D97-AF65-F5344CB8AC3E}">
        <p14:creationId xmlns:p14="http://schemas.microsoft.com/office/powerpoint/2010/main" val="1312585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Goal of Boot from media</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8"/>
            <a:ext cx="11885514" cy="4902598"/>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40" dirty="0"/>
          </a:p>
          <a:p>
            <a:pPr lvl="0"/>
            <a:r>
              <a:rPr lang="en-US" sz="2400" dirty="0"/>
              <a:t>Install a new operating system</a:t>
            </a:r>
          </a:p>
          <a:p>
            <a:pPr lvl="0"/>
            <a:endParaRPr lang="en-US" sz="2400" dirty="0"/>
          </a:p>
          <a:p>
            <a:pPr lvl="0"/>
            <a:r>
              <a:rPr lang="en-US" sz="2400" dirty="0"/>
              <a:t>If your PC won't start and you haven't created a recovery drive, download installation media and use it to restore from a system restore point or reset your PC.</a:t>
            </a:r>
          </a:p>
          <a:p>
            <a:pPr lvl="0"/>
            <a:endParaRPr lang="en-US" sz="2400" dirty="0"/>
          </a:p>
          <a:p>
            <a:r>
              <a:rPr lang="en-US" sz="2400" dirty="0"/>
              <a:t>If needing to access the registry database on a system that is no longer bootable</a:t>
            </a:r>
          </a:p>
          <a:p>
            <a:endParaRPr lang="en-US" sz="2040" dirty="0"/>
          </a:p>
          <a:p>
            <a:endParaRPr lang="en-US" sz="2040" dirty="0"/>
          </a:p>
          <a:p>
            <a:endParaRPr lang="en-US" sz="2040" dirty="0"/>
          </a:p>
          <a:p>
            <a:pPr lvl="0"/>
            <a:endParaRPr lang="en-US" sz="2040" dirty="0"/>
          </a:p>
          <a:p>
            <a:pPr lvl="0"/>
            <a:endParaRPr lang="en-US" sz="2040" dirty="0"/>
          </a:p>
          <a:p>
            <a:pPr lvl="0"/>
            <a:endParaRPr lang="en-US" sz="2040" dirty="0"/>
          </a:p>
        </p:txBody>
      </p:sp>
    </p:spTree>
    <p:extLst>
      <p:ext uri="{BB962C8B-B14F-4D97-AF65-F5344CB8AC3E}">
        <p14:creationId xmlns:p14="http://schemas.microsoft.com/office/powerpoint/2010/main" val="13213911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From an attacker perspective</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8"/>
            <a:ext cx="11885514" cy="8184864"/>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40" dirty="0"/>
              <a:t>The goal is to gain administrator access with a Windows Boot DVD/USB for following versions :</a:t>
            </a:r>
          </a:p>
          <a:p>
            <a:endParaRPr lang="en-US" sz="2040" dirty="0"/>
          </a:p>
          <a:p>
            <a:pPr marL="420964" lvl="1" indent="-174862"/>
            <a:r>
              <a:rPr lang="en-US" sz="1428" dirty="0"/>
              <a:t>Windows Vista</a:t>
            </a:r>
          </a:p>
          <a:p>
            <a:pPr marL="420964" lvl="1" indent="-174862"/>
            <a:r>
              <a:rPr lang="en-US" sz="1428" dirty="0"/>
              <a:t>Windows 7</a:t>
            </a:r>
          </a:p>
          <a:p>
            <a:pPr marL="420964" lvl="1" indent="-174862"/>
            <a:r>
              <a:rPr lang="en-US" sz="1428" dirty="0"/>
              <a:t>Windows 8 Pro</a:t>
            </a:r>
          </a:p>
          <a:p>
            <a:pPr marL="420964" lvl="1" indent="-174862"/>
            <a:r>
              <a:rPr lang="en-US" sz="1428" dirty="0"/>
              <a:t>Windows 10</a:t>
            </a:r>
          </a:p>
          <a:p>
            <a:pPr marL="420964" lvl="1" indent="-174862"/>
            <a:r>
              <a:rPr lang="en-US" sz="1428" dirty="0"/>
              <a:t>Windows Server 2008/2008 R2</a:t>
            </a:r>
          </a:p>
          <a:p>
            <a:pPr marL="420964" lvl="1" indent="-174862"/>
            <a:r>
              <a:rPr lang="en-US" sz="1428" dirty="0"/>
              <a:t>Windows Server 2012 / 2012R2</a:t>
            </a:r>
          </a:p>
          <a:p>
            <a:pPr marL="420964" lvl="1" indent="-174862"/>
            <a:r>
              <a:rPr lang="en-US" sz="1428" dirty="0"/>
              <a:t>Windows Server 2016</a:t>
            </a:r>
          </a:p>
          <a:p>
            <a:endParaRPr lang="en-US" sz="2040" dirty="0"/>
          </a:p>
          <a:p>
            <a:r>
              <a:rPr lang="en-US" sz="2040" dirty="0"/>
              <a:t>Required physical access to computer</a:t>
            </a:r>
          </a:p>
          <a:p>
            <a:endParaRPr lang="en-US" sz="2040" dirty="0"/>
          </a:p>
          <a:p>
            <a:r>
              <a:rPr lang="en-US" sz="2040" dirty="0"/>
              <a:t>A Windows 7 DVD can be used to gain administrator access to Windows 10 and vice versa.</a:t>
            </a:r>
          </a:p>
          <a:p>
            <a:endParaRPr lang="en-US" sz="2040" dirty="0"/>
          </a:p>
          <a:p>
            <a:r>
              <a:rPr lang="en-US" sz="2040" dirty="0"/>
              <a:t>The methods only work for local accounts not Microsoft account.</a:t>
            </a:r>
          </a:p>
          <a:p>
            <a:endParaRPr lang="en-US" sz="2040" dirty="0"/>
          </a:p>
          <a:p>
            <a:r>
              <a:rPr lang="en-US" sz="2040" dirty="0"/>
              <a:t>Disk that contains the operating system should not be encrypted </a:t>
            </a:r>
          </a:p>
          <a:p>
            <a:endParaRPr lang="en-US" sz="2040" dirty="0"/>
          </a:p>
          <a:p>
            <a:endParaRPr lang="en-US" sz="2040" dirty="0"/>
          </a:p>
          <a:p>
            <a:endParaRPr lang="en-US" sz="2040" dirty="0"/>
          </a:p>
          <a:p>
            <a:endParaRPr lang="en-US" sz="2040" dirty="0"/>
          </a:p>
          <a:p>
            <a:endParaRPr lang="en-US" sz="2040" dirty="0"/>
          </a:p>
          <a:p>
            <a:pPr lvl="0"/>
            <a:endParaRPr lang="en-US" sz="2040" dirty="0"/>
          </a:p>
          <a:p>
            <a:pPr lvl="0"/>
            <a:endParaRPr lang="en-US" sz="2040" dirty="0"/>
          </a:p>
          <a:p>
            <a:pPr lvl="0"/>
            <a:endParaRPr lang="en-US" sz="2040" dirty="0"/>
          </a:p>
        </p:txBody>
      </p:sp>
      <p:sp>
        <p:nvSpPr>
          <p:cNvPr id="6" name="Rectangle 3">
            <a:extLst>
              <a:ext uri="{FF2B5EF4-FFF2-40B4-BE49-F238E27FC236}">
                <a16:creationId xmlns:a16="http://schemas.microsoft.com/office/drawing/2014/main" id="{677611CC-6AF2-4BBF-AC34-1DCD8B77C156}"/>
              </a:ext>
            </a:extLst>
          </p:cNvPr>
          <p:cNvSpPr>
            <a:spLocks noChangeArrowheads="1"/>
          </p:cNvSpPr>
          <p:nvPr/>
        </p:nvSpPr>
        <p:spPr bwMode="auto">
          <a:xfrm>
            <a:off x="156316" y="244516"/>
            <a:ext cx="66" cy="2881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l" defTabSz="932597" eaLnBrk="0" hangingPunct="0">
              <a:spcBef>
                <a:spcPct val="0"/>
              </a:spcBef>
              <a:spcAft>
                <a:spcPct val="0"/>
              </a:spcAft>
            </a:pPr>
            <a:endParaRPr lang="fr-FR" altLang="fr-FR" sz="1836" dirty="0">
              <a:latin typeface="Arial" panose="020B0604020202020204" pitchFamily="34" charset="0"/>
            </a:endParaRPr>
          </a:p>
        </p:txBody>
      </p:sp>
    </p:spTree>
    <p:extLst>
      <p:ext uri="{BB962C8B-B14F-4D97-AF65-F5344CB8AC3E}">
        <p14:creationId xmlns:p14="http://schemas.microsoft.com/office/powerpoint/2010/main" val="13717392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99" spc="-50" dirty="0"/>
              <a:t>Boot from media - Step by step</a:t>
            </a:r>
          </a:p>
        </p:txBody>
      </p:sp>
      <p:sp>
        <p:nvSpPr>
          <p:cNvPr id="4" name="Espace réservé du texte 3">
            <a:extLst>
              <a:ext uri="{FF2B5EF4-FFF2-40B4-BE49-F238E27FC236}">
                <a16:creationId xmlns:a16="http://schemas.microsoft.com/office/drawing/2014/main" id="{605BF8EC-CAC7-4AA4-BD7B-3347A1EF9B38}"/>
              </a:ext>
            </a:extLst>
          </p:cNvPr>
          <p:cNvSpPr>
            <a:spLocks noGrp="1"/>
          </p:cNvSpPr>
          <p:nvPr>
            <p:ph type="body" sz="quarter" idx="13"/>
          </p:nvPr>
        </p:nvSpPr>
        <p:spPr/>
        <p:txBody>
          <a:bodyPr/>
          <a:lstStyle/>
          <a:p>
            <a:endParaRPr lang="fr-FR" dirty="0"/>
          </a:p>
        </p:txBody>
      </p:sp>
    </p:spTree>
    <p:extLst>
      <p:ext uri="{BB962C8B-B14F-4D97-AF65-F5344CB8AC3E}">
        <p14:creationId xmlns:p14="http://schemas.microsoft.com/office/powerpoint/2010/main" val="15721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Goal</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8"/>
            <a:ext cx="11885514" cy="3456626"/>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56" dirty="0"/>
              <a:t>Present how an attacker could boot the computer from a media and take control of the local administrator account</a:t>
            </a:r>
          </a:p>
          <a:p>
            <a:endParaRPr lang="en-US" sz="2040" dirty="0"/>
          </a:p>
          <a:p>
            <a:endParaRPr lang="en-US" sz="2040" dirty="0"/>
          </a:p>
          <a:p>
            <a:endParaRPr lang="en-US" sz="2040" dirty="0"/>
          </a:p>
          <a:p>
            <a:endParaRPr lang="en-US" sz="2040" dirty="0"/>
          </a:p>
          <a:p>
            <a:pPr lvl="0"/>
            <a:endParaRPr lang="en-US" sz="2040" dirty="0"/>
          </a:p>
          <a:p>
            <a:pPr lvl="0"/>
            <a:endParaRPr lang="en-US" sz="2040" dirty="0"/>
          </a:p>
          <a:p>
            <a:pPr lvl="0"/>
            <a:endParaRPr lang="en-US" sz="2040" dirty="0"/>
          </a:p>
        </p:txBody>
      </p:sp>
      <p:sp>
        <p:nvSpPr>
          <p:cNvPr id="6" name="Rectangle 3">
            <a:extLst>
              <a:ext uri="{FF2B5EF4-FFF2-40B4-BE49-F238E27FC236}">
                <a16:creationId xmlns:a16="http://schemas.microsoft.com/office/drawing/2014/main" id="{677611CC-6AF2-4BBF-AC34-1DCD8B77C156}"/>
              </a:ext>
            </a:extLst>
          </p:cNvPr>
          <p:cNvSpPr>
            <a:spLocks noChangeArrowheads="1"/>
          </p:cNvSpPr>
          <p:nvPr/>
        </p:nvSpPr>
        <p:spPr bwMode="auto">
          <a:xfrm>
            <a:off x="156316" y="244516"/>
            <a:ext cx="66" cy="2881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l" defTabSz="932597" eaLnBrk="0" hangingPunct="0">
              <a:spcBef>
                <a:spcPct val="0"/>
              </a:spcBef>
              <a:spcAft>
                <a:spcPct val="0"/>
              </a:spcAft>
            </a:pPr>
            <a:endParaRPr lang="fr-FR" altLang="fr-FR" sz="1836" dirty="0">
              <a:latin typeface="Arial" panose="020B0604020202020204" pitchFamily="34" charset="0"/>
            </a:endParaRPr>
          </a:p>
        </p:txBody>
      </p:sp>
    </p:spTree>
    <p:extLst>
      <p:ext uri="{BB962C8B-B14F-4D97-AF65-F5344CB8AC3E}">
        <p14:creationId xmlns:p14="http://schemas.microsoft.com/office/powerpoint/2010/main" val="64430085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51&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20&quot;&gt;&lt;elem m_fUsage=&quot;1.00000000000000000000E+000&quot;&gt;&lt;m_msothmcolidx val=&quot;0&quot;/&gt;&lt;m_rgb r=&quot;f5&quot; g=&quot;d4&quot; b=&quot;da&quot;/&gt;&lt;m_ppcolschidx tagver0=&quot;23004&quot; tagname0=&quot;m_ppcolschidxUNRECOGNIZED&quot; val=&quot;0&quot;/&gt;&lt;m_nBrightness val=&quot;0&quot;/&gt;&lt;/elem&gt;&lt;elem m_fUsage=&quot;9.00000000000000020000E-001&quot;&gt;&lt;m_msothmcolidx val=&quot;0&quot;/&gt;&lt;m_rgb r=&quot;ea&quot; g=&quot;a9&quot; b=&quot;b6&quot;/&gt;&lt;m_ppcolschidx tagver0=&quot;23004&quot; tagname0=&quot;m_ppcolschidxUNRECOGNIZED&quot; val=&quot;0&quot;/&gt;&lt;m_nBrightness val=&quot;0&quot;/&gt;&lt;/elem&gt;&lt;elem m_fUsage=&quot;8.10000000000000050000E-001&quot;&gt;&lt;m_msothmcolidx val=&quot;0&quot;/&gt;&lt;m_rgb r=&quot;e0&quot; g=&quot;7e&quot; b=&quot;91&quot;/&gt;&lt;m_ppcolschidx tagver0=&quot;23004&quot; tagname0=&quot;m_ppcolschidxUNRECOGNIZED&quot; val=&quot;0&quot;/&gt;&lt;m_nBrightness val=&quot;0&quot;/&gt;&lt;/elem&gt;&lt;elem m_fUsage=&quot;7.29000000000000090000E-001&quot;&gt;&lt;m_msothmcolidx val=&quot;0&quot;/&gt;&lt;m_rgb r=&quot;c4&quot; g=&quot;2f&quot; b=&quot;4c&quot;/&gt;&lt;m_ppcolschidx tagver0=&quot;23004&quot; tagname0=&quot;m_ppcolschidxUNRECOGNIZED&quot; val=&quot;0&quot;/&gt;&lt;m_nBrightness val=&quot;0&quot;/&gt;&lt;/elem&gt;&lt;elem m_fUsage=&quot;6.56100000000000130000E-001&quot;&gt;&lt;m_msothmcolidx val=&quot;0&quot;/&gt;&lt;m_rgb r=&quot;dc&quot; g=&quot;e6&quot; b=&quot;f2&quot;/&gt;&lt;m_ppcolschidx tagver0=&quot;23004&quot; tagname0=&quot;m_ppcolschidxUNRECOGNIZED&quot; val=&quot;0&quot;/&gt;&lt;m_nBrightness val=&quot;0&quot;/&gt;&lt;/elem&gt;&lt;elem m_fUsage=&quot;5.96240132571000060000E-001&quot;&gt;&lt;m_msothmcolidx val=&quot;0&quot;/&gt;&lt;m_rgb r=&quot;40&quot; g=&quot;b0&quot; b=&quot;ff&quot;/&gt;&lt;m_ppcolschidx tagver0=&quot;23004&quot; tagname0=&quot;m_ppcolschidxUNRECOGNIZED&quot; val=&quot;0&quot;/&gt;&lt;m_nBrightness val=&quot;0&quot;/&gt;&lt;/elem&gt;&lt;elem m_fUsage=&quot;5.90490000000000180000E-001&quot;&gt;&lt;m_msothmcolidx val=&quot;0&quot;/&gt;&lt;m_rgb r=&quot;b9&quot; g=&quot;cd&quot; b=&quot;e5&quot;/&gt;&lt;m_ppcolschidx tagver0=&quot;23004&quot; tagname0=&quot;m_ppcolschidxUNRECOGNIZED&quot; val=&quot;0&quot;/&gt;&lt;m_nBrightness val=&quot;0&quot;/&gt;&lt;/elem&gt;&lt;elem m_fUsage=&quot;5.31441000000000160000E-001&quot;&gt;&lt;m_msothmcolidx val=&quot;0&quot;/&gt;&lt;m_rgb r=&quot;95&quot; g=&quot;b3&quot; b=&quot;d7&quot;/&gt;&lt;m_ppcolschidx tagver0=&quot;23004&quot; tagname0=&quot;m_ppcolschidxUNRECOGNIZED&quot; val=&quot;0&quot;/&gt;&lt;m_nBrightness val=&quot;0&quot;/&gt;&lt;/elem&gt;&lt;elem m_fUsage=&quot;4.78296900000000140000E-001&quot;&gt;&lt;m_msothmcolidx val=&quot;0&quot;/&gt;&lt;m_rgb r=&quot;4f&quot; g=&quot;81&quot; b=&quot;bd&quot;/&gt;&lt;m_ppcolschidx tagver0=&quot;23004&quot; tagname0=&quot;m_ppcolschidxUNRECOGNIZED&quot; val=&quot;0&quot;/&gt;&lt;m_nBrightness val=&quot;0&quot;/&gt;&lt;/elem&gt;&lt;elem m_fUsage=&quot;4.30467210000000160000E-001&quot;&gt;&lt;m_msothmcolidx val=&quot;0&quot;/&gt;&lt;m_rgb r=&quot;e6&quot; g=&quot;b9&quot; b=&quot;b8&quot;/&gt;&lt;m_ppcolschidx tagver0=&quot;23004&quot; tagname0=&quot;m_ppcolschidxUNRECOGNIZED&quot; val=&quot;0&quot;/&gt;&lt;m_nBrightness val=&quot;0&quot;/&gt;&lt;/elem&gt;&lt;elem m_fUsage=&quot;3.87420489000000150000E-001&quot;&gt;&lt;m_msothmcolidx val=&quot;0&quot;/&gt;&lt;m_rgb r=&quot;bf&quot; g=&quot;e4&quot; b=&quot;ff&quot;/&gt;&lt;m_ppcolschidx tagver0=&quot;23004&quot; tagname0=&quot;m_ppcolschidxUNRECOGNIZED&quot; val=&quot;0&quot;/&gt;&lt;m_nBrightness val=&quot;0&quot;/&gt;&lt;/elem&gt;&lt;elem m_fUsage=&quot;3.48678440100000150000E-001&quot;&gt;&lt;m_msothmcolidx val=&quot;0&quot;/&gt;&lt;m_rgb r=&quot;80&quot; g=&quot;ca&quot; b=&quot;ff&quot;/&gt;&lt;m_ppcolschidx tagver0=&quot;23004&quot; tagname0=&quot;m_ppcolschidxUNRECOGNIZED&quot; val=&quot;0&quot;/&gt;&lt;m_nBrightness val=&quot;0&quot;/&gt;&lt;/elem&gt;&lt;elem m_fUsage=&quot;2.59513624428511560000E-001&quot;&gt;&lt;m_msothmcolidx val=&quot;0&quot;/&gt;&lt;m_rgb r=&quot;c6&quot; g=&quot;d9&quot; b=&quot;f1&quot;/&gt;&lt;m_ppcolschidx tagver0=&quot;23004&quot; tagname0=&quot;m_ppcolschidxUNRECOGNIZED&quot; val=&quot;0&quot;/&gt;&lt;m_nBrightness val=&quot;0&quot;/&gt;&lt;/elem&gt;&lt;elem m_fUsage=&quot;2.54186582832900130000E-001&quot;&gt;&lt;m_msothmcolidx val=&quot;0&quot;/&gt;&lt;m_rgb r=&quot;0&quot; g=&quot;70&quot; b=&quot;c0&quot;/&gt;&lt;m_ppcolschidx tagver0=&quot;23004&quot; tagname0=&quot;m_ppcolschidxUNRECOGNIZED&quot; val=&quot;0&quot;/&gt;&lt;m_nBrightness val=&quot;0&quot;/&gt;&lt;/elem&gt;&lt;elem m_fUsage=&quot;2.33562261985660410000E-001&quot;&gt;&lt;m_msothmcolidx val=&quot;0&quot;/&gt;&lt;m_rgb r=&quot;55&quot; g=&quot;8e&quot; b=&quot;d5&quot;/&gt;&lt;m_ppcolschidx tagver0=&quot;23004&quot; tagname0=&quot;m_ppcolschidxUNRECOGNIZED&quot; val=&quot;0&quot;/&gt;&lt;m_nBrightness val=&quot;0&quot;/&gt;&lt;/elem&gt;&lt;elem m_fUsage=&quot;2.28767924549610120000E-001&quot;&gt;&lt;m_msothmcolidx val=&quot;0&quot;/&gt;&lt;m_rgb r=&quot;f7&quot; g=&quot;cf&quot; b=&quot;d6&quot;/&gt;&lt;m_ppcolschidx tagver0=&quot;23004&quot; tagname0=&quot;m_ppcolschidxUNRECOGNIZED&quot; val=&quot;0&quot;/&gt;&lt;m_nBrightness val=&quot;0&quot;/&gt;&lt;/elem&gt;&lt;elem m_fUsage=&quot;2.10206035787094380000E-001&quot;&gt;&lt;m_msothmcolidx val=&quot;0&quot;/&gt;&lt;m_rgb r=&quot;1f&quot; g=&quot;49&quot; b=&quot;7d&quot;/&gt;&lt;m_ppcolschidx tagver0=&quot;23004&quot; tagname0=&quot;m_ppcolschidxUNRECOGNIZED&quot; val=&quot;0&quot;/&gt;&lt;m_nBrightness val=&quot;0&quot;/&gt;&lt;/elem&gt;&lt;elem m_fUsage=&quot;2.05891132094649100000E-001&quot;&gt;&lt;m_msothmcolidx val=&quot;0&quot;/&gt;&lt;m_rgb r=&quot;ef&quot; g=&quot;9e&quot; b=&quot;ae&quot;/&gt;&lt;m_ppcolschidx tagver0=&quot;23004&quot; tagname0=&quot;m_ppcolschidxUNRECOGNIZED&quot; val=&quot;0&quot;/&gt;&lt;m_nBrightness val=&quot;0&quot;/&gt;&lt;/elem&gt;&lt;elem m_fUsage=&quot;1.85302018885184190000E-001&quot;&gt;&lt;m_msothmcolidx val=&quot;0&quot;/&gt;&lt;m_rgb r=&quot;e7&quot; g=&quot;6e&quot; b=&quot;85&quot;/&gt;&lt;m_ppcolschidx tagver0=&quot;23004&quot; tagname0=&quot;m_ppcolschidxUNRECOGNIZED&quot; val=&quot;0&quot;/&gt;&lt;m_nBrightness val=&quot;0&quot;/&gt;&lt;/elem&gt;&lt;elem m_fUsage=&quot;1.66771816996665770000E-001&quot;&gt;&lt;m_msothmcolidx val=&quot;0&quot;/&gt;&lt;m_rgb r=&quot;c5&quot; g=&quot;20&quot; b=&quot;3f&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1_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3.xml><?xml version="1.0" encoding="utf-8"?>
<a:theme xmlns:a="http://schemas.openxmlformats.org/drawingml/2006/main" name="Services4x3">
  <a:themeElements>
    <a:clrScheme name="Custom 1">
      <a:dk1>
        <a:srgbClr val="000000"/>
      </a:dk1>
      <a:lt1>
        <a:sysClr val="window" lastClr="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D_Presentation_Template_Technology-Lesson_Title_v1.2.pptx" id="{262DFB4E-86F5-4AD6-A1D0-B60CF63AAE25}" vid="{F5E3D30A-E5C3-453A-B713-BF3585143B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36626226E27B74892394EFBDF922767" ma:contentTypeVersion="2" ma:contentTypeDescription="Create a new document." ma:contentTypeScope="" ma:versionID="7eb1f3556ce03623d52d047154736948">
  <xsd:schema xmlns:xsd="http://www.w3.org/2001/XMLSchema" xmlns:xs="http://www.w3.org/2001/XMLSchema" xmlns:p="http://schemas.microsoft.com/office/2006/metadata/properties" xmlns:ns2="517b36ea-b140-47be-8d07-387acfc90838" targetNamespace="http://schemas.microsoft.com/office/2006/metadata/properties" ma:root="true" ma:fieldsID="8f91c62ed870a8b4a8a08e92a9d04d9d" ns2:_="">
    <xsd:import namespace="517b36ea-b140-47be-8d07-387acfc908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b36ea-b140-47be-8d07-387acfc908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140B17-0E85-40FB-904D-6E0A38E3BAB5}">
  <ds:schemaRefs>
    <ds:schemaRef ds:uri="http://schemas.microsoft.com/office/infopath/2007/PartnerControls"/>
    <ds:schemaRef ds:uri="http://schemas.microsoft.com/office/2006/metadata/properties"/>
    <ds:schemaRef ds:uri="http://schemas.microsoft.com/office/2006/documentManagement/types"/>
    <ds:schemaRef ds:uri="517b36ea-b140-47be-8d07-387acfc90838"/>
    <ds:schemaRef ds:uri="http://purl.org/dc/elements/1.1/"/>
    <ds:schemaRef ds:uri="http://schemas.openxmlformats.org/package/2006/metadata/core-properties"/>
    <ds:schemaRef ds:uri="http://purl.org/dc/dcmitype/"/>
    <ds:schemaRef ds:uri="http://www.w3.org/XML/1998/namespace"/>
    <ds:schemaRef ds:uri="http://purl.org/dc/terms/"/>
  </ds:schemaRefs>
</ds:datastoreItem>
</file>

<file path=customXml/itemProps2.xml><?xml version="1.0" encoding="utf-8"?>
<ds:datastoreItem xmlns:ds="http://schemas.openxmlformats.org/officeDocument/2006/customXml" ds:itemID="{75078BD6-0BC2-47C5-A54F-13BCB80D94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7b36ea-b140-47be-8d07-387acfc908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E5E569-50E6-4E55-854C-3359E7A540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1755</Words>
  <Application>Microsoft Office PowerPoint</Application>
  <PresentationFormat>Personnalisé</PresentationFormat>
  <Paragraphs>347</Paragraphs>
  <Slides>47</Slides>
  <Notes>14</Notes>
  <HiddenSlides>1</HiddenSlides>
  <MMClips>0</MMClips>
  <ScaleCrop>false</ScaleCrop>
  <HeadingPairs>
    <vt:vector size="6" baseType="variant">
      <vt:variant>
        <vt:lpstr>Polices utilisées</vt:lpstr>
      </vt:variant>
      <vt:variant>
        <vt:i4>13</vt:i4>
      </vt:variant>
      <vt:variant>
        <vt:lpstr>Thème</vt:lpstr>
      </vt:variant>
      <vt:variant>
        <vt:i4>3</vt:i4>
      </vt:variant>
      <vt:variant>
        <vt:lpstr>Titres des diapositives</vt:lpstr>
      </vt:variant>
      <vt:variant>
        <vt:i4>47</vt:i4>
      </vt:variant>
    </vt:vector>
  </HeadingPairs>
  <TitlesOfParts>
    <vt:vector size="63" baseType="lpstr">
      <vt:lpstr>Arial</vt:lpstr>
      <vt:lpstr>Arial Narrow</vt:lpstr>
      <vt:lpstr>Calibri</vt:lpstr>
      <vt:lpstr>Calibri Light</vt:lpstr>
      <vt:lpstr>Courier New</vt:lpstr>
      <vt:lpstr>Segoe Pro Light</vt:lpstr>
      <vt:lpstr>Segoe Pro Semibold</vt:lpstr>
      <vt:lpstr>Segoe UI</vt:lpstr>
      <vt:lpstr>Segoe UI Light</vt:lpstr>
      <vt:lpstr>Segoe UI Semibold</vt:lpstr>
      <vt:lpstr>Segoe UI Semilight</vt:lpstr>
      <vt:lpstr>Times New Roman</vt:lpstr>
      <vt:lpstr>Wingdings</vt:lpstr>
      <vt:lpstr>WHITE TEMPLATE</vt:lpstr>
      <vt:lpstr>1_WHITE TEMPLATE</vt:lpstr>
      <vt:lpstr>Services4x3</vt:lpstr>
      <vt:lpstr>Présentation PowerPoint</vt:lpstr>
      <vt:lpstr>Présentation PowerPoint</vt:lpstr>
      <vt:lpstr>Présentation PowerPoint</vt:lpstr>
      <vt:lpstr>Boot from media</vt:lpstr>
      <vt:lpstr>Présentation PowerPoint</vt:lpstr>
      <vt:lpstr>Présentation PowerPoint</vt:lpstr>
      <vt:lpstr>Présentation PowerPoint</vt:lpstr>
      <vt:lpstr>Boot from media - Step by step</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Offline Password cracking</vt:lpstr>
      <vt:lpstr>Présentation PowerPoint</vt:lpstr>
      <vt:lpstr>Présentation PowerPoint</vt:lpstr>
      <vt:lpstr>Présentation PowerPoint</vt:lpstr>
      <vt:lpstr>Présentation PowerPoint</vt:lpstr>
      <vt:lpstr>Video - Demo Crack the Hash (see WindowsSecurity-Module4-Section2-Offline-Attacks-CrackTheHash.wmv) </vt:lpstr>
      <vt:lpstr>Countermeasures</vt:lpstr>
      <vt:lpstr>What is BitLocker? </vt:lpstr>
      <vt:lpstr>Bitlocker and AES</vt:lpstr>
      <vt:lpstr>BitLocker History</vt:lpstr>
      <vt:lpstr>Encryption</vt:lpstr>
      <vt:lpstr>Encryption Keys</vt:lpstr>
      <vt:lpstr>Bitlocker Integration with Azure</vt:lpstr>
      <vt:lpstr>Bitlocker Integration with Azure</vt:lpstr>
      <vt:lpstr>Can I Work While BitLocker is Encrypting My Drives?</vt:lpstr>
      <vt:lpstr>Présentation PowerPoint</vt:lpstr>
      <vt:lpstr>Présentation PowerPoint</vt:lpstr>
      <vt:lpstr>Documentation</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Security Module 4 – Malware with Windows</dc:title>
  <dc:creator/>
  <cp:lastModifiedBy/>
  <cp:revision>1</cp:revision>
  <dcterms:modified xsi:type="dcterms:W3CDTF">2018-09-14T13:49:24Z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MSFT 2014 v4</vt:lpwstr>
  </property>
  <property fmtid="{D5CDD505-2E9C-101B-9397-08002B2CF9AE}" pid="3" name="Template Name">
    <vt:lpwstr>Onscreen</vt:lpwstr>
  </property>
  <property fmtid="{D5CDD505-2E9C-101B-9397-08002B2CF9AE}" pid="4" name="ContentTypeId">
    <vt:lpwstr>0x010100536626226E27B74892394EFBDF922767</vt:lpwstr>
  </property>
  <property fmtid="{D5CDD505-2E9C-101B-9397-08002B2CF9AE}" pid="5" name="Order">
    <vt:r8>158000</vt:r8>
  </property>
  <property fmtid="{D5CDD505-2E9C-101B-9397-08002B2CF9AE}" pid="6" name="_NewReviewCycle">
    <vt:lpwstr/>
  </property>
  <property fmtid="{D5CDD505-2E9C-101B-9397-08002B2CF9AE}" pid="7" name="DocVizMetadataToken">
    <vt:lpwstr>600x586x1</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bboucken@microsoft.com</vt:lpwstr>
  </property>
  <property fmtid="{D5CDD505-2E9C-101B-9397-08002B2CF9AE}" pid="11" name="MSIP_Label_f42aa342-8706-4288-bd11-ebb85995028c_SetDate">
    <vt:lpwstr>2018-05-25T08:35:37.4465893Z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ies>
</file>