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4538" r:id="rId4"/>
    <p:sldMasterId id="2147484577" r:id="rId5"/>
  </p:sldMasterIdLst>
  <p:notesMasterIdLst>
    <p:notesMasterId r:id="rId34"/>
  </p:notesMasterIdLst>
  <p:handoutMasterIdLst>
    <p:handoutMasterId r:id="rId35"/>
  </p:handoutMasterIdLst>
  <p:sldIdLst>
    <p:sldId id="776" r:id="rId6"/>
    <p:sldId id="896" r:id="rId7"/>
    <p:sldId id="860" r:id="rId8"/>
    <p:sldId id="998" r:id="rId9"/>
    <p:sldId id="999" r:id="rId10"/>
    <p:sldId id="1000" r:id="rId11"/>
    <p:sldId id="1001" r:id="rId12"/>
    <p:sldId id="1016" r:id="rId13"/>
    <p:sldId id="270" r:id="rId14"/>
    <p:sldId id="1002" r:id="rId15"/>
    <p:sldId id="1003" r:id="rId16"/>
    <p:sldId id="1004" r:id="rId17"/>
    <p:sldId id="1005" r:id="rId18"/>
    <p:sldId id="1006" r:id="rId19"/>
    <p:sldId id="1007" r:id="rId20"/>
    <p:sldId id="1009" r:id="rId21"/>
    <p:sldId id="1010" r:id="rId22"/>
    <p:sldId id="1011" r:id="rId23"/>
    <p:sldId id="1012" r:id="rId24"/>
    <p:sldId id="1013" r:id="rId25"/>
    <p:sldId id="1014" r:id="rId26"/>
    <p:sldId id="1015" r:id="rId27"/>
    <p:sldId id="997" r:id="rId28"/>
    <p:sldId id="861" r:id="rId29"/>
    <p:sldId id="862" r:id="rId30"/>
    <p:sldId id="863" r:id="rId31"/>
    <p:sldId id="859" r:id="rId32"/>
    <p:sldId id="858" r:id="rId33"/>
  </p:sldIdLst>
  <p:sldSz cx="12436475" cy="6994525"/>
  <p:notesSz cx="6781800" cy="9067800"/>
  <p:custDataLst>
    <p:tags r:id="rId36"/>
  </p:custDataLst>
  <p:defaultTex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7F9ADF2F-6FF9-4209-A79E-E049D158E0F0}">
          <p14:sldIdLst>
            <p14:sldId id="776"/>
            <p14:sldId id="896"/>
            <p14:sldId id="860"/>
          </p14:sldIdLst>
        </p14:section>
        <p14:section name="Module 4 - Section 4 - Securing OS boot process" id="{DD1856D7-1E69-4E43-AD0F-AFF190AB551C}">
          <p14:sldIdLst>
            <p14:sldId id="998"/>
            <p14:sldId id="999"/>
            <p14:sldId id="1000"/>
            <p14:sldId id="1001"/>
            <p14:sldId id="1016"/>
            <p14:sldId id="270"/>
            <p14:sldId id="1002"/>
            <p14:sldId id="1003"/>
            <p14:sldId id="1004"/>
            <p14:sldId id="1005"/>
            <p14:sldId id="1006"/>
            <p14:sldId id="1007"/>
            <p14:sldId id="1009"/>
            <p14:sldId id="1010"/>
            <p14:sldId id="1011"/>
            <p14:sldId id="1012"/>
            <p14:sldId id="1013"/>
            <p14:sldId id="1014"/>
            <p14:sldId id="1015"/>
          </p14:sldIdLst>
        </p14:section>
        <p14:section name="Module 4 - Section 4 - SSDT Hooking" id="{066993BF-86C4-4E62-8053-D2A0CB30E731}">
          <p14:sldIdLst>
            <p14:sldId id="997"/>
            <p14:sldId id="861"/>
            <p14:sldId id="862"/>
            <p14:sldId id="863"/>
            <p14:sldId id="859"/>
            <p14:sldId id="858"/>
          </p14:sldIdLst>
        </p14:section>
        <p14:section name="Slides" id="{7B155F46-CA68-4CCA-BB9A-A05119544FE5}">
          <p14:sldIdLst/>
        </p14:section>
        <p14:section name="End" id="{52A76F72-094A-4388-8D8C-3BF904671CF2}">
          <p14:sldIdLst/>
        </p14:section>
        <p14:section name="Other" id="{F66EB449-F8FC-428B-AE23-C5AE0971849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9" name="Auteu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2D91"/>
    <a:srgbClr val="FFF100"/>
    <a:srgbClr val="0078D7"/>
    <a:srgbClr val="107C10"/>
    <a:srgbClr val="E81123"/>
    <a:srgbClr val="002050"/>
    <a:srgbClr val="FF8C00"/>
    <a:srgbClr val="BFBFBF"/>
    <a:srgbClr val="505050"/>
    <a:srgbClr val="0179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128" autoAdjust="0"/>
  </p:normalViewPr>
  <p:slideViewPr>
    <p:cSldViewPr snapToGrid="0">
      <p:cViewPr varScale="1">
        <p:scale>
          <a:sx n="114" d="100"/>
          <a:sy n="114" d="100"/>
        </p:scale>
        <p:origin x="84" y="13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6940597173613839E-2"/>
          <c:y val="0.15338380978009183"/>
          <c:w val="0.86279720879253896"/>
          <c:h val="0.83668149494919386"/>
        </c:manualLayout>
      </c:layout>
      <c:barChart>
        <c:barDir val="bar"/>
        <c:grouping val="percentStacked"/>
        <c:varyColors val="0"/>
        <c:ser>
          <c:idx val="0"/>
          <c:order val="0"/>
          <c:spPr>
            <a:solidFill>
              <a:schemeClr val="accent1"/>
            </a:solidFill>
            <a:ln>
              <a:noFill/>
            </a:ln>
            <a:effectLst/>
          </c:spPr>
          <c:invertIfNegative val="0"/>
          <c:dPt>
            <c:idx val="0"/>
            <c:invertIfNegative val="0"/>
            <c:bubble3D val="0"/>
            <c:spPr>
              <a:solidFill>
                <a:schemeClr val="bg1">
                  <a:lumMod val="75000"/>
                </a:schemeClr>
              </a:solidFill>
              <a:ln>
                <a:noFill/>
              </a:ln>
              <a:effectLst/>
            </c:spPr>
            <c:extLst>
              <c:ext xmlns:c16="http://schemas.microsoft.com/office/drawing/2014/chart" uri="{C3380CC4-5D6E-409C-BE32-E72D297353CC}">
                <c16:uniqueId val="{00000001-C038-4BE5-8F58-052759718E87}"/>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C038-4BE5-8F58-052759718E87}"/>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C038-4BE5-8F58-052759718E87}"/>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7-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Sheet1!$B$2</c:f>
              <c:numCache>
                <c:formatCode>0%</c:formatCode>
                <c:ptCount val="1"/>
                <c:pt idx="0">
                  <c:v>0.5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8-C038-4BE5-8F58-052759718E87}"/>
            </c:ext>
          </c:extLst>
        </c:ser>
        <c:ser>
          <c:idx val="1"/>
          <c:order val="1"/>
          <c:spPr>
            <a:solidFill>
              <a:schemeClr val="tx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Sheet1!$C$2</c:f>
              <c:numCache>
                <c:formatCode>0%</c:formatCode>
                <c:ptCount val="1"/>
                <c:pt idx="0">
                  <c:v>0.15</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Column2</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9-C038-4BE5-8F58-052759718E87}"/>
            </c:ext>
          </c:extLst>
        </c:ser>
        <c:ser>
          <c:idx val="2"/>
          <c:order val="2"/>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B-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Sheet1!$D$2</c:f>
              <c:numCache>
                <c:formatCode>0%</c:formatCode>
                <c:ptCount val="1"/>
                <c:pt idx="0">
                  <c:v>0.05</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Column3</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C-C038-4BE5-8F58-052759718E87}"/>
            </c:ext>
          </c:extLst>
        </c:ser>
        <c:ser>
          <c:idx val="3"/>
          <c:order val="3"/>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Sheet1!$E$2</c:f>
              <c:numCache>
                <c:formatCode>0%</c:formatCode>
                <c:ptCount val="1"/>
                <c:pt idx="0">
                  <c:v>0.2</c:v>
                </c:pt>
              </c:numCache>
            </c:numRef>
          </c:val>
          <c:extLst>
            <c:ext xmlns:c15="http://schemas.microsoft.com/office/drawing/2012/chart" uri="{02D57815-91ED-43cb-92C2-25804820EDAC}">
              <c15:filteredSeriesTitle>
                <c15:tx>
                  <c:strRef>
                    <c:extLst>
                      <c:ext uri="{02D57815-91ED-43cb-92C2-25804820EDAC}">
                        <c15:formulaRef>
                          <c15:sqref>Sheet1!$E$1</c15:sqref>
                        </c15:formulaRef>
                      </c:ext>
                    </c:extLst>
                    <c:strCache>
                      <c:ptCount val="1"/>
                      <c:pt idx="0">
                        <c:v>Column4</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D-C038-4BE5-8F58-052759718E87}"/>
            </c:ext>
          </c:extLst>
        </c:ser>
        <c:ser>
          <c:idx val="4"/>
          <c:order val="4"/>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Sheet1!$F$2</c:f>
              <c:numCache>
                <c:formatCode>0%</c:formatCode>
                <c:ptCount val="1"/>
                <c:pt idx="0">
                  <c:v>0.1</c:v>
                </c:pt>
              </c:numCache>
            </c:numRef>
          </c:val>
          <c:extLst>
            <c:ext xmlns:c15="http://schemas.microsoft.com/office/drawing/2012/chart" uri="{02D57815-91ED-43cb-92C2-25804820EDAC}">
              <c15:filteredSeriesTitle>
                <c15:tx>
                  <c:strRef>
                    <c:extLst>
                      <c:ext uri="{02D57815-91ED-43cb-92C2-25804820EDAC}">
                        <c15:formulaRef>
                          <c15:sqref>Sheet1!$F$1</c15:sqref>
                        </c15:formulaRef>
                      </c:ext>
                    </c:extLst>
                    <c:strCache>
                      <c:ptCount val="1"/>
                      <c:pt idx="0">
                        <c:v>Column5</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E-C038-4BE5-8F58-052759718E87}"/>
            </c:ext>
          </c:extLst>
        </c:ser>
        <c:dLbls>
          <c:dLblPos val="ctr"/>
          <c:showLegendKey val="0"/>
          <c:showVal val="1"/>
          <c:showCatName val="0"/>
          <c:showSerName val="0"/>
          <c:showPercent val="0"/>
          <c:showBubbleSize val="0"/>
        </c:dLbls>
        <c:gapWidth val="79"/>
        <c:overlap val="100"/>
        <c:serLines>
          <c:spPr>
            <a:ln w="9525">
              <a:noFill/>
              <a:round/>
            </a:ln>
            <a:effectLst/>
          </c:spPr>
        </c:serLines>
        <c:axId val="283798464"/>
        <c:axId val="283793760"/>
      </c:barChart>
      <c:valAx>
        <c:axId val="283793760"/>
        <c:scaling>
          <c:orientation val="minMax"/>
        </c:scaling>
        <c:delete val="1"/>
        <c:axPos val="b"/>
        <c:numFmt formatCode="0%" sourceLinked="1"/>
        <c:majorTickMark val="none"/>
        <c:minorTickMark val="none"/>
        <c:tickLblPos val="nextTo"/>
        <c:crossAx val="283798464"/>
        <c:crosses val="autoZero"/>
        <c:crossBetween val="between"/>
      </c:valAx>
      <c:catAx>
        <c:axId val="28379846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283793760"/>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sz="1600"/>
      </a:pPr>
      <a:endParaRPr lang="fr-FR"/>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6940597173613839E-2"/>
          <c:y val="0.15338380978009183"/>
          <c:w val="0.86279720879253896"/>
          <c:h val="0.83668149494919386"/>
        </c:manualLayout>
      </c:layout>
      <c:barChart>
        <c:barDir val="bar"/>
        <c:grouping val="percentStacked"/>
        <c:varyColors val="0"/>
        <c:ser>
          <c:idx val="0"/>
          <c:order val="0"/>
          <c:spPr>
            <a:solidFill>
              <a:schemeClr val="accent1"/>
            </a:solidFill>
            <a:ln>
              <a:noFill/>
            </a:ln>
            <a:effectLst/>
          </c:spPr>
          <c:invertIfNegative val="0"/>
          <c:dPt>
            <c:idx val="0"/>
            <c:invertIfNegative val="0"/>
            <c:bubble3D val="0"/>
            <c:spPr>
              <a:solidFill>
                <a:schemeClr val="bg1">
                  <a:lumMod val="75000"/>
                </a:schemeClr>
              </a:solidFill>
              <a:ln>
                <a:noFill/>
              </a:ln>
              <a:effectLst/>
            </c:spPr>
            <c:extLst>
              <c:ext xmlns:c16="http://schemas.microsoft.com/office/drawing/2014/chart" uri="{C3380CC4-5D6E-409C-BE32-E72D297353CC}">
                <c16:uniqueId val="{00000001-C038-4BE5-8F58-052759718E87}"/>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C038-4BE5-8F58-052759718E87}"/>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C038-4BE5-8F58-052759718E87}"/>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7-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Sheet1!$B$2</c:f>
              <c:numCache>
                <c:formatCode>0%</c:formatCode>
                <c:ptCount val="1"/>
                <c:pt idx="0">
                  <c:v>0.5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8-C038-4BE5-8F58-052759718E87}"/>
            </c:ext>
          </c:extLst>
        </c:ser>
        <c:ser>
          <c:idx val="1"/>
          <c:order val="1"/>
          <c:spPr>
            <a:solidFill>
              <a:schemeClr val="tx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Sheet1!$C$2</c:f>
              <c:numCache>
                <c:formatCode>0%</c:formatCode>
                <c:ptCount val="1"/>
                <c:pt idx="0">
                  <c:v>0.15</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Column2</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9-C038-4BE5-8F58-052759718E87}"/>
            </c:ext>
          </c:extLst>
        </c:ser>
        <c:ser>
          <c:idx val="2"/>
          <c:order val="2"/>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B-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Sheet1!$D$2</c:f>
              <c:numCache>
                <c:formatCode>0%</c:formatCode>
                <c:ptCount val="1"/>
                <c:pt idx="0">
                  <c:v>0.05</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Column3</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C-C038-4BE5-8F58-052759718E87}"/>
            </c:ext>
          </c:extLst>
        </c:ser>
        <c:ser>
          <c:idx val="3"/>
          <c:order val="3"/>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Sheet1!$E$2</c:f>
              <c:numCache>
                <c:formatCode>0%</c:formatCode>
                <c:ptCount val="1"/>
                <c:pt idx="0">
                  <c:v>0.2</c:v>
                </c:pt>
              </c:numCache>
            </c:numRef>
          </c:val>
          <c:extLst>
            <c:ext xmlns:c15="http://schemas.microsoft.com/office/drawing/2012/chart" uri="{02D57815-91ED-43cb-92C2-25804820EDAC}">
              <c15:filteredSeriesTitle>
                <c15:tx>
                  <c:strRef>
                    <c:extLst>
                      <c:ext uri="{02D57815-91ED-43cb-92C2-25804820EDAC}">
                        <c15:formulaRef>
                          <c15:sqref>Sheet1!$E$1</c15:sqref>
                        </c15:formulaRef>
                      </c:ext>
                    </c:extLst>
                    <c:strCache>
                      <c:ptCount val="1"/>
                      <c:pt idx="0">
                        <c:v>Column4</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D-C038-4BE5-8F58-052759718E87}"/>
            </c:ext>
          </c:extLst>
        </c:ser>
        <c:ser>
          <c:idx val="4"/>
          <c:order val="4"/>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Sheet1!$F$2</c:f>
              <c:numCache>
                <c:formatCode>0%</c:formatCode>
                <c:ptCount val="1"/>
                <c:pt idx="0">
                  <c:v>0.1</c:v>
                </c:pt>
              </c:numCache>
            </c:numRef>
          </c:val>
          <c:extLst>
            <c:ext xmlns:c15="http://schemas.microsoft.com/office/drawing/2012/chart" uri="{02D57815-91ED-43cb-92C2-25804820EDAC}">
              <c15:filteredSeriesTitle>
                <c15:tx>
                  <c:strRef>
                    <c:extLst>
                      <c:ext uri="{02D57815-91ED-43cb-92C2-25804820EDAC}">
                        <c15:formulaRef>
                          <c15:sqref>Sheet1!$F$1</c15:sqref>
                        </c15:formulaRef>
                      </c:ext>
                    </c:extLst>
                    <c:strCache>
                      <c:ptCount val="1"/>
                      <c:pt idx="0">
                        <c:v>Column5</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E-C038-4BE5-8F58-052759718E87}"/>
            </c:ext>
          </c:extLst>
        </c:ser>
        <c:dLbls>
          <c:dLblPos val="ctr"/>
          <c:showLegendKey val="0"/>
          <c:showVal val="1"/>
          <c:showCatName val="0"/>
          <c:showSerName val="0"/>
          <c:showPercent val="0"/>
          <c:showBubbleSize val="0"/>
        </c:dLbls>
        <c:gapWidth val="79"/>
        <c:overlap val="100"/>
        <c:serLines>
          <c:spPr>
            <a:ln w="9525">
              <a:noFill/>
              <a:round/>
            </a:ln>
            <a:effectLst/>
          </c:spPr>
        </c:serLines>
        <c:axId val="283798464"/>
        <c:axId val="283793760"/>
      </c:barChart>
      <c:valAx>
        <c:axId val="283793760"/>
        <c:scaling>
          <c:orientation val="minMax"/>
        </c:scaling>
        <c:delete val="1"/>
        <c:axPos val="b"/>
        <c:numFmt formatCode="0%" sourceLinked="1"/>
        <c:majorTickMark val="none"/>
        <c:minorTickMark val="none"/>
        <c:tickLblPos val="nextTo"/>
        <c:crossAx val="283798464"/>
        <c:crosses val="autoZero"/>
        <c:crossBetween val="between"/>
      </c:valAx>
      <c:catAx>
        <c:axId val="28379846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283793760"/>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sz="1600"/>
      </a:pPr>
      <a:endParaRPr lang="fr-FR"/>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2" y="0"/>
            <a:ext cx="2939265" cy="453390"/>
          </a:xfrm>
          <a:prstGeom prst="rect">
            <a:avLst/>
          </a:prstGeom>
          <a:noFill/>
          <a:ln w="9525">
            <a:noFill/>
            <a:miter lim="800000"/>
            <a:headEnd/>
            <a:tailEnd/>
          </a:ln>
          <a:effectLst/>
        </p:spPr>
        <p:txBody>
          <a:bodyPr vert="horz" wrap="square" lIns="87379" tIns="43690" rIns="87379" bIns="43690" numCol="1" anchor="t" anchorCtr="0" compatLnSpc="1">
            <a:prstTxWarp prst="textNoShape">
              <a:avLst/>
            </a:prstTxWarp>
          </a:bodyPr>
          <a:lstStyle>
            <a:lvl1pPr algn="l" defTabSz="874550">
              <a:spcBef>
                <a:spcPct val="0"/>
              </a:spcBef>
              <a:defRPr sz="1200" b="1"/>
            </a:lvl1pPr>
          </a:lstStyle>
          <a:p>
            <a:endParaRPr lang="en-GB"/>
          </a:p>
        </p:txBody>
      </p:sp>
      <p:sp>
        <p:nvSpPr>
          <p:cNvPr id="10243" name="Rectangle 3"/>
          <p:cNvSpPr>
            <a:spLocks noGrp="1" noChangeArrowheads="1"/>
          </p:cNvSpPr>
          <p:nvPr>
            <p:ph type="dt" sz="quarter" idx="1"/>
          </p:nvPr>
        </p:nvSpPr>
        <p:spPr bwMode="auto">
          <a:xfrm>
            <a:off x="3842537" y="0"/>
            <a:ext cx="2939265" cy="453390"/>
          </a:xfrm>
          <a:prstGeom prst="rect">
            <a:avLst/>
          </a:prstGeom>
          <a:noFill/>
          <a:ln w="9525">
            <a:noFill/>
            <a:miter lim="800000"/>
            <a:headEnd/>
            <a:tailEnd/>
          </a:ln>
          <a:effectLst/>
        </p:spPr>
        <p:txBody>
          <a:bodyPr vert="horz" wrap="square" lIns="87379" tIns="43690" rIns="87379" bIns="43690" numCol="1" anchor="t" anchorCtr="0" compatLnSpc="1">
            <a:prstTxWarp prst="textNoShape">
              <a:avLst/>
            </a:prstTxWarp>
          </a:bodyPr>
          <a:lstStyle>
            <a:lvl1pPr algn="r" defTabSz="874550">
              <a:spcBef>
                <a:spcPct val="0"/>
              </a:spcBef>
              <a:defRPr sz="1200" b="1"/>
            </a:lvl1pPr>
          </a:lstStyle>
          <a:p>
            <a:endParaRPr lang="en-GB"/>
          </a:p>
        </p:txBody>
      </p:sp>
      <p:sp>
        <p:nvSpPr>
          <p:cNvPr id="10244" name="Rectangle 4"/>
          <p:cNvSpPr>
            <a:spLocks noGrp="1" noChangeArrowheads="1"/>
          </p:cNvSpPr>
          <p:nvPr>
            <p:ph type="ftr" sz="quarter" idx="2"/>
          </p:nvPr>
        </p:nvSpPr>
        <p:spPr bwMode="auto">
          <a:xfrm>
            <a:off x="2" y="8614410"/>
            <a:ext cx="2939265" cy="453390"/>
          </a:xfrm>
          <a:prstGeom prst="rect">
            <a:avLst/>
          </a:prstGeom>
          <a:noFill/>
          <a:ln w="9525">
            <a:noFill/>
            <a:miter lim="800000"/>
            <a:headEnd/>
            <a:tailEnd/>
          </a:ln>
          <a:effectLst/>
        </p:spPr>
        <p:txBody>
          <a:bodyPr vert="horz" wrap="square" lIns="87379" tIns="43690" rIns="87379" bIns="43690" numCol="1" anchor="b" anchorCtr="0" compatLnSpc="1">
            <a:prstTxWarp prst="textNoShape">
              <a:avLst/>
            </a:prstTxWarp>
          </a:bodyPr>
          <a:lstStyle>
            <a:lvl1pPr algn="l" defTabSz="874550">
              <a:spcBef>
                <a:spcPct val="0"/>
              </a:spcBef>
              <a:defRPr sz="1200" b="1"/>
            </a:lvl1pPr>
          </a:lstStyle>
          <a:p>
            <a:endParaRPr lang="en-GB"/>
          </a:p>
        </p:txBody>
      </p:sp>
      <p:sp>
        <p:nvSpPr>
          <p:cNvPr id="10245" name="Rectangle 5"/>
          <p:cNvSpPr>
            <a:spLocks noGrp="1" noChangeArrowheads="1"/>
          </p:cNvSpPr>
          <p:nvPr>
            <p:ph type="sldNum" sz="quarter" idx="3"/>
          </p:nvPr>
        </p:nvSpPr>
        <p:spPr bwMode="auto">
          <a:xfrm>
            <a:off x="3842537" y="8614410"/>
            <a:ext cx="2939265" cy="453390"/>
          </a:xfrm>
          <a:prstGeom prst="rect">
            <a:avLst/>
          </a:prstGeom>
          <a:noFill/>
          <a:ln w="9525">
            <a:noFill/>
            <a:miter lim="800000"/>
            <a:headEnd/>
            <a:tailEnd/>
          </a:ln>
          <a:effectLst/>
        </p:spPr>
        <p:txBody>
          <a:bodyPr vert="horz" wrap="square" lIns="87379" tIns="43690" rIns="87379" bIns="43690" numCol="1" anchor="b" anchorCtr="0" compatLnSpc="1">
            <a:prstTxWarp prst="textNoShape">
              <a:avLst/>
            </a:prstTxWarp>
          </a:bodyPr>
          <a:lstStyle>
            <a:lvl1pPr algn="r" defTabSz="874550">
              <a:spcBef>
                <a:spcPct val="0"/>
              </a:spcBef>
              <a:defRPr sz="1200" b="1"/>
            </a:lvl1pPr>
          </a:lstStyle>
          <a:p>
            <a:fld id="{13A2AEDD-AD55-49C8-838F-E55756FFD25D}" type="slidenum">
              <a:rPr lang="en-GB"/>
              <a:pPr/>
              <a:t>‹N°›</a:t>
            </a:fld>
            <a:endParaRPr lang="en-GB"/>
          </a:p>
        </p:txBody>
      </p:sp>
    </p:spTree>
    <p:extLst>
      <p:ext uri="{BB962C8B-B14F-4D97-AF65-F5344CB8AC3E}">
        <p14:creationId xmlns:p14="http://schemas.microsoft.com/office/powerpoint/2010/main" val="22552171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2" y="3"/>
            <a:ext cx="2958655" cy="446124"/>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lvl1pPr algn="l" defTabSz="859313">
              <a:spcBef>
                <a:spcPct val="0"/>
              </a:spcBef>
              <a:defRPr sz="1200" b="1">
                <a:latin typeface="Arial"/>
                <a:cs typeface="Arial"/>
                <a:sym typeface="Arial"/>
              </a:defRPr>
            </a:lvl1pPr>
          </a:lstStyle>
          <a:p>
            <a:endParaRPr lang="en-GB"/>
          </a:p>
        </p:txBody>
      </p:sp>
      <p:sp>
        <p:nvSpPr>
          <p:cNvPr id="11267" name="Rectangle 3"/>
          <p:cNvSpPr>
            <a:spLocks noGrp="1" noChangeArrowheads="1"/>
          </p:cNvSpPr>
          <p:nvPr>
            <p:ph type="dt" idx="1"/>
          </p:nvPr>
        </p:nvSpPr>
        <p:spPr bwMode="auto">
          <a:xfrm>
            <a:off x="3847383" y="3"/>
            <a:ext cx="2958654" cy="446124"/>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lvl1pPr algn="r" defTabSz="859313">
              <a:spcBef>
                <a:spcPct val="0"/>
              </a:spcBef>
              <a:defRPr sz="1200" b="1">
                <a:latin typeface="Arial"/>
                <a:cs typeface="Arial"/>
                <a:sym typeface="Arial"/>
              </a:defRPr>
            </a:lvl1pPr>
          </a:lstStyle>
          <a:p>
            <a:endParaRPr lang="en-GB"/>
          </a:p>
        </p:txBody>
      </p:sp>
      <p:sp>
        <p:nvSpPr>
          <p:cNvPr id="11268" name="Rectangle 4"/>
          <p:cNvSpPr>
            <a:spLocks noGrp="1" noRot="1" noChangeAspect="1" noChangeArrowheads="1" noTextEdit="1"/>
          </p:cNvSpPr>
          <p:nvPr>
            <p:ph type="sldImg" idx="2"/>
          </p:nvPr>
        </p:nvSpPr>
        <p:spPr bwMode="auto">
          <a:xfrm>
            <a:off x="323850" y="668338"/>
            <a:ext cx="6086475" cy="3424237"/>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888729" y="4317379"/>
            <a:ext cx="4955869" cy="4093588"/>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270" name="Rectangle 6"/>
          <p:cNvSpPr>
            <a:spLocks noGrp="1" noChangeArrowheads="1"/>
          </p:cNvSpPr>
          <p:nvPr>
            <p:ph type="ftr" sz="quarter" idx="4"/>
          </p:nvPr>
        </p:nvSpPr>
        <p:spPr bwMode="auto">
          <a:xfrm>
            <a:off x="2" y="8633303"/>
            <a:ext cx="2958655" cy="447578"/>
          </a:xfrm>
          <a:prstGeom prst="rect">
            <a:avLst/>
          </a:prstGeom>
          <a:noFill/>
          <a:ln w="9525">
            <a:noFill/>
            <a:miter lim="800000"/>
            <a:headEnd/>
            <a:tailEnd/>
          </a:ln>
          <a:effectLst/>
        </p:spPr>
        <p:txBody>
          <a:bodyPr vert="horz" wrap="square" lIns="85952" tIns="42975" rIns="85952" bIns="42975" numCol="1" anchor="b" anchorCtr="0" compatLnSpc="1">
            <a:prstTxWarp prst="textNoShape">
              <a:avLst/>
            </a:prstTxWarp>
          </a:bodyPr>
          <a:lstStyle>
            <a:lvl1pPr algn="l" defTabSz="859313">
              <a:spcBef>
                <a:spcPct val="0"/>
              </a:spcBef>
              <a:defRPr sz="1200" b="1">
                <a:latin typeface="Arial"/>
                <a:cs typeface="Arial"/>
                <a:sym typeface="Arial"/>
              </a:defRPr>
            </a:lvl1pPr>
          </a:lstStyle>
          <a:p>
            <a:endParaRPr lang="en-GB"/>
          </a:p>
        </p:txBody>
      </p:sp>
      <p:sp>
        <p:nvSpPr>
          <p:cNvPr id="11271" name="Rectangle 7"/>
          <p:cNvSpPr>
            <a:spLocks noGrp="1" noChangeArrowheads="1"/>
          </p:cNvSpPr>
          <p:nvPr>
            <p:ph type="sldNum" sz="quarter" idx="5"/>
          </p:nvPr>
        </p:nvSpPr>
        <p:spPr bwMode="auto">
          <a:xfrm>
            <a:off x="3847383" y="8633303"/>
            <a:ext cx="2958654" cy="447578"/>
          </a:xfrm>
          <a:prstGeom prst="rect">
            <a:avLst/>
          </a:prstGeom>
          <a:noFill/>
          <a:ln w="9525">
            <a:noFill/>
            <a:miter lim="800000"/>
            <a:headEnd/>
            <a:tailEnd/>
          </a:ln>
          <a:effectLst/>
        </p:spPr>
        <p:txBody>
          <a:bodyPr vert="horz" wrap="square" lIns="85952" tIns="42975" rIns="85952" bIns="42975" numCol="1" anchor="b" anchorCtr="0" compatLnSpc="1">
            <a:prstTxWarp prst="textNoShape">
              <a:avLst/>
            </a:prstTxWarp>
          </a:bodyPr>
          <a:lstStyle>
            <a:lvl1pPr algn="r" defTabSz="859313">
              <a:spcBef>
                <a:spcPct val="0"/>
              </a:spcBef>
              <a:defRPr sz="1200" b="1">
                <a:latin typeface="Arial"/>
              </a:defRPr>
            </a:lvl1pPr>
          </a:lstStyle>
          <a:p>
            <a:fld id="{5CA7C1A6-3F6E-4A0C-A01A-2F04D27288E6}" type="slidenum">
              <a:rPr lang="en-GB" smtClean="0"/>
              <a:pPr/>
              <a:t>‹N°›</a:t>
            </a:fld>
            <a:endParaRPr lang="en-GB"/>
          </a:p>
        </p:txBody>
      </p:sp>
    </p:spTree>
    <p:extLst>
      <p:ext uri="{BB962C8B-B14F-4D97-AF65-F5344CB8AC3E}">
        <p14:creationId xmlns:p14="http://schemas.microsoft.com/office/powerpoint/2010/main" val="428615705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400" kern="1200">
        <a:solidFill>
          <a:schemeClr val="tx1"/>
        </a:solidFill>
        <a:latin typeface="Arial"/>
        <a:ea typeface="+mn-ea"/>
        <a:cs typeface="Arial" charset="0"/>
        <a:sym typeface="Arial"/>
      </a:defRPr>
    </a:lvl1pPr>
    <a:lvl2pPr marL="539725" algn="l" rtl="0" fontAlgn="base">
      <a:spcBef>
        <a:spcPct val="30000"/>
      </a:spcBef>
      <a:spcAft>
        <a:spcPct val="0"/>
      </a:spcAft>
      <a:defRPr sz="1400" kern="1200">
        <a:solidFill>
          <a:schemeClr val="tx1"/>
        </a:solidFill>
        <a:latin typeface="Arial"/>
        <a:ea typeface="+mn-ea"/>
        <a:cs typeface="Arial" charset="0"/>
        <a:sym typeface="Arial"/>
      </a:defRPr>
    </a:lvl2pPr>
    <a:lvl3pPr marL="1079449" algn="l" rtl="0" fontAlgn="base">
      <a:spcBef>
        <a:spcPct val="30000"/>
      </a:spcBef>
      <a:spcAft>
        <a:spcPct val="0"/>
      </a:spcAft>
      <a:defRPr sz="1400" kern="1200">
        <a:solidFill>
          <a:schemeClr val="tx1"/>
        </a:solidFill>
        <a:latin typeface="Arial"/>
        <a:ea typeface="+mn-ea"/>
        <a:cs typeface="Arial" charset="0"/>
        <a:sym typeface="Arial"/>
      </a:defRPr>
    </a:lvl3pPr>
    <a:lvl4pPr marL="1619174" algn="l" rtl="0" fontAlgn="base">
      <a:spcBef>
        <a:spcPct val="30000"/>
      </a:spcBef>
      <a:spcAft>
        <a:spcPct val="0"/>
      </a:spcAft>
      <a:defRPr sz="1400" kern="1200">
        <a:solidFill>
          <a:schemeClr val="tx1"/>
        </a:solidFill>
        <a:latin typeface="Arial"/>
        <a:ea typeface="+mn-ea"/>
        <a:cs typeface="Arial" charset="0"/>
        <a:sym typeface="Arial"/>
      </a:defRPr>
    </a:lvl4pPr>
    <a:lvl5pPr marL="2158898" algn="l" rtl="0" fontAlgn="base">
      <a:spcBef>
        <a:spcPct val="30000"/>
      </a:spcBef>
      <a:spcAft>
        <a:spcPct val="0"/>
      </a:spcAft>
      <a:defRPr sz="1400" kern="1200">
        <a:solidFill>
          <a:schemeClr val="tx1"/>
        </a:solidFill>
        <a:latin typeface="Arial"/>
        <a:ea typeface="+mn-ea"/>
        <a:cs typeface="Arial" charset="0"/>
        <a:sym typeface="Arial"/>
      </a:defRPr>
    </a:lvl5pPr>
    <a:lvl6pPr marL="2698623" algn="l" defTabSz="1079449" rtl="0" eaLnBrk="1" latinLnBrk="0" hangingPunct="1">
      <a:defRPr sz="1400" kern="1200">
        <a:solidFill>
          <a:schemeClr val="tx1"/>
        </a:solidFill>
        <a:latin typeface="+mn-lt"/>
        <a:ea typeface="+mn-ea"/>
        <a:cs typeface="+mn-cs"/>
      </a:defRPr>
    </a:lvl6pPr>
    <a:lvl7pPr marL="3238348" algn="l" defTabSz="1079449" rtl="0" eaLnBrk="1" latinLnBrk="0" hangingPunct="1">
      <a:defRPr sz="1400" kern="1200">
        <a:solidFill>
          <a:schemeClr val="tx1"/>
        </a:solidFill>
        <a:latin typeface="+mn-lt"/>
        <a:ea typeface="+mn-ea"/>
        <a:cs typeface="+mn-cs"/>
      </a:defRPr>
    </a:lvl7pPr>
    <a:lvl8pPr marL="3778072" algn="l" defTabSz="1079449" rtl="0" eaLnBrk="1" latinLnBrk="0" hangingPunct="1">
      <a:defRPr sz="1400" kern="1200">
        <a:solidFill>
          <a:schemeClr val="tx1"/>
        </a:solidFill>
        <a:latin typeface="+mn-lt"/>
        <a:ea typeface="+mn-ea"/>
        <a:cs typeface="+mn-cs"/>
      </a:defRPr>
    </a:lvl8pPr>
    <a:lvl9pPr marL="4317797" algn="l" defTabSz="1079449"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0</a:t>
            </a:fld>
            <a:endParaRPr lang="en-GB"/>
          </a:p>
        </p:txBody>
      </p:sp>
    </p:spTree>
    <p:extLst>
      <p:ext uri="{BB962C8B-B14F-4D97-AF65-F5344CB8AC3E}">
        <p14:creationId xmlns:p14="http://schemas.microsoft.com/office/powerpoint/2010/main" val="2971571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DF4146C-E4DD-4A59-BD51-24B8416D7EE6}" type="slidenum">
              <a:rPr lang="en-US" smtClean="0"/>
              <a:t>1</a:t>
            </a:fld>
            <a:endParaRPr lang="en-US"/>
          </a:p>
        </p:txBody>
      </p:sp>
    </p:spTree>
    <p:extLst>
      <p:ext uri="{BB962C8B-B14F-4D97-AF65-F5344CB8AC3E}">
        <p14:creationId xmlns:p14="http://schemas.microsoft.com/office/powerpoint/2010/main" val="1332551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https://docs.microsoft.com/en-us/windows/security/information-protection/bitlocker/bitlocker-countermeasures</a:t>
            </a:r>
          </a:p>
        </p:txBody>
      </p:sp>
      <p:sp>
        <p:nvSpPr>
          <p:cNvPr id="4" name="Slide Number Placeholder 3"/>
          <p:cNvSpPr>
            <a:spLocks noGrp="1"/>
          </p:cNvSpPr>
          <p:nvPr>
            <p:ph type="sldNum" sz="quarter" idx="10"/>
          </p:nvPr>
        </p:nvSpPr>
        <p:spPr/>
        <p:txBody>
          <a:bodyPr/>
          <a:lstStyle/>
          <a:p>
            <a:fld id="{5CA7C1A6-3F6E-4A0C-A01A-2F04D27288E6}" type="slidenum">
              <a:rPr lang="en-GB" smtClean="0"/>
              <a:pPr/>
              <a:t>7</a:t>
            </a:fld>
            <a:endParaRPr lang="en-GB"/>
          </a:p>
        </p:txBody>
      </p:sp>
    </p:spTree>
    <p:extLst>
      <p:ext uri="{BB962C8B-B14F-4D97-AF65-F5344CB8AC3E}">
        <p14:creationId xmlns:p14="http://schemas.microsoft.com/office/powerpoint/2010/main" val="2407122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https://docs.microsoft.com/en-us/windows/security/hardware-protection/secure-the-windows-10-boot-process</a:t>
            </a:r>
          </a:p>
        </p:txBody>
      </p:sp>
      <p:sp>
        <p:nvSpPr>
          <p:cNvPr id="4" name="Slide Number Placeholder 3"/>
          <p:cNvSpPr>
            <a:spLocks noGrp="1"/>
          </p:cNvSpPr>
          <p:nvPr>
            <p:ph type="sldNum" sz="quarter" idx="10"/>
          </p:nvPr>
        </p:nvSpPr>
        <p:spPr/>
        <p:txBody>
          <a:bodyPr/>
          <a:lstStyle/>
          <a:p>
            <a:fld id="{5CA7C1A6-3F6E-4A0C-A01A-2F04D27288E6}" type="slidenum">
              <a:rPr lang="en-GB" smtClean="0"/>
              <a:pPr/>
              <a:t>8</a:t>
            </a:fld>
            <a:endParaRPr lang="en-GB"/>
          </a:p>
        </p:txBody>
      </p:sp>
    </p:spTree>
    <p:extLst>
      <p:ext uri="{BB962C8B-B14F-4D97-AF65-F5344CB8AC3E}">
        <p14:creationId xmlns:p14="http://schemas.microsoft.com/office/powerpoint/2010/main" val="3414384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https://docs.microsoft.com/en-us/windows/security/hardware-protection/secure-the-windows-10-boot-process</a:t>
            </a:r>
          </a:p>
        </p:txBody>
      </p:sp>
      <p:sp>
        <p:nvSpPr>
          <p:cNvPr id="4" name="Slide Number Placeholder 3"/>
          <p:cNvSpPr>
            <a:spLocks noGrp="1"/>
          </p:cNvSpPr>
          <p:nvPr>
            <p:ph type="sldNum" sz="quarter" idx="10"/>
          </p:nvPr>
        </p:nvSpPr>
        <p:spPr/>
        <p:txBody>
          <a:bodyPr/>
          <a:lstStyle/>
          <a:p>
            <a:fld id="{5CA7C1A6-3F6E-4A0C-A01A-2F04D27288E6}" type="slidenum">
              <a:rPr lang="en-GB" smtClean="0"/>
              <a:pPr/>
              <a:t>21</a:t>
            </a:fld>
            <a:endParaRPr lang="en-GB"/>
          </a:p>
        </p:txBody>
      </p:sp>
    </p:spTree>
    <p:extLst>
      <p:ext uri="{BB962C8B-B14F-4D97-AF65-F5344CB8AC3E}">
        <p14:creationId xmlns:p14="http://schemas.microsoft.com/office/powerpoint/2010/main" val="38747938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8AF46-C4BF-4328-B1B5-0BB48DEDA08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8" name="Group 7"/>
          <p:cNvGrpSpPr/>
          <p:nvPr userDrawn="1"/>
        </p:nvGrpSpPr>
        <p:grpSpPr>
          <a:xfrm>
            <a:off x="5669440"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Freeform 9"/>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3" name="Group 72"/>
          <p:cNvGrpSpPr/>
          <p:nvPr userDrawn="1"/>
        </p:nvGrpSpPr>
        <p:grpSpPr>
          <a:xfrm>
            <a:off x="8239124" y="1841027"/>
            <a:ext cx="1631951" cy="930718"/>
            <a:chOff x="8239124" y="1841027"/>
            <a:chExt cx="1631951" cy="930718"/>
          </a:xfrm>
        </p:grpSpPr>
        <p:cxnSp>
          <p:nvCxnSpPr>
            <p:cNvPr id="74" name="Straight Connector 73"/>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5" name="Straight Connector 74"/>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6" name="Straight Connector 75"/>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78" name="Rectangle 77"/>
          <p:cNvSpPr/>
          <p:nvPr userDrawn="1"/>
        </p:nvSpPr>
        <p:spPr bwMode="auto">
          <a:xfrm>
            <a:off x="5392898" y="4432019"/>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2151944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4162343198"/>
      </p:ext>
    </p:extLst>
  </p:cSld>
  <p:clrMapOvr>
    <a:masterClrMapping/>
  </p:clrMapOvr>
  <p:transition>
    <p:fade/>
  </p:transition>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56B12297-504F-4E17-9151-A88E2C6F1DD9}"/>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Tree>
    <p:extLst>
      <p:ext uri="{BB962C8B-B14F-4D97-AF65-F5344CB8AC3E}">
        <p14:creationId xmlns:p14="http://schemas.microsoft.com/office/powerpoint/2010/main" val="399901884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grpSp>
        <p:nvGrpSpPr>
          <p:cNvPr id="74" name="Group 73"/>
          <p:cNvGrpSpPr>
            <a:grpSpLocks noChangeAspect="1"/>
          </p:cNvGrpSpPr>
          <p:nvPr userDrawn="1"/>
        </p:nvGrpSpPr>
        <p:grpSpPr bwMode="black">
          <a:xfrm>
            <a:off x="458611" y="455244"/>
            <a:ext cx="1472583" cy="316146"/>
            <a:chOff x="457200" y="1643393"/>
            <a:chExt cx="4492753" cy="964540"/>
          </a:xfrm>
        </p:grpSpPr>
        <p:pic>
          <p:nvPicPr>
            <p:cNvPr id="143" name="Picture 14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45"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11" name="Picture 210">
            <a:extLst>
              <a:ext uri="{FF2B5EF4-FFF2-40B4-BE49-F238E27FC236}">
                <a16:creationId xmlns:a16="http://schemas.microsoft.com/office/drawing/2014/main" id="{8CDE9B8E-C211-4D33-88E2-4BFA1531D9E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212" name="Group 211">
            <a:extLst>
              <a:ext uri="{FF2B5EF4-FFF2-40B4-BE49-F238E27FC236}">
                <a16:creationId xmlns:a16="http://schemas.microsoft.com/office/drawing/2014/main" id="{BA542D9B-65FE-4D7B-8D6E-CCD0B33EBCF3}"/>
              </a:ext>
            </a:extLst>
          </p:cNvPr>
          <p:cNvGrpSpPr/>
          <p:nvPr userDrawn="1"/>
        </p:nvGrpSpPr>
        <p:grpSpPr>
          <a:xfrm>
            <a:off x="5669440" y="0"/>
            <a:ext cx="6764644" cy="6994525"/>
            <a:chOff x="5669440" y="0"/>
            <a:chExt cx="6764644" cy="6994525"/>
          </a:xfrm>
        </p:grpSpPr>
        <p:cxnSp>
          <p:nvCxnSpPr>
            <p:cNvPr id="213" name="Straight Connector 212">
              <a:extLst>
                <a:ext uri="{FF2B5EF4-FFF2-40B4-BE49-F238E27FC236}">
                  <a16:creationId xmlns:a16="http://schemas.microsoft.com/office/drawing/2014/main" id="{22D5821E-DF6E-44C7-A5BB-2A9663C9298B}"/>
                </a:ext>
              </a:extLst>
            </p:cNvPr>
            <p:cNvCxnSpPr/>
            <p:nvPr/>
          </p:nvCxnSpPr>
          <p:spPr>
            <a:xfrm>
              <a:off x="12200827" y="0"/>
              <a:ext cx="0" cy="6994525"/>
            </a:xfrm>
            <a:prstGeom prst="line">
              <a:avLst/>
            </a:prstGeom>
            <a:noFill/>
            <a:ln w="9525" cap="flat" cmpd="sng" algn="ctr">
              <a:solidFill>
                <a:srgbClr val="80BCEB"/>
              </a:solidFill>
              <a:prstDash val="sysDot"/>
              <a:headEnd type="none"/>
              <a:tailEnd type="none"/>
            </a:ln>
            <a:effectLst/>
          </p:spPr>
        </p:cxnSp>
        <p:cxnSp>
          <p:nvCxnSpPr>
            <p:cNvPr id="214" name="Straight Connector 213">
              <a:extLst>
                <a:ext uri="{FF2B5EF4-FFF2-40B4-BE49-F238E27FC236}">
                  <a16:creationId xmlns:a16="http://schemas.microsoft.com/office/drawing/2014/main" id="{8CA8E7BB-61A3-4E71-AF6D-57755298D8CB}"/>
                </a:ext>
              </a:extLst>
            </p:cNvPr>
            <p:cNvCxnSpPr/>
            <p:nvPr/>
          </p:nvCxnSpPr>
          <p:spPr>
            <a:xfrm>
              <a:off x="11967563" y="0"/>
              <a:ext cx="0" cy="6994525"/>
            </a:xfrm>
            <a:prstGeom prst="line">
              <a:avLst/>
            </a:prstGeom>
            <a:noFill/>
            <a:ln w="9525" cap="flat" cmpd="sng" algn="ctr">
              <a:solidFill>
                <a:srgbClr val="80BCEB"/>
              </a:solidFill>
              <a:prstDash val="sysDot"/>
              <a:headEnd type="none"/>
              <a:tailEnd type="none"/>
            </a:ln>
            <a:effectLst/>
          </p:spPr>
        </p:cxnSp>
        <p:cxnSp>
          <p:nvCxnSpPr>
            <p:cNvPr id="215" name="Straight Connector 214">
              <a:extLst>
                <a:ext uri="{FF2B5EF4-FFF2-40B4-BE49-F238E27FC236}">
                  <a16:creationId xmlns:a16="http://schemas.microsoft.com/office/drawing/2014/main" id="{0F8DA0E9-554A-40A7-83E5-4FA47833B24F}"/>
                </a:ext>
              </a:extLst>
            </p:cNvPr>
            <p:cNvCxnSpPr/>
            <p:nvPr/>
          </p:nvCxnSpPr>
          <p:spPr>
            <a:xfrm>
              <a:off x="11501035" y="0"/>
              <a:ext cx="0" cy="6994525"/>
            </a:xfrm>
            <a:prstGeom prst="line">
              <a:avLst/>
            </a:prstGeom>
            <a:noFill/>
            <a:ln w="9525" cap="flat" cmpd="sng" algn="ctr">
              <a:solidFill>
                <a:srgbClr val="80BCEB"/>
              </a:solidFill>
              <a:prstDash val="sysDot"/>
              <a:headEnd type="none"/>
              <a:tailEnd type="none"/>
            </a:ln>
            <a:effectLst/>
          </p:spPr>
        </p:cxnSp>
        <p:cxnSp>
          <p:nvCxnSpPr>
            <p:cNvPr id="216" name="Straight Connector 215">
              <a:extLst>
                <a:ext uri="{FF2B5EF4-FFF2-40B4-BE49-F238E27FC236}">
                  <a16:creationId xmlns:a16="http://schemas.microsoft.com/office/drawing/2014/main" id="{C52D298D-9F66-4CD4-9DED-FD04AE99129A}"/>
                </a:ext>
              </a:extLst>
            </p:cNvPr>
            <p:cNvCxnSpPr/>
            <p:nvPr/>
          </p:nvCxnSpPr>
          <p:spPr>
            <a:xfrm>
              <a:off x="11267771" y="0"/>
              <a:ext cx="0" cy="6994525"/>
            </a:xfrm>
            <a:prstGeom prst="line">
              <a:avLst/>
            </a:prstGeom>
            <a:noFill/>
            <a:ln w="9525" cap="flat" cmpd="sng" algn="ctr">
              <a:solidFill>
                <a:srgbClr val="80BCEB"/>
              </a:solidFill>
              <a:prstDash val="sysDot"/>
              <a:headEnd type="none"/>
              <a:tailEnd type="none"/>
            </a:ln>
            <a:effectLst/>
          </p:spPr>
        </p:cxnSp>
        <p:cxnSp>
          <p:nvCxnSpPr>
            <p:cNvPr id="217" name="Straight Connector 216">
              <a:extLst>
                <a:ext uri="{FF2B5EF4-FFF2-40B4-BE49-F238E27FC236}">
                  <a16:creationId xmlns:a16="http://schemas.microsoft.com/office/drawing/2014/main" id="{7CC4BB02-3024-4078-AFD1-4F8FF4328CBC}"/>
                </a:ext>
              </a:extLst>
            </p:cNvPr>
            <p:cNvCxnSpPr/>
            <p:nvPr/>
          </p:nvCxnSpPr>
          <p:spPr>
            <a:xfrm>
              <a:off x="11734299" y="0"/>
              <a:ext cx="0" cy="6994525"/>
            </a:xfrm>
            <a:prstGeom prst="line">
              <a:avLst/>
            </a:prstGeom>
            <a:noFill/>
            <a:ln w="9525" cap="flat" cmpd="sng" algn="ctr">
              <a:solidFill>
                <a:srgbClr val="80BCEB"/>
              </a:solidFill>
              <a:prstDash val="sysDot"/>
              <a:headEnd type="none"/>
              <a:tailEnd type="none"/>
            </a:ln>
            <a:effectLst/>
          </p:spPr>
        </p:cxnSp>
        <p:cxnSp>
          <p:nvCxnSpPr>
            <p:cNvPr id="218" name="Straight Connector 217">
              <a:extLst>
                <a:ext uri="{FF2B5EF4-FFF2-40B4-BE49-F238E27FC236}">
                  <a16:creationId xmlns:a16="http://schemas.microsoft.com/office/drawing/2014/main" id="{886C3638-1C51-4839-859E-8DFC48DF0B92}"/>
                </a:ext>
              </a:extLst>
            </p:cNvPr>
            <p:cNvCxnSpPr/>
            <p:nvPr/>
          </p:nvCxnSpPr>
          <p:spPr>
            <a:xfrm>
              <a:off x="10801242" y="0"/>
              <a:ext cx="0" cy="6994525"/>
            </a:xfrm>
            <a:prstGeom prst="line">
              <a:avLst/>
            </a:prstGeom>
            <a:noFill/>
            <a:ln w="9525" cap="flat" cmpd="sng" algn="ctr">
              <a:solidFill>
                <a:srgbClr val="80BCEB"/>
              </a:solidFill>
              <a:prstDash val="sysDot"/>
              <a:headEnd type="none"/>
              <a:tailEnd type="none"/>
            </a:ln>
            <a:effectLst/>
          </p:spPr>
        </p:cxnSp>
        <p:cxnSp>
          <p:nvCxnSpPr>
            <p:cNvPr id="219" name="Straight Connector 218">
              <a:extLst>
                <a:ext uri="{FF2B5EF4-FFF2-40B4-BE49-F238E27FC236}">
                  <a16:creationId xmlns:a16="http://schemas.microsoft.com/office/drawing/2014/main" id="{84844DAD-F16C-4EFF-90A2-4801E112B12B}"/>
                </a:ext>
              </a:extLst>
            </p:cNvPr>
            <p:cNvCxnSpPr/>
            <p:nvPr/>
          </p:nvCxnSpPr>
          <p:spPr>
            <a:xfrm>
              <a:off x="10567978" y="0"/>
              <a:ext cx="0" cy="6994525"/>
            </a:xfrm>
            <a:prstGeom prst="line">
              <a:avLst/>
            </a:prstGeom>
            <a:noFill/>
            <a:ln w="9525" cap="flat" cmpd="sng" algn="ctr">
              <a:solidFill>
                <a:srgbClr val="80BCEB"/>
              </a:solidFill>
              <a:prstDash val="sysDot"/>
              <a:headEnd type="none"/>
              <a:tailEnd type="none"/>
            </a:ln>
            <a:effectLst/>
          </p:spPr>
        </p:cxnSp>
        <p:cxnSp>
          <p:nvCxnSpPr>
            <p:cNvPr id="220" name="Straight Connector 219">
              <a:extLst>
                <a:ext uri="{FF2B5EF4-FFF2-40B4-BE49-F238E27FC236}">
                  <a16:creationId xmlns:a16="http://schemas.microsoft.com/office/drawing/2014/main" id="{3BE4D35B-14CC-471D-91BA-0F8016597D44}"/>
                </a:ext>
              </a:extLst>
            </p:cNvPr>
            <p:cNvCxnSpPr/>
            <p:nvPr/>
          </p:nvCxnSpPr>
          <p:spPr>
            <a:xfrm>
              <a:off x="11023600" y="101600"/>
              <a:ext cx="10907" cy="6892925"/>
            </a:xfrm>
            <a:prstGeom prst="line">
              <a:avLst/>
            </a:prstGeom>
            <a:noFill/>
            <a:ln w="9525" cap="flat" cmpd="sng" algn="ctr">
              <a:solidFill>
                <a:srgbClr val="80BCEB"/>
              </a:solidFill>
              <a:prstDash val="sysDot"/>
              <a:headEnd type="none"/>
              <a:tailEnd type="none"/>
            </a:ln>
            <a:effectLst/>
          </p:spPr>
        </p:cxnSp>
        <p:cxnSp>
          <p:nvCxnSpPr>
            <p:cNvPr id="221" name="Straight Connector 220">
              <a:extLst>
                <a:ext uri="{FF2B5EF4-FFF2-40B4-BE49-F238E27FC236}">
                  <a16:creationId xmlns:a16="http://schemas.microsoft.com/office/drawing/2014/main" id="{DE510C11-9D19-401A-A9C6-1B1A3F4E85D2}"/>
                </a:ext>
              </a:extLst>
            </p:cNvPr>
            <p:cNvCxnSpPr/>
            <p:nvPr/>
          </p:nvCxnSpPr>
          <p:spPr>
            <a:xfrm>
              <a:off x="10101450" y="0"/>
              <a:ext cx="0" cy="6994525"/>
            </a:xfrm>
            <a:prstGeom prst="line">
              <a:avLst/>
            </a:prstGeom>
            <a:noFill/>
            <a:ln w="9525" cap="flat" cmpd="sng" algn="ctr">
              <a:solidFill>
                <a:srgbClr val="80BCEB"/>
              </a:solidFill>
              <a:prstDash val="sysDot"/>
              <a:headEnd type="none"/>
              <a:tailEnd type="none"/>
            </a:ln>
            <a:effectLst/>
          </p:spPr>
        </p:cxnSp>
        <p:cxnSp>
          <p:nvCxnSpPr>
            <p:cNvPr id="222" name="Straight Connector 221">
              <a:extLst>
                <a:ext uri="{FF2B5EF4-FFF2-40B4-BE49-F238E27FC236}">
                  <a16:creationId xmlns:a16="http://schemas.microsoft.com/office/drawing/2014/main" id="{6000224A-2ED6-4912-BFB4-2255BAE44EF7}"/>
                </a:ext>
              </a:extLst>
            </p:cNvPr>
            <p:cNvCxnSpPr/>
            <p:nvPr/>
          </p:nvCxnSpPr>
          <p:spPr>
            <a:xfrm>
              <a:off x="9868186" y="0"/>
              <a:ext cx="0" cy="6994525"/>
            </a:xfrm>
            <a:prstGeom prst="line">
              <a:avLst/>
            </a:prstGeom>
            <a:noFill/>
            <a:ln w="9525" cap="flat" cmpd="sng" algn="ctr">
              <a:solidFill>
                <a:srgbClr val="80BCEB"/>
              </a:solidFill>
              <a:prstDash val="sysDot"/>
              <a:headEnd type="none"/>
              <a:tailEnd type="none"/>
            </a:ln>
            <a:effectLst/>
          </p:spPr>
        </p:cxnSp>
        <p:cxnSp>
          <p:nvCxnSpPr>
            <p:cNvPr id="223" name="Straight Connector 222">
              <a:extLst>
                <a:ext uri="{FF2B5EF4-FFF2-40B4-BE49-F238E27FC236}">
                  <a16:creationId xmlns:a16="http://schemas.microsoft.com/office/drawing/2014/main" id="{E0025775-A48F-422F-9790-A805ACA4368F}"/>
                </a:ext>
              </a:extLst>
            </p:cNvPr>
            <p:cNvCxnSpPr/>
            <p:nvPr/>
          </p:nvCxnSpPr>
          <p:spPr>
            <a:xfrm>
              <a:off x="10334714" y="0"/>
              <a:ext cx="0" cy="6994525"/>
            </a:xfrm>
            <a:prstGeom prst="line">
              <a:avLst/>
            </a:prstGeom>
            <a:noFill/>
            <a:ln w="9525" cap="flat" cmpd="sng" algn="ctr">
              <a:solidFill>
                <a:srgbClr val="80BCEB"/>
              </a:solidFill>
              <a:prstDash val="sysDot"/>
              <a:headEnd type="none"/>
              <a:tailEnd type="none"/>
            </a:ln>
            <a:effectLst/>
          </p:spPr>
        </p:cxnSp>
        <p:cxnSp>
          <p:nvCxnSpPr>
            <p:cNvPr id="224" name="Straight Connector 223">
              <a:extLst>
                <a:ext uri="{FF2B5EF4-FFF2-40B4-BE49-F238E27FC236}">
                  <a16:creationId xmlns:a16="http://schemas.microsoft.com/office/drawing/2014/main" id="{175570C4-46A5-4CEB-90C3-D13A93C51D0A}"/>
                </a:ext>
              </a:extLst>
            </p:cNvPr>
            <p:cNvCxnSpPr/>
            <p:nvPr/>
          </p:nvCxnSpPr>
          <p:spPr>
            <a:xfrm>
              <a:off x="8701866" y="0"/>
              <a:ext cx="0" cy="6994525"/>
            </a:xfrm>
            <a:prstGeom prst="line">
              <a:avLst/>
            </a:prstGeom>
            <a:noFill/>
            <a:ln w="9525" cap="flat" cmpd="sng" algn="ctr">
              <a:solidFill>
                <a:srgbClr val="80BCEB"/>
              </a:solidFill>
              <a:prstDash val="sysDot"/>
              <a:headEnd type="none"/>
              <a:tailEnd type="none"/>
            </a:ln>
            <a:effectLst/>
          </p:spPr>
        </p:cxnSp>
        <p:cxnSp>
          <p:nvCxnSpPr>
            <p:cNvPr id="225" name="Straight Connector 224">
              <a:extLst>
                <a:ext uri="{FF2B5EF4-FFF2-40B4-BE49-F238E27FC236}">
                  <a16:creationId xmlns:a16="http://schemas.microsoft.com/office/drawing/2014/main" id="{B16CE761-0AFB-48AF-955D-B3C2577D768B}"/>
                </a:ext>
              </a:extLst>
            </p:cNvPr>
            <p:cNvCxnSpPr/>
            <p:nvPr/>
          </p:nvCxnSpPr>
          <p:spPr>
            <a:xfrm>
              <a:off x="8468601" y="0"/>
              <a:ext cx="0" cy="6994525"/>
            </a:xfrm>
            <a:prstGeom prst="line">
              <a:avLst/>
            </a:prstGeom>
            <a:noFill/>
            <a:ln w="9525" cap="flat" cmpd="sng" algn="ctr">
              <a:solidFill>
                <a:srgbClr val="80BCEB"/>
              </a:solidFill>
              <a:prstDash val="sysDot"/>
              <a:headEnd type="none"/>
              <a:tailEnd type="none"/>
            </a:ln>
            <a:effectLst/>
          </p:spPr>
        </p:cxnSp>
        <p:cxnSp>
          <p:nvCxnSpPr>
            <p:cNvPr id="226" name="Straight Connector 225">
              <a:extLst>
                <a:ext uri="{FF2B5EF4-FFF2-40B4-BE49-F238E27FC236}">
                  <a16:creationId xmlns:a16="http://schemas.microsoft.com/office/drawing/2014/main" id="{EBC3717E-4C10-42E9-9FB4-3BFA0DBB54F6}"/>
                </a:ext>
              </a:extLst>
            </p:cNvPr>
            <p:cNvCxnSpPr/>
            <p:nvPr/>
          </p:nvCxnSpPr>
          <p:spPr>
            <a:xfrm>
              <a:off x="8935130" y="0"/>
              <a:ext cx="0" cy="6994525"/>
            </a:xfrm>
            <a:prstGeom prst="line">
              <a:avLst/>
            </a:prstGeom>
            <a:noFill/>
            <a:ln w="9525" cap="flat" cmpd="sng" algn="ctr">
              <a:solidFill>
                <a:srgbClr val="80BCEB"/>
              </a:solidFill>
              <a:prstDash val="sysDot"/>
              <a:headEnd type="none"/>
              <a:tailEnd type="none"/>
            </a:ln>
            <a:effectLst/>
          </p:spPr>
        </p:cxnSp>
        <p:cxnSp>
          <p:nvCxnSpPr>
            <p:cNvPr id="227" name="Straight Connector 226">
              <a:extLst>
                <a:ext uri="{FF2B5EF4-FFF2-40B4-BE49-F238E27FC236}">
                  <a16:creationId xmlns:a16="http://schemas.microsoft.com/office/drawing/2014/main" id="{9DA5B8F6-31A7-429F-A8E5-CA919E7B7F62}"/>
                </a:ext>
              </a:extLst>
            </p:cNvPr>
            <p:cNvCxnSpPr/>
            <p:nvPr/>
          </p:nvCxnSpPr>
          <p:spPr>
            <a:xfrm>
              <a:off x="9401658" y="0"/>
              <a:ext cx="0" cy="6994525"/>
            </a:xfrm>
            <a:prstGeom prst="line">
              <a:avLst/>
            </a:prstGeom>
            <a:noFill/>
            <a:ln w="9525" cap="flat" cmpd="sng" algn="ctr">
              <a:solidFill>
                <a:srgbClr val="80BCEB"/>
              </a:solidFill>
              <a:prstDash val="sysDot"/>
              <a:headEnd type="none"/>
              <a:tailEnd type="none"/>
            </a:ln>
            <a:effectLst/>
          </p:spPr>
        </p:cxnSp>
        <p:cxnSp>
          <p:nvCxnSpPr>
            <p:cNvPr id="228" name="Straight Connector 227">
              <a:extLst>
                <a:ext uri="{FF2B5EF4-FFF2-40B4-BE49-F238E27FC236}">
                  <a16:creationId xmlns:a16="http://schemas.microsoft.com/office/drawing/2014/main" id="{865621E2-8AE4-4CA0-AA5C-C585E580AB86}"/>
                </a:ext>
              </a:extLst>
            </p:cNvPr>
            <p:cNvCxnSpPr/>
            <p:nvPr/>
          </p:nvCxnSpPr>
          <p:spPr>
            <a:xfrm>
              <a:off x="9168394" y="0"/>
              <a:ext cx="0" cy="6994525"/>
            </a:xfrm>
            <a:prstGeom prst="line">
              <a:avLst/>
            </a:prstGeom>
            <a:noFill/>
            <a:ln w="9525" cap="flat" cmpd="sng" algn="ctr">
              <a:solidFill>
                <a:srgbClr val="80BCEB"/>
              </a:solidFill>
              <a:prstDash val="sysDot"/>
              <a:headEnd type="none"/>
              <a:tailEnd type="none"/>
            </a:ln>
            <a:effectLst/>
          </p:spPr>
        </p:cxnSp>
        <p:cxnSp>
          <p:nvCxnSpPr>
            <p:cNvPr id="229" name="Straight Connector 228">
              <a:extLst>
                <a:ext uri="{FF2B5EF4-FFF2-40B4-BE49-F238E27FC236}">
                  <a16:creationId xmlns:a16="http://schemas.microsoft.com/office/drawing/2014/main" id="{F6512727-8E05-413A-981A-932DD5CBF829}"/>
                </a:ext>
              </a:extLst>
            </p:cNvPr>
            <p:cNvCxnSpPr/>
            <p:nvPr/>
          </p:nvCxnSpPr>
          <p:spPr>
            <a:xfrm>
              <a:off x="9634922" y="0"/>
              <a:ext cx="0" cy="6994525"/>
            </a:xfrm>
            <a:prstGeom prst="line">
              <a:avLst/>
            </a:prstGeom>
            <a:noFill/>
            <a:ln w="9525" cap="flat" cmpd="sng" algn="ctr">
              <a:solidFill>
                <a:srgbClr val="80BCEB"/>
              </a:solidFill>
              <a:prstDash val="sysDot"/>
              <a:headEnd type="none"/>
              <a:tailEnd type="none"/>
            </a:ln>
            <a:effectLst/>
          </p:spPr>
        </p:cxnSp>
        <p:cxnSp>
          <p:nvCxnSpPr>
            <p:cNvPr id="230" name="Straight Connector 229">
              <a:extLst>
                <a:ext uri="{FF2B5EF4-FFF2-40B4-BE49-F238E27FC236}">
                  <a16:creationId xmlns:a16="http://schemas.microsoft.com/office/drawing/2014/main" id="{61FC09FE-4DFC-4861-B567-ED7EE533130B}"/>
                </a:ext>
              </a:extLst>
            </p:cNvPr>
            <p:cNvCxnSpPr/>
            <p:nvPr/>
          </p:nvCxnSpPr>
          <p:spPr>
            <a:xfrm>
              <a:off x="8002073" y="0"/>
              <a:ext cx="0" cy="6994525"/>
            </a:xfrm>
            <a:prstGeom prst="line">
              <a:avLst/>
            </a:prstGeom>
            <a:noFill/>
            <a:ln w="9525" cap="flat" cmpd="sng" algn="ctr">
              <a:solidFill>
                <a:srgbClr val="80BCEB"/>
              </a:solidFill>
              <a:prstDash val="sysDot"/>
              <a:headEnd type="none"/>
              <a:tailEnd type="none"/>
            </a:ln>
            <a:effectLst/>
          </p:spPr>
        </p:cxnSp>
        <p:cxnSp>
          <p:nvCxnSpPr>
            <p:cNvPr id="231" name="Straight Connector 230">
              <a:extLst>
                <a:ext uri="{FF2B5EF4-FFF2-40B4-BE49-F238E27FC236}">
                  <a16:creationId xmlns:a16="http://schemas.microsoft.com/office/drawing/2014/main" id="{ADB0E63E-82C7-482D-9392-F9EA11B00459}"/>
                </a:ext>
              </a:extLst>
            </p:cNvPr>
            <p:cNvCxnSpPr/>
            <p:nvPr/>
          </p:nvCxnSpPr>
          <p:spPr>
            <a:xfrm>
              <a:off x="7768809" y="0"/>
              <a:ext cx="0" cy="6994525"/>
            </a:xfrm>
            <a:prstGeom prst="line">
              <a:avLst/>
            </a:prstGeom>
            <a:noFill/>
            <a:ln w="9525" cap="flat" cmpd="sng" algn="ctr">
              <a:solidFill>
                <a:srgbClr val="80BCEB"/>
              </a:solidFill>
              <a:prstDash val="sysDot"/>
              <a:headEnd type="none"/>
              <a:tailEnd type="none"/>
            </a:ln>
            <a:effectLst/>
          </p:spPr>
        </p:cxnSp>
        <p:cxnSp>
          <p:nvCxnSpPr>
            <p:cNvPr id="232" name="Straight Connector 231">
              <a:extLst>
                <a:ext uri="{FF2B5EF4-FFF2-40B4-BE49-F238E27FC236}">
                  <a16:creationId xmlns:a16="http://schemas.microsoft.com/office/drawing/2014/main" id="{B0C96966-B793-484F-94FA-16CE8EA04245}"/>
                </a:ext>
              </a:extLst>
            </p:cNvPr>
            <p:cNvCxnSpPr/>
            <p:nvPr/>
          </p:nvCxnSpPr>
          <p:spPr>
            <a:xfrm>
              <a:off x="8235337" y="0"/>
              <a:ext cx="0" cy="6994525"/>
            </a:xfrm>
            <a:prstGeom prst="line">
              <a:avLst/>
            </a:prstGeom>
            <a:noFill/>
            <a:ln w="9525" cap="flat" cmpd="sng" algn="ctr">
              <a:solidFill>
                <a:srgbClr val="80BCEB"/>
              </a:solidFill>
              <a:prstDash val="sysDot"/>
              <a:headEnd type="none"/>
              <a:tailEnd type="none"/>
            </a:ln>
            <a:effectLst/>
          </p:spPr>
        </p:cxnSp>
        <p:cxnSp>
          <p:nvCxnSpPr>
            <p:cNvPr id="233" name="Straight Connector 232">
              <a:extLst>
                <a:ext uri="{FF2B5EF4-FFF2-40B4-BE49-F238E27FC236}">
                  <a16:creationId xmlns:a16="http://schemas.microsoft.com/office/drawing/2014/main" id="{D69CC312-B0F1-4A58-A727-1A261FC787F6}"/>
                </a:ext>
              </a:extLst>
            </p:cNvPr>
            <p:cNvCxnSpPr/>
            <p:nvPr/>
          </p:nvCxnSpPr>
          <p:spPr>
            <a:xfrm>
              <a:off x="7535545" y="0"/>
              <a:ext cx="0" cy="6994525"/>
            </a:xfrm>
            <a:prstGeom prst="line">
              <a:avLst/>
            </a:prstGeom>
            <a:noFill/>
            <a:ln w="9525" cap="flat" cmpd="sng" algn="ctr">
              <a:solidFill>
                <a:srgbClr val="80BCEB"/>
              </a:solidFill>
              <a:prstDash val="sysDot"/>
              <a:headEnd type="none"/>
              <a:tailEnd type="none"/>
            </a:ln>
            <a:effectLst/>
          </p:spPr>
        </p:cxnSp>
        <p:cxnSp>
          <p:nvCxnSpPr>
            <p:cNvPr id="234" name="Straight Connector 233">
              <a:extLst>
                <a:ext uri="{FF2B5EF4-FFF2-40B4-BE49-F238E27FC236}">
                  <a16:creationId xmlns:a16="http://schemas.microsoft.com/office/drawing/2014/main" id="{A49B11FE-B21A-48C9-8B58-9FE8929653FF}"/>
                </a:ext>
              </a:extLst>
            </p:cNvPr>
            <p:cNvCxnSpPr/>
            <p:nvPr/>
          </p:nvCxnSpPr>
          <p:spPr>
            <a:xfrm flipH="1">
              <a:off x="5669440" y="4665283"/>
              <a:ext cx="6764642" cy="0"/>
            </a:xfrm>
            <a:prstGeom prst="line">
              <a:avLst/>
            </a:prstGeom>
            <a:noFill/>
            <a:ln w="9525" cap="flat" cmpd="sng" algn="ctr">
              <a:solidFill>
                <a:srgbClr val="80BCEB"/>
              </a:solidFill>
              <a:prstDash val="sysDot"/>
              <a:headEnd type="none"/>
              <a:tailEnd type="none"/>
            </a:ln>
            <a:effectLst/>
          </p:spPr>
        </p:cxnSp>
        <p:cxnSp>
          <p:nvCxnSpPr>
            <p:cNvPr id="235" name="Straight Connector 234">
              <a:extLst>
                <a:ext uri="{FF2B5EF4-FFF2-40B4-BE49-F238E27FC236}">
                  <a16:creationId xmlns:a16="http://schemas.microsoft.com/office/drawing/2014/main" id="{F5387198-76F6-42A2-8A44-15ADD35591A8}"/>
                </a:ext>
              </a:extLst>
            </p:cNvPr>
            <p:cNvCxnSpPr/>
            <p:nvPr/>
          </p:nvCxnSpPr>
          <p:spPr>
            <a:xfrm flipH="1">
              <a:off x="5669440" y="4432019"/>
              <a:ext cx="6764642" cy="0"/>
            </a:xfrm>
            <a:prstGeom prst="line">
              <a:avLst/>
            </a:prstGeom>
            <a:noFill/>
            <a:ln w="9525" cap="flat" cmpd="sng" algn="ctr">
              <a:solidFill>
                <a:srgbClr val="80BCEB"/>
              </a:solidFill>
              <a:prstDash val="sysDot"/>
              <a:headEnd type="none"/>
              <a:tailEnd type="none"/>
            </a:ln>
            <a:effectLst/>
          </p:spPr>
        </p:cxnSp>
        <p:cxnSp>
          <p:nvCxnSpPr>
            <p:cNvPr id="236" name="Straight Connector 235">
              <a:extLst>
                <a:ext uri="{FF2B5EF4-FFF2-40B4-BE49-F238E27FC236}">
                  <a16:creationId xmlns:a16="http://schemas.microsoft.com/office/drawing/2014/main" id="{2CE1F685-D6DC-4245-981F-76C7C4135596}"/>
                </a:ext>
              </a:extLst>
            </p:cNvPr>
            <p:cNvCxnSpPr/>
            <p:nvPr/>
          </p:nvCxnSpPr>
          <p:spPr>
            <a:xfrm flipH="1">
              <a:off x="5669440" y="4898539"/>
              <a:ext cx="6764642" cy="0"/>
            </a:xfrm>
            <a:prstGeom prst="line">
              <a:avLst/>
            </a:prstGeom>
            <a:noFill/>
            <a:ln w="9525" cap="flat" cmpd="sng" algn="ctr">
              <a:solidFill>
                <a:srgbClr val="80BCEB"/>
              </a:solidFill>
              <a:prstDash val="sysDot"/>
              <a:headEnd type="none"/>
              <a:tailEnd type="none"/>
            </a:ln>
            <a:effectLst/>
          </p:spPr>
        </p:cxnSp>
        <p:cxnSp>
          <p:nvCxnSpPr>
            <p:cNvPr id="237" name="Straight Connector 236">
              <a:extLst>
                <a:ext uri="{FF2B5EF4-FFF2-40B4-BE49-F238E27FC236}">
                  <a16:creationId xmlns:a16="http://schemas.microsoft.com/office/drawing/2014/main" id="{61CC4520-9B65-4D2C-823D-5651BE82B52D}"/>
                </a:ext>
              </a:extLst>
            </p:cNvPr>
            <p:cNvCxnSpPr/>
            <p:nvPr/>
          </p:nvCxnSpPr>
          <p:spPr>
            <a:xfrm flipH="1">
              <a:off x="5669440" y="3965491"/>
              <a:ext cx="6764642" cy="0"/>
            </a:xfrm>
            <a:prstGeom prst="line">
              <a:avLst/>
            </a:prstGeom>
            <a:noFill/>
            <a:ln w="9525" cap="flat" cmpd="sng" algn="ctr">
              <a:solidFill>
                <a:srgbClr val="80BCEB"/>
              </a:solidFill>
              <a:prstDash val="sysDot"/>
              <a:headEnd type="none"/>
              <a:tailEnd type="none"/>
            </a:ln>
            <a:effectLst/>
          </p:spPr>
        </p:cxnSp>
        <p:cxnSp>
          <p:nvCxnSpPr>
            <p:cNvPr id="238" name="Straight Connector 237">
              <a:extLst>
                <a:ext uri="{FF2B5EF4-FFF2-40B4-BE49-F238E27FC236}">
                  <a16:creationId xmlns:a16="http://schemas.microsoft.com/office/drawing/2014/main" id="{7C231859-C979-4573-9E51-3E39F76CB905}"/>
                </a:ext>
              </a:extLst>
            </p:cNvPr>
            <p:cNvCxnSpPr/>
            <p:nvPr/>
          </p:nvCxnSpPr>
          <p:spPr>
            <a:xfrm flipH="1">
              <a:off x="5669440" y="3732227"/>
              <a:ext cx="6764642" cy="0"/>
            </a:xfrm>
            <a:prstGeom prst="line">
              <a:avLst/>
            </a:prstGeom>
            <a:noFill/>
            <a:ln w="9525" cap="flat" cmpd="sng" algn="ctr">
              <a:solidFill>
                <a:srgbClr val="80BCEB"/>
              </a:solidFill>
              <a:prstDash val="sysDot"/>
              <a:headEnd type="none"/>
              <a:tailEnd type="none"/>
            </a:ln>
            <a:effectLst/>
          </p:spPr>
        </p:cxnSp>
        <p:cxnSp>
          <p:nvCxnSpPr>
            <p:cNvPr id="239" name="Straight Connector 238">
              <a:extLst>
                <a:ext uri="{FF2B5EF4-FFF2-40B4-BE49-F238E27FC236}">
                  <a16:creationId xmlns:a16="http://schemas.microsoft.com/office/drawing/2014/main" id="{20426A5B-691F-4D84-ADD1-D07DCBF00FDA}"/>
                </a:ext>
              </a:extLst>
            </p:cNvPr>
            <p:cNvCxnSpPr/>
            <p:nvPr/>
          </p:nvCxnSpPr>
          <p:spPr>
            <a:xfrm flipH="1">
              <a:off x="5669440" y="4198755"/>
              <a:ext cx="6764642" cy="0"/>
            </a:xfrm>
            <a:prstGeom prst="line">
              <a:avLst/>
            </a:prstGeom>
            <a:noFill/>
            <a:ln w="9525" cap="flat" cmpd="sng" algn="ctr">
              <a:solidFill>
                <a:srgbClr val="80BCEB"/>
              </a:solidFill>
              <a:prstDash val="sysDot"/>
              <a:headEnd type="none"/>
              <a:tailEnd type="none"/>
            </a:ln>
            <a:effectLst/>
          </p:spPr>
        </p:cxnSp>
        <p:cxnSp>
          <p:nvCxnSpPr>
            <p:cNvPr id="240" name="Straight Connector 239">
              <a:extLst>
                <a:ext uri="{FF2B5EF4-FFF2-40B4-BE49-F238E27FC236}">
                  <a16:creationId xmlns:a16="http://schemas.microsoft.com/office/drawing/2014/main" id="{4C81B6B6-7E3C-49DB-B1E2-581EA7D37D23}"/>
                </a:ext>
              </a:extLst>
            </p:cNvPr>
            <p:cNvCxnSpPr/>
            <p:nvPr/>
          </p:nvCxnSpPr>
          <p:spPr>
            <a:xfrm flipH="1">
              <a:off x="5669440" y="3265698"/>
              <a:ext cx="6764642" cy="0"/>
            </a:xfrm>
            <a:prstGeom prst="line">
              <a:avLst/>
            </a:prstGeom>
            <a:noFill/>
            <a:ln w="9525" cap="flat" cmpd="sng" algn="ctr">
              <a:solidFill>
                <a:srgbClr val="80BCEB"/>
              </a:solidFill>
              <a:prstDash val="sysDot"/>
              <a:headEnd type="none"/>
              <a:tailEnd type="none"/>
            </a:ln>
            <a:effectLst/>
          </p:spPr>
        </p:cxnSp>
        <p:cxnSp>
          <p:nvCxnSpPr>
            <p:cNvPr id="241" name="Straight Connector 240">
              <a:extLst>
                <a:ext uri="{FF2B5EF4-FFF2-40B4-BE49-F238E27FC236}">
                  <a16:creationId xmlns:a16="http://schemas.microsoft.com/office/drawing/2014/main" id="{C71112FF-9F6E-4A98-B196-E802CB9F0F06}"/>
                </a:ext>
              </a:extLst>
            </p:cNvPr>
            <p:cNvCxnSpPr/>
            <p:nvPr/>
          </p:nvCxnSpPr>
          <p:spPr>
            <a:xfrm flipH="1">
              <a:off x="5669440" y="3032434"/>
              <a:ext cx="6764642" cy="0"/>
            </a:xfrm>
            <a:prstGeom prst="line">
              <a:avLst/>
            </a:prstGeom>
            <a:noFill/>
            <a:ln w="9525" cap="flat" cmpd="sng" algn="ctr">
              <a:solidFill>
                <a:srgbClr val="80BCEB"/>
              </a:solidFill>
              <a:prstDash val="sysDot"/>
              <a:headEnd type="none"/>
              <a:tailEnd type="none"/>
            </a:ln>
            <a:effectLst/>
          </p:spPr>
        </p:cxnSp>
        <p:cxnSp>
          <p:nvCxnSpPr>
            <p:cNvPr id="242" name="Straight Connector 241">
              <a:extLst>
                <a:ext uri="{FF2B5EF4-FFF2-40B4-BE49-F238E27FC236}">
                  <a16:creationId xmlns:a16="http://schemas.microsoft.com/office/drawing/2014/main" id="{7C79CF7F-7B43-45C9-AFEC-9236E4C8B3F2}"/>
                </a:ext>
              </a:extLst>
            </p:cNvPr>
            <p:cNvCxnSpPr/>
            <p:nvPr/>
          </p:nvCxnSpPr>
          <p:spPr>
            <a:xfrm flipH="1">
              <a:off x="5669440" y="3498963"/>
              <a:ext cx="6764642" cy="0"/>
            </a:xfrm>
            <a:prstGeom prst="line">
              <a:avLst/>
            </a:prstGeom>
            <a:noFill/>
            <a:ln w="9525" cap="flat" cmpd="sng" algn="ctr">
              <a:solidFill>
                <a:srgbClr val="80BCEB"/>
              </a:solidFill>
              <a:prstDash val="sysDot"/>
              <a:headEnd type="none"/>
              <a:tailEnd type="none"/>
            </a:ln>
            <a:effectLst/>
          </p:spPr>
        </p:cxnSp>
        <p:cxnSp>
          <p:nvCxnSpPr>
            <p:cNvPr id="243" name="Straight Connector 242">
              <a:extLst>
                <a:ext uri="{FF2B5EF4-FFF2-40B4-BE49-F238E27FC236}">
                  <a16:creationId xmlns:a16="http://schemas.microsoft.com/office/drawing/2014/main" id="{FEFDD273-3401-4E3D-9E2E-178839ECFA7D}"/>
                </a:ext>
              </a:extLst>
            </p:cNvPr>
            <p:cNvCxnSpPr/>
            <p:nvPr/>
          </p:nvCxnSpPr>
          <p:spPr>
            <a:xfrm flipH="1">
              <a:off x="5669440" y="2565906"/>
              <a:ext cx="6764642" cy="0"/>
            </a:xfrm>
            <a:prstGeom prst="line">
              <a:avLst/>
            </a:prstGeom>
            <a:noFill/>
            <a:ln w="9525" cap="flat" cmpd="sng" algn="ctr">
              <a:solidFill>
                <a:srgbClr val="80BCEB"/>
              </a:solidFill>
              <a:prstDash val="sysDot"/>
              <a:headEnd type="none"/>
              <a:tailEnd type="none"/>
            </a:ln>
            <a:effectLst/>
          </p:spPr>
        </p:cxnSp>
        <p:cxnSp>
          <p:nvCxnSpPr>
            <p:cNvPr id="244" name="Straight Connector 243">
              <a:extLst>
                <a:ext uri="{FF2B5EF4-FFF2-40B4-BE49-F238E27FC236}">
                  <a16:creationId xmlns:a16="http://schemas.microsoft.com/office/drawing/2014/main" id="{152DB73A-8689-4C09-8EC7-65D6D5E4704F}"/>
                </a:ext>
              </a:extLst>
            </p:cNvPr>
            <p:cNvCxnSpPr/>
            <p:nvPr/>
          </p:nvCxnSpPr>
          <p:spPr>
            <a:xfrm flipH="1">
              <a:off x="5669440" y="2332642"/>
              <a:ext cx="6764642" cy="0"/>
            </a:xfrm>
            <a:prstGeom prst="line">
              <a:avLst/>
            </a:prstGeom>
            <a:noFill/>
            <a:ln w="9525" cap="flat" cmpd="sng" algn="ctr">
              <a:solidFill>
                <a:srgbClr val="80BCEB"/>
              </a:solidFill>
              <a:prstDash val="sysDot"/>
              <a:headEnd type="none"/>
              <a:tailEnd type="none"/>
            </a:ln>
            <a:effectLst/>
          </p:spPr>
        </p:cxnSp>
        <p:cxnSp>
          <p:nvCxnSpPr>
            <p:cNvPr id="245" name="Straight Connector 244">
              <a:extLst>
                <a:ext uri="{FF2B5EF4-FFF2-40B4-BE49-F238E27FC236}">
                  <a16:creationId xmlns:a16="http://schemas.microsoft.com/office/drawing/2014/main" id="{695E8082-82D7-49C9-AEE5-C1DE6BAE3AE6}"/>
                </a:ext>
              </a:extLst>
            </p:cNvPr>
            <p:cNvCxnSpPr/>
            <p:nvPr/>
          </p:nvCxnSpPr>
          <p:spPr>
            <a:xfrm flipH="1">
              <a:off x="5669440" y="2799170"/>
              <a:ext cx="6764642" cy="0"/>
            </a:xfrm>
            <a:prstGeom prst="line">
              <a:avLst/>
            </a:prstGeom>
            <a:noFill/>
            <a:ln w="9525" cap="flat" cmpd="sng" algn="ctr">
              <a:solidFill>
                <a:srgbClr val="80BCEB"/>
              </a:solidFill>
              <a:prstDash val="sysDot"/>
              <a:headEnd type="none"/>
              <a:tailEnd type="none"/>
            </a:ln>
            <a:effectLst/>
          </p:spPr>
        </p:cxnSp>
        <p:cxnSp>
          <p:nvCxnSpPr>
            <p:cNvPr id="246" name="Straight Connector 245">
              <a:extLst>
                <a:ext uri="{FF2B5EF4-FFF2-40B4-BE49-F238E27FC236}">
                  <a16:creationId xmlns:a16="http://schemas.microsoft.com/office/drawing/2014/main" id="{19F6C3DB-0A62-4BB5-9367-7888C4E19028}"/>
                </a:ext>
              </a:extLst>
            </p:cNvPr>
            <p:cNvCxnSpPr/>
            <p:nvPr/>
          </p:nvCxnSpPr>
          <p:spPr>
            <a:xfrm flipH="1">
              <a:off x="5669440" y="1166321"/>
              <a:ext cx="6764642" cy="0"/>
            </a:xfrm>
            <a:prstGeom prst="line">
              <a:avLst/>
            </a:prstGeom>
            <a:noFill/>
            <a:ln w="9525" cap="flat" cmpd="sng" algn="ctr">
              <a:solidFill>
                <a:srgbClr val="80BCEB"/>
              </a:solidFill>
              <a:prstDash val="sysDot"/>
              <a:headEnd type="none"/>
              <a:tailEnd type="none"/>
            </a:ln>
            <a:effectLst/>
          </p:spPr>
        </p:cxnSp>
        <p:cxnSp>
          <p:nvCxnSpPr>
            <p:cNvPr id="247" name="Straight Connector 246">
              <a:extLst>
                <a:ext uri="{FF2B5EF4-FFF2-40B4-BE49-F238E27FC236}">
                  <a16:creationId xmlns:a16="http://schemas.microsoft.com/office/drawing/2014/main" id="{E9E5666E-FB63-43ED-A54B-FD7FD8A72E2D}"/>
                </a:ext>
              </a:extLst>
            </p:cNvPr>
            <p:cNvCxnSpPr/>
            <p:nvPr/>
          </p:nvCxnSpPr>
          <p:spPr>
            <a:xfrm flipH="1">
              <a:off x="5669440" y="933057"/>
              <a:ext cx="6764642" cy="0"/>
            </a:xfrm>
            <a:prstGeom prst="line">
              <a:avLst/>
            </a:prstGeom>
            <a:noFill/>
            <a:ln w="9525" cap="flat" cmpd="sng" algn="ctr">
              <a:solidFill>
                <a:srgbClr val="80BCEB"/>
              </a:solidFill>
              <a:prstDash val="sysDot"/>
              <a:headEnd type="none"/>
              <a:tailEnd type="none"/>
            </a:ln>
            <a:effectLst/>
          </p:spPr>
        </p:cxnSp>
        <p:cxnSp>
          <p:nvCxnSpPr>
            <p:cNvPr id="248" name="Straight Connector 247">
              <a:extLst>
                <a:ext uri="{FF2B5EF4-FFF2-40B4-BE49-F238E27FC236}">
                  <a16:creationId xmlns:a16="http://schemas.microsoft.com/office/drawing/2014/main" id="{EB4DA7B9-DBBD-4330-8AAD-181D2CAF2671}"/>
                </a:ext>
              </a:extLst>
            </p:cNvPr>
            <p:cNvCxnSpPr/>
            <p:nvPr/>
          </p:nvCxnSpPr>
          <p:spPr>
            <a:xfrm flipH="1">
              <a:off x="5669440" y="1399586"/>
              <a:ext cx="6764642" cy="0"/>
            </a:xfrm>
            <a:prstGeom prst="line">
              <a:avLst/>
            </a:prstGeom>
            <a:noFill/>
            <a:ln w="9525" cap="flat" cmpd="sng" algn="ctr">
              <a:solidFill>
                <a:srgbClr val="80BCEB"/>
              </a:solidFill>
              <a:prstDash val="sysDot"/>
              <a:headEnd type="none"/>
              <a:tailEnd type="none"/>
            </a:ln>
            <a:effectLst/>
          </p:spPr>
        </p:cxnSp>
        <p:cxnSp>
          <p:nvCxnSpPr>
            <p:cNvPr id="249" name="Straight Connector 248">
              <a:extLst>
                <a:ext uri="{FF2B5EF4-FFF2-40B4-BE49-F238E27FC236}">
                  <a16:creationId xmlns:a16="http://schemas.microsoft.com/office/drawing/2014/main" id="{DDBF8370-4C6A-4BBF-9275-59A62FB5FA9E}"/>
                </a:ext>
              </a:extLst>
            </p:cNvPr>
            <p:cNvCxnSpPr/>
            <p:nvPr/>
          </p:nvCxnSpPr>
          <p:spPr>
            <a:xfrm flipH="1">
              <a:off x="5669440" y="1866114"/>
              <a:ext cx="6764642" cy="0"/>
            </a:xfrm>
            <a:prstGeom prst="line">
              <a:avLst/>
            </a:prstGeom>
            <a:noFill/>
            <a:ln w="9525" cap="flat" cmpd="sng" algn="ctr">
              <a:solidFill>
                <a:srgbClr val="80BCEB"/>
              </a:solidFill>
              <a:prstDash val="sysDot"/>
              <a:headEnd type="none"/>
              <a:tailEnd type="none"/>
            </a:ln>
            <a:effectLst/>
          </p:spPr>
        </p:cxnSp>
        <p:cxnSp>
          <p:nvCxnSpPr>
            <p:cNvPr id="250" name="Straight Connector 249">
              <a:extLst>
                <a:ext uri="{FF2B5EF4-FFF2-40B4-BE49-F238E27FC236}">
                  <a16:creationId xmlns:a16="http://schemas.microsoft.com/office/drawing/2014/main" id="{1D973304-473F-4A64-9BD8-AF14E628AF19}"/>
                </a:ext>
              </a:extLst>
            </p:cNvPr>
            <p:cNvCxnSpPr/>
            <p:nvPr/>
          </p:nvCxnSpPr>
          <p:spPr>
            <a:xfrm flipH="1">
              <a:off x="5669440" y="1632850"/>
              <a:ext cx="6764642" cy="0"/>
            </a:xfrm>
            <a:prstGeom prst="line">
              <a:avLst/>
            </a:prstGeom>
            <a:noFill/>
            <a:ln w="9525" cap="flat" cmpd="sng" algn="ctr">
              <a:solidFill>
                <a:srgbClr val="80BCEB"/>
              </a:solidFill>
              <a:prstDash val="sysDot"/>
              <a:headEnd type="none"/>
              <a:tailEnd type="none"/>
            </a:ln>
            <a:effectLst/>
          </p:spPr>
        </p:cxnSp>
        <p:cxnSp>
          <p:nvCxnSpPr>
            <p:cNvPr id="251" name="Straight Connector 250">
              <a:extLst>
                <a:ext uri="{FF2B5EF4-FFF2-40B4-BE49-F238E27FC236}">
                  <a16:creationId xmlns:a16="http://schemas.microsoft.com/office/drawing/2014/main" id="{F5F4FDEB-CB37-4D18-BC6C-16913113BB0E}"/>
                </a:ext>
              </a:extLst>
            </p:cNvPr>
            <p:cNvCxnSpPr/>
            <p:nvPr/>
          </p:nvCxnSpPr>
          <p:spPr>
            <a:xfrm flipH="1">
              <a:off x="5669440" y="2099378"/>
              <a:ext cx="6764642" cy="0"/>
            </a:xfrm>
            <a:prstGeom prst="line">
              <a:avLst/>
            </a:prstGeom>
            <a:noFill/>
            <a:ln w="9525" cap="flat" cmpd="sng" algn="ctr">
              <a:solidFill>
                <a:srgbClr val="80BCEB"/>
              </a:solidFill>
              <a:prstDash val="sysDot"/>
              <a:headEnd type="none"/>
              <a:tailEnd type="none"/>
            </a:ln>
            <a:effectLst/>
          </p:spPr>
        </p:cxnSp>
        <p:cxnSp>
          <p:nvCxnSpPr>
            <p:cNvPr id="252" name="Straight Connector 251">
              <a:extLst>
                <a:ext uri="{FF2B5EF4-FFF2-40B4-BE49-F238E27FC236}">
                  <a16:creationId xmlns:a16="http://schemas.microsoft.com/office/drawing/2014/main" id="{B24CDBFD-F9FA-46D7-9112-78B51FC93079}"/>
                </a:ext>
              </a:extLst>
            </p:cNvPr>
            <p:cNvCxnSpPr/>
            <p:nvPr/>
          </p:nvCxnSpPr>
          <p:spPr>
            <a:xfrm flipH="1">
              <a:off x="5669440" y="466529"/>
              <a:ext cx="6764642" cy="0"/>
            </a:xfrm>
            <a:prstGeom prst="line">
              <a:avLst/>
            </a:prstGeom>
            <a:noFill/>
            <a:ln w="9525" cap="flat" cmpd="sng" algn="ctr">
              <a:solidFill>
                <a:srgbClr val="80BCEB"/>
              </a:solidFill>
              <a:prstDash val="sysDot"/>
              <a:headEnd type="none"/>
              <a:tailEnd type="none"/>
            </a:ln>
            <a:effectLst/>
          </p:spPr>
        </p:cxnSp>
        <p:cxnSp>
          <p:nvCxnSpPr>
            <p:cNvPr id="253" name="Straight Connector 252">
              <a:extLst>
                <a:ext uri="{FF2B5EF4-FFF2-40B4-BE49-F238E27FC236}">
                  <a16:creationId xmlns:a16="http://schemas.microsoft.com/office/drawing/2014/main" id="{B94BED2D-2541-4EE8-A435-7C692E7AEFEC}"/>
                </a:ext>
              </a:extLst>
            </p:cNvPr>
            <p:cNvCxnSpPr/>
            <p:nvPr/>
          </p:nvCxnSpPr>
          <p:spPr>
            <a:xfrm flipH="1">
              <a:off x="5669440" y="233265"/>
              <a:ext cx="6764642" cy="0"/>
            </a:xfrm>
            <a:prstGeom prst="line">
              <a:avLst/>
            </a:prstGeom>
            <a:noFill/>
            <a:ln w="9525" cap="flat" cmpd="sng" algn="ctr">
              <a:solidFill>
                <a:srgbClr val="80BCEB"/>
              </a:solidFill>
              <a:prstDash val="sysDot"/>
              <a:headEnd type="none"/>
              <a:tailEnd type="none"/>
            </a:ln>
            <a:effectLst/>
          </p:spPr>
        </p:cxnSp>
        <p:cxnSp>
          <p:nvCxnSpPr>
            <p:cNvPr id="254" name="Straight Connector 253">
              <a:extLst>
                <a:ext uri="{FF2B5EF4-FFF2-40B4-BE49-F238E27FC236}">
                  <a16:creationId xmlns:a16="http://schemas.microsoft.com/office/drawing/2014/main" id="{5F0C7369-88F8-4090-B81E-AD50438EBB30}"/>
                </a:ext>
              </a:extLst>
            </p:cNvPr>
            <p:cNvCxnSpPr/>
            <p:nvPr/>
          </p:nvCxnSpPr>
          <p:spPr>
            <a:xfrm flipH="1">
              <a:off x="5669440" y="699793"/>
              <a:ext cx="6764642" cy="0"/>
            </a:xfrm>
            <a:prstGeom prst="line">
              <a:avLst/>
            </a:prstGeom>
            <a:noFill/>
            <a:ln w="9525" cap="flat" cmpd="sng" algn="ctr">
              <a:solidFill>
                <a:srgbClr val="80BCEB"/>
              </a:solidFill>
              <a:prstDash val="sysDot"/>
              <a:headEnd type="none"/>
              <a:tailEnd type="none"/>
            </a:ln>
            <a:effectLst/>
          </p:spPr>
        </p:cxnSp>
        <p:cxnSp>
          <p:nvCxnSpPr>
            <p:cNvPr id="255" name="Straight Connector 254">
              <a:extLst>
                <a:ext uri="{FF2B5EF4-FFF2-40B4-BE49-F238E27FC236}">
                  <a16:creationId xmlns:a16="http://schemas.microsoft.com/office/drawing/2014/main" id="{257A9F3A-5421-477B-8D9B-6D476150B5DD}"/>
                </a:ext>
              </a:extLst>
            </p:cNvPr>
            <p:cNvCxnSpPr/>
            <p:nvPr/>
          </p:nvCxnSpPr>
          <p:spPr>
            <a:xfrm flipH="1">
              <a:off x="5669442" y="6064859"/>
              <a:ext cx="6764642" cy="0"/>
            </a:xfrm>
            <a:prstGeom prst="line">
              <a:avLst/>
            </a:prstGeom>
            <a:noFill/>
            <a:ln w="9525" cap="flat" cmpd="sng" algn="ctr">
              <a:solidFill>
                <a:srgbClr val="80BCEB"/>
              </a:solidFill>
              <a:prstDash val="sysDot"/>
              <a:headEnd type="none"/>
              <a:tailEnd type="none"/>
            </a:ln>
            <a:effectLst/>
          </p:spPr>
        </p:cxnSp>
        <p:cxnSp>
          <p:nvCxnSpPr>
            <p:cNvPr id="256" name="Straight Connector 255">
              <a:extLst>
                <a:ext uri="{FF2B5EF4-FFF2-40B4-BE49-F238E27FC236}">
                  <a16:creationId xmlns:a16="http://schemas.microsoft.com/office/drawing/2014/main" id="{F59FEDD5-81C7-4B9C-9CC4-3123C88E825D}"/>
                </a:ext>
              </a:extLst>
            </p:cNvPr>
            <p:cNvCxnSpPr/>
            <p:nvPr/>
          </p:nvCxnSpPr>
          <p:spPr>
            <a:xfrm flipH="1">
              <a:off x="5669442" y="5831595"/>
              <a:ext cx="6764642" cy="0"/>
            </a:xfrm>
            <a:prstGeom prst="line">
              <a:avLst/>
            </a:prstGeom>
            <a:noFill/>
            <a:ln w="9525" cap="flat" cmpd="sng" algn="ctr">
              <a:solidFill>
                <a:srgbClr val="80BCEB"/>
              </a:solidFill>
              <a:prstDash val="sysDot"/>
              <a:headEnd type="none"/>
              <a:tailEnd type="none"/>
            </a:ln>
            <a:effectLst/>
          </p:spPr>
        </p:cxnSp>
        <p:cxnSp>
          <p:nvCxnSpPr>
            <p:cNvPr id="257" name="Straight Connector 256">
              <a:extLst>
                <a:ext uri="{FF2B5EF4-FFF2-40B4-BE49-F238E27FC236}">
                  <a16:creationId xmlns:a16="http://schemas.microsoft.com/office/drawing/2014/main" id="{26AB6F54-82E4-4ED2-BC89-6EDBEE1C6F9C}"/>
                </a:ext>
              </a:extLst>
            </p:cNvPr>
            <p:cNvCxnSpPr/>
            <p:nvPr/>
          </p:nvCxnSpPr>
          <p:spPr>
            <a:xfrm flipH="1">
              <a:off x="5669442" y="6298124"/>
              <a:ext cx="6764642" cy="0"/>
            </a:xfrm>
            <a:prstGeom prst="line">
              <a:avLst/>
            </a:prstGeom>
            <a:noFill/>
            <a:ln w="9525" cap="flat" cmpd="sng" algn="ctr">
              <a:solidFill>
                <a:srgbClr val="80BCEB"/>
              </a:solidFill>
              <a:prstDash val="sysDot"/>
              <a:headEnd type="none"/>
              <a:tailEnd type="none"/>
            </a:ln>
            <a:effectLst/>
          </p:spPr>
        </p:cxnSp>
        <p:cxnSp>
          <p:nvCxnSpPr>
            <p:cNvPr id="258" name="Straight Connector 257">
              <a:extLst>
                <a:ext uri="{FF2B5EF4-FFF2-40B4-BE49-F238E27FC236}">
                  <a16:creationId xmlns:a16="http://schemas.microsoft.com/office/drawing/2014/main" id="{AF3868FE-953A-460B-86D3-FB776C7928FA}"/>
                </a:ext>
              </a:extLst>
            </p:cNvPr>
            <p:cNvCxnSpPr/>
            <p:nvPr/>
          </p:nvCxnSpPr>
          <p:spPr>
            <a:xfrm flipH="1">
              <a:off x="5669442" y="6764652"/>
              <a:ext cx="6764642" cy="0"/>
            </a:xfrm>
            <a:prstGeom prst="line">
              <a:avLst/>
            </a:prstGeom>
            <a:noFill/>
            <a:ln w="9525" cap="flat" cmpd="sng" algn="ctr">
              <a:solidFill>
                <a:srgbClr val="80BCEB"/>
              </a:solidFill>
              <a:prstDash val="sysDot"/>
              <a:headEnd type="none"/>
              <a:tailEnd type="none"/>
            </a:ln>
            <a:effectLst/>
          </p:spPr>
        </p:cxnSp>
        <p:cxnSp>
          <p:nvCxnSpPr>
            <p:cNvPr id="259" name="Straight Connector 258">
              <a:extLst>
                <a:ext uri="{FF2B5EF4-FFF2-40B4-BE49-F238E27FC236}">
                  <a16:creationId xmlns:a16="http://schemas.microsoft.com/office/drawing/2014/main" id="{A485E06A-327A-46CC-BBF1-DB69A91A4B62}"/>
                </a:ext>
              </a:extLst>
            </p:cNvPr>
            <p:cNvCxnSpPr/>
            <p:nvPr/>
          </p:nvCxnSpPr>
          <p:spPr>
            <a:xfrm flipH="1">
              <a:off x="5669442" y="6531388"/>
              <a:ext cx="6764642" cy="0"/>
            </a:xfrm>
            <a:prstGeom prst="line">
              <a:avLst/>
            </a:prstGeom>
            <a:noFill/>
            <a:ln w="9525" cap="flat" cmpd="sng" algn="ctr">
              <a:solidFill>
                <a:srgbClr val="80BCEB"/>
              </a:solidFill>
              <a:prstDash val="sysDot"/>
              <a:headEnd type="none"/>
              <a:tailEnd type="none"/>
            </a:ln>
            <a:effectLst/>
          </p:spPr>
        </p:cxnSp>
        <p:cxnSp>
          <p:nvCxnSpPr>
            <p:cNvPr id="260" name="Straight Connector 259">
              <a:extLst>
                <a:ext uri="{FF2B5EF4-FFF2-40B4-BE49-F238E27FC236}">
                  <a16:creationId xmlns:a16="http://schemas.microsoft.com/office/drawing/2014/main" id="{1228D61A-BABD-4072-9D37-78263F26A131}"/>
                </a:ext>
              </a:extLst>
            </p:cNvPr>
            <p:cNvCxnSpPr/>
            <p:nvPr/>
          </p:nvCxnSpPr>
          <p:spPr>
            <a:xfrm flipH="1">
              <a:off x="5669442" y="5365067"/>
              <a:ext cx="6764642" cy="0"/>
            </a:xfrm>
            <a:prstGeom prst="line">
              <a:avLst/>
            </a:prstGeom>
            <a:noFill/>
            <a:ln w="9525" cap="flat" cmpd="sng" algn="ctr">
              <a:solidFill>
                <a:srgbClr val="80BCEB"/>
              </a:solidFill>
              <a:prstDash val="sysDot"/>
              <a:headEnd type="none"/>
              <a:tailEnd type="none"/>
            </a:ln>
            <a:effectLst/>
          </p:spPr>
        </p:cxnSp>
        <p:cxnSp>
          <p:nvCxnSpPr>
            <p:cNvPr id="261" name="Straight Connector 260">
              <a:extLst>
                <a:ext uri="{FF2B5EF4-FFF2-40B4-BE49-F238E27FC236}">
                  <a16:creationId xmlns:a16="http://schemas.microsoft.com/office/drawing/2014/main" id="{E8C32E8B-5AAC-450F-B839-5EDC7BE63D6B}"/>
                </a:ext>
              </a:extLst>
            </p:cNvPr>
            <p:cNvCxnSpPr/>
            <p:nvPr/>
          </p:nvCxnSpPr>
          <p:spPr>
            <a:xfrm flipH="1">
              <a:off x="5669442" y="5131803"/>
              <a:ext cx="6764642" cy="0"/>
            </a:xfrm>
            <a:prstGeom prst="line">
              <a:avLst/>
            </a:prstGeom>
            <a:noFill/>
            <a:ln w="9525" cap="flat" cmpd="sng" algn="ctr">
              <a:solidFill>
                <a:srgbClr val="80BCEB"/>
              </a:solidFill>
              <a:prstDash val="sysDot"/>
              <a:headEnd type="none"/>
              <a:tailEnd type="none"/>
            </a:ln>
            <a:effectLst/>
          </p:spPr>
        </p:cxnSp>
        <p:cxnSp>
          <p:nvCxnSpPr>
            <p:cNvPr id="262" name="Straight Connector 261">
              <a:extLst>
                <a:ext uri="{FF2B5EF4-FFF2-40B4-BE49-F238E27FC236}">
                  <a16:creationId xmlns:a16="http://schemas.microsoft.com/office/drawing/2014/main" id="{3C243ADD-C849-441B-AFCA-5AF06EDAE93C}"/>
                </a:ext>
              </a:extLst>
            </p:cNvPr>
            <p:cNvCxnSpPr/>
            <p:nvPr/>
          </p:nvCxnSpPr>
          <p:spPr>
            <a:xfrm flipH="1">
              <a:off x="5669442" y="5598331"/>
              <a:ext cx="6764642" cy="0"/>
            </a:xfrm>
            <a:prstGeom prst="line">
              <a:avLst/>
            </a:prstGeom>
            <a:noFill/>
            <a:ln w="9525" cap="flat" cmpd="sng" algn="ctr">
              <a:solidFill>
                <a:srgbClr val="80BCEB"/>
              </a:solidFill>
              <a:prstDash val="sysDot"/>
              <a:headEnd type="none"/>
              <a:tailEnd type="none"/>
            </a:ln>
            <a:effectLst/>
          </p:spPr>
        </p:cxnSp>
        <p:cxnSp>
          <p:nvCxnSpPr>
            <p:cNvPr id="263" name="Straight Connector 262">
              <a:extLst>
                <a:ext uri="{FF2B5EF4-FFF2-40B4-BE49-F238E27FC236}">
                  <a16:creationId xmlns:a16="http://schemas.microsoft.com/office/drawing/2014/main" id="{92483CF1-0CD6-4D9D-AEFE-16F3675D4D4D}"/>
                </a:ext>
              </a:extLst>
            </p:cNvPr>
            <p:cNvCxnSpPr/>
            <p:nvPr/>
          </p:nvCxnSpPr>
          <p:spPr>
            <a:xfrm>
              <a:off x="7302288" y="0"/>
              <a:ext cx="0" cy="6994525"/>
            </a:xfrm>
            <a:prstGeom prst="line">
              <a:avLst/>
            </a:prstGeom>
            <a:noFill/>
            <a:ln w="9525" cap="flat" cmpd="sng" algn="ctr">
              <a:solidFill>
                <a:srgbClr val="80BCEB"/>
              </a:solidFill>
              <a:prstDash val="sysDot"/>
              <a:headEnd type="none"/>
              <a:tailEnd type="none"/>
            </a:ln>
            <a:effectLst/>
          </p:spPr>
        </p:cxnSp>
        <p:cxnSp>
          <p:nvCxnSpPr>
            <p:cNvPr id="264" name="Straight Connector 263">
              <a:extLst>
                <a:ext uri="{FF2B5EF4-FFF2-40B4-BE49-F238E27FC236}">
                  <a16:creationId xmlns:a16="http://schemas.microsoft.com/office/drawing/2014/main" id="{86B05B28-E1C7-4C69-9380-A77788D9250C}"/>
                </a:ext>
              </a:extLst>
            </p:cNvPr>
            <p:cNvCxnSpPr/>
            <p:nvPr/>
          </p:nvCxnSpPr>
          <p:spPr>
            <a:xfrm>
              <a:off x="7069024" y="0"/>
              <a:ext cx="0" cy="6994525"/>
            </a:xfrm>
            <a:prstGeom prst="line">
              <a:avLst/>
            </a:prstGeom>
            <a:noFill/>
            <a:ln w="9525" cap="flat" cmpd="sng" algn="ctr">
              <a:solidFill>
                <a:srgbClr val="80BCEB"/>
              </a:solidFill>
              <a:prstDash val="sysDot"/>
              <a:headEnd type="none"/>
              <a:tailEnd type="none"/>
            </a:ln>
            <a:effectLst/>
          </p:spPr>
        </p:cxnSp>
        <p:cxnSp>
          <p:nvCxnSpPr>
            <p:cNvPr id="265" name="Straight Connector 264">
              <a:extLst>
                <a:ext uri="{FF2B5EF4-FFF2-40B4-BE49-F238E27FC236}">
                  <a16:creationId xmlns:a16="http://schemas.microsoft.com/office/drawing/2014/main" id="{F115F1FF-6478-4B54-AED8-CF9CAC5F2121}"/>
                </a:ext>
              </a:extLst>
            </p:cNvPr>
            <p:cNvCxnSpPr/>
            <p:nvPr/>
          </p:nvCxnSpPr>
          <p:spPr>
            <a:xfrm>
              <a:off x="6602496" y="0"/>
              <a:ext cx="0" cy="6994525"/>
            </a:xfrm>
            <a:prstGeom prst="line">
              <a:avLst/>
            </a:prstGeom>
            <a:noFill/>
            <a:ln w="9525" cap="flat" cmpd="sng" algn="ctr">
              <a:solidFill>
                <a:srgbClr val="80BCEB"/>
              </a:solidFill>
              <a:prstDash val="sysDot"/>
              <a:headEnd type="none"/>
              <a:tailEnd type="none"/>
            </a:ln>
            <a:effectLst/>
          </p:spPr>
        </p:cxnSp>
        <p:cxnSp>
          <p:nvCxnSpPr>
            <p:cNvPr id="266" name="Straight Connector 265">
              <a:extLst>
                <a:ext uri="{FF2B5EF4-FFF2-40B4-BE49-F238E27FC236}">
                  <a16:creationId xmlns:a16="http://schemas.microsoft.com/office/drawing/2014/main" id="{D556F888-378B-474C-A6E4-248CF90EB59A}"/>
                </a:ext>
              </a:extLst>
            </p:cNvPr>
            <p:cNvCxnSpPr/>
            <p:nvPr/>
          </p:nvCxnSpPr>
          <p:spPr>
            <a:xfrm>
              <a:off x="6369232" y="0"/>
              <a:ext cx="0" cy="6994525"/>
            </a:xfrm>
            <a:prstGeom prst="line">
              <a:avLst/>
            </a:prstGeom>
            <a:noFill/>
            <a:ln w="9525" cap="flat" cmpd="sng" algn="ctr">
              <a:solidFill>
                <a:srgbClr val="80BCEB"/>
              </a:solidFill>
              <a:prstDash val="sysDot"/>
              <a:headEnd type="none"/>
              <a:tailEnd type="none"/>
            </a:ln>
            <a:effectLst/>
          </p:spPr>
        </p:cxnSp>
        <p:cxnSp>
          <p:nvCxnSpPr>
            <p:cNvPr id="267" name="Straight Connector 266">
              <a:extLst>
                <a:ext uri="{FF2B5EF4-FFF2-40B4-BE49-F238E27FC236}">
                  <a16:creationId xmlns:a16="http://schemas.microsoft.com/office/drawing/2014/main" id="{B7AD5C66-904C-49E9-A5BE-10AA37FFB35D}"/>
                </a:ext>
              </a:extLst>
            </p:cNvPr>
            <p:cNvCxnSpPr/>
            <p:nvPr/>
          </p:nvCxnSpPr>
          <p:spPr>
            <a:xfrm>
              <a:off x="6835760" y="0"/>
              <a:ext cx="0" cy="6994525"/>
            </a:xfrm>
            <a:prstGeom prst="line">
              <a:avLst/>
            </a:prstGeom>
            <a:noFill/>
            <a:ln w="9525" cap="flat" cmpd="sng" algn="ctr">
              <a:solidFill>
                <a:srgbClr val="80BCEB"/>
              </a:solidFill>
              <a:prstDash val="sysDot"/>
              <a:headEnd type="none"/>
              <a:tailEnd type="none"/>
            </a:ln>
            <a:effectLst/>
          </p:spPr>
        </p:cxnSp>
        <p:cxnSp>
          <p:nvCxnSpPr>
            <p:cNvPr id="268" name="Straight Connector 267">
              <a:extLst>
                <a:ext uri="{FF2B5EF4-FFF2-40B4-BE49-F238E27FC236}">
                  <a16:creationId xmlns:a16="http://schemas.microsoft.com/office/drawing/2014/main" id="{B8F6F0BE-16AA-460A-8074-08A3510E0572}"/>
                </a:ext>
              </a:extLst>
            </p:cNvPr>
            <p:cNvCxnSpPr/>
            <p:nvPr/>
          </p:nvCxnSpPr>
          <p:spPr>
            <a:xfrm>
              <a:off x="5902703" y="0"/>
              <a:ext cx="0" cy="6994525"/>
            </a:xfrm>
            <a:prstGeom prst="line">
              <a:avLst/>
            </a:prstGeom>
            <a:noFill/>
            <a:ln w="9525" cap="flat" cmpd="sng" algn="ctr">
              <a:solidFill>
                <a:srgbClr val="80BCEB"/>
              </a:solidFill>
              <a:prstDash val="sysDot"/>
              <a:headEnd type="none"/>
              <a:tailEnd type="none"/>
            </a:ln>
            <a:effectLst/>
          </p:spPr>
        </p:cxnSp>
        <p:cxnSp>
          <p:nvCxnSpPr>
            <p:cNvPr id="269" name="Straight Connector 268">
              <a:extLst>
                <a:ext uri="{FF2B5EF4-FFF2-40B4-BE49-F238E27FC236}">
                  <a16:creationId xmlns:a16="http://schemas.microsoft.com/office/drawing/2014/main" id="{486865A9-A359-426E-81EC-CAD4753B7E88}"/>
                </a:ext>
              </a:extLst>
            </p:cNvPr>
            <p:cNvCxnSpPr/>
            <p:nvPr/>
          </p:nvCxnSpPr>
          <p:spPr>
            <a:xfrm>
              <a:off x="6135968" y="0"/>
              <a:ext cx="0" cy="6994525"/>
            </a:xfrm>
            <a:prstGeom prst="line">
              <a:avLst/>
            </a:prstGeom>
            <a:noFill/>
            <a:ln w="9525" cap="flat" cmpd="sng" algn="ctr">
              <a:solidFill>
                <a:srgbClr val="80BCEB"/>
              </a:solidFill>
              <a:prstDash val="sysDot"/>
              <a:headEnd type="none"/>
              <a:tailEnd type="none"/>
            </a:ln>
            <a:effectLst/>
          </p:spPr>
        </p:cxnSp>
      </p:grpSp>
      <p:sp>
        <p:nvSpPr>
          <p:cNvPr id="270" name="Freeform 9">
            <a:extLst>
              <a:ext uri="{FF2B5EF4-FFF2-40B4-BE49-F238E27FC236}">
                <a16:creationId xmlns:a16="http://schemas.microsoft.com/office/drawing/2014/main" id="{F20E908C-A7C8-46B1-BCFA-7DFD2584C236}"/>
              </a:ext>
            </a:extLst>
          </p:cNvPr>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271" name="Group 270">
            <a:extLst>
              <a:ext uri="{FF2B5EF4-FFF2-40B4-BE49-F238E27FC236}">
                <a16:creationId xmlns:a16="http://schemas.microsoft.com/office/drawing/2014/main" id="{38ECB051-C16B-41AE-98F0-6945CC7F47CE}"/>
              </a:ext>
            </a:extLst>
          </p:cNvPr>
          <p:cNvGrpSpPr/>
          <p:nvPr userDrawn="1"/>
        </p:nvGrpSpPr>
        <p:grpSpPr>
          <a:xfrm>
            <a:off x="8239124" y="1841027"/>
            <a:ext cx="1631951" cy="930718"/>
            <a:chOff x="8239124" y="1841027"/>
            <a:chExt cx="1631951" cy="930718"/>
          </a:xfrm>
        </p:grpSpPr>
        <p:cxnSp>
          <p:nvCxnSpPr>
            <p:cNvPr id="272" name="Straight Connector 271">
              <a:extLst>
                <a:ext uri="{FF2B5EF4-FFF2-40B4-BE49-F238E27FC236}">
                  <a16:creationId xmlns:a16="http://schemas.microsoft.com/office/drawing/2014/main" id="{BE1AEC17-D02A-43BC-BDE4-A4F7A5115CCF}"/>
                </a:ext>
              </a:extLst>
            </p:cNvPr>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3" name="Straight Connector 272">
              <a:extLst>
                <a:ext uri="{FF2B5EF4-FFF2-40B4-BE49-F238E27FC236}">
                  <a16:creationId xmlns:a16="http://schemas.microsoft.com/office/drawing/2014/main" id="{83D3FFFA-1901-4501-8313-78FFEEAD130B}"/>
                </a:ext>
              </a:extLst>
            </p:cNvPr>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4" name="Straight Connector 273">
              <a:extLst>
                <a:ext uri="{FF2B5EF4-FFF2-40B4-BE49-F238E27FC236}">
                  <a16:creationId xmlns:a16="http://schemas.microsoft.com/office/drawing/2014/main" id="{207B9835-428B-4D63-B944-240145AF482A}"/>
                </a:ext>
              </a:extLst>
            </p:cNvPr>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275" name="Rectangle 274">
            <a:extLst>
              <a:ext uri="{FF2B5EF4-FFF2-40B4-BE49-F238E27FC236}">
                <a16:creationId xmlns:a16="http://schemas.microsoft.com/office/drawing/2014/main" id="{3FDFBF7C-79FA-4244-A74E-66B0CB4D3478}"/>
              </a:ext>
            </a:extLst>
          </p:cNvPr>
          <p:cNvSpPr/>
          <p:nvPr userDrawn="1"/>
        </p:nvSpPr>
        <p:spPr bwMode="auto">
          <a:xfrm>
            <a:off x="5551611" y="3033770"/>
            <a:ext cx="6767037" cy="6997916"/>
          </a:xfrm>
          <a:prstGeom prst="rect">
            <a:avLst/>
          </a:prstGeom>
          <a:gradFill>
            <a:gsLst>
              <a:gs pos="84000">
                <a:srgbClr val="0078D7">
                  <a:alpha val="0"/>
                </a:srgbClr>
              </a:gs>
              <a:gs pos="14000">
                <a:srgbClr val="0078D7"/>
              </a:gs>
            </a:gsLst>
            <a:lin ang="204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auto"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3250738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175B85"/>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83810816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413627148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8AF46-C4BF-4328-B1B5-0BB48DEDA08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8" name="Group 7"/>
          <p:cNvGrpSpPr/>
          <p:nvPr userDrawn="1"/>
        </p:nvGrpSpPr>
        <p:grpSpPr>
          <a:xfrm>
            <a:off x="5669440"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Freeform 9"/>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3" name="Group 72"/>
          <p:cNvGrpSpPr/>
          <p:nvPr userDrawn="1"/>
        </p:nvGrpSpPr>
        <p:grpSpPr>
          <a:xfrm>
            <a:off x="8239124" y="1841027"/>
            <a:ext cx="1631951" cy="930718"/>
            <a:chOff x="8239124" y="1841027"/>
            <a:chExt cx="1631951" cy="930718"/>
          </a:xfrm>
        </p:grpSpPr>
        <p:cxnSp>
          <p:nvCxnSpPr>
            <p:cNvPr id="74" name="Straight Connector 73"/>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5" name="Straight Connector 74"/>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6" name="Straight Connector 75"/>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78" name="Rectangle 77"/>
          <p:cNvSpPr/>
          <p:nvPr userDrawn="1"/>
        </p:nvSpPr>
        <p:spPr bwMode="auto">
          <a:xfrm>
            <a:off x="5392898" y="4432019"/>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39254363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0"/>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79" name="Brain_3" title="Icon of a brain">
            <a:extLst>
              <a:ext uri="{FF2B5EF4-FFF2-40B4-BE49-F238E27FC236}">
                <a16:creationId xmlns:a16="http://schemas.microsoft.com/office/drawing/2014/main" id="{A0FE4D49-A531-4C5A-AFE3-BF8AA4FFFB87}"/>
              </a:ext>
            </a:extLst>
          </p:cNvPr>
          <p:cNvSpPr>
            <a:spLocks noChangeAspect="1" noEditPoints="1"/>
          </p:cNvSpPr>
          <p:nvPr userDrawn="1"/>
        </p:nvSpPr>
        <p:spPr bwMode="auto">
          <a:xfrm>
            <a:off x="7846836" y="1320440"/>
            <a:ext cx="4336988" cy="4663425"/>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94487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Education" title="Icon of a rolled paper with a ribbon stamped on it">
            <a:extLst>
              <a:ext uri="{FF2B5EF4-FFF2-40B4-BE49-F238E27FC236}">
                <a16:creationId xmlns:a16="http://schemas.microsoft.com/office/drawing/2014/main" id="{CB8D5674-6258-4B23-8EED-93EE879768C8}"/>
              </a:ext>
            </a:extLst>
          </p:cNvPr>
          <p:cNvSpPr>
            <a:spLocks noChangeAspect="1" noEditPoints="1"/>
          </p:cNvSpPr>
          <p:nvPr userDrawn="1"/>
        </p:nvSpPr>
        <p:spPr bwMode="auto">
          <a:xfrm>
            <a:off x="7462171" y="1032089"/>
            <a:ext cx="4755059" cy="4755059"/>
          </a:xfrm>
          <a:custGeom>
            <a:avLst/>
            <a:gdLst>
              <a:gd name="T0" fmla="*/ 35 w 350"/>
              <a:gd name="T1" fmla="*/ 350 h 350"/>
              <a:gd name="T2" fmla="*/ 10 w 350"/>
              <a:gd name="T3" fmla="*/ 340 h 350"/>
              <a:gd name="T4" fmla="*/ 0 w 350"/>
              <a:gd name="T5" fmla="*/ 315 h 350"/>
              <a:gd name="T6" fmla="*/ 10 w 350"/>
              <a:gd name="T7" fmla="*/ 290 h 350"/>
              <a:gd name="T8" fmla="*/ 35 w 350"/>
              <a:gd name="T9" fmla="*/ 280 h 350"/>
              <a:gd name="T10" fmla="*/ 175 w 350"/>
              <a:gd name="T11" fmla="*/ 280 h 350"/>
              <a:gd name="T12" fmla="*/ 245 w 350"/>
              <a:gd name="T13" fmla="*/ 280 h 350"/>
              <a:gd name="T14" fmla="*/ 220 w 350"/>
              <a:gd name="T15" fmla="*/ 290 h 350"/>
              <a:gd name="T16" fmla="*/ 210 w 350"/>
              <a:gd name="T17" fmla="*/ 315 h 350"/>
              <a:gd name="T18" fmla="*/ 220 w 350"/>
              <a:gd name="T19" fmla="*/ 340 h 350"/>
              <a:gd name="T20" fmla="*/ 245 w 350"/>
              <a:gd name="T21" fmla="*/ 350 h 350"/>
              <a:gd name="T22" fmla="*/ 280 w 350"/>
              <a:gd name="T23" fmla="*/ 70 h 350"/>
              <a:gd name="T24" fmla="*/ 315 w 350"/>
              <a:gd name="T25" fmla="*/ 70 h 350"/>
              <a:gd name="T26" fmla="*/ 350 w 350"/>
              <a:gd name="T27" fmla="*/ 35 h 350"/>
              <a:gd name="T28" fmla="*/ 315 w 350"/>
              <a:gd name="T29" fmla="*/ 0 h 350"/>
              <a:gd name="T30" fmla="*/ 280 w 350"/>
              <a:gd name="T31" fmla="*/ 35 h 350"/>
              <a:gd name="T32" fmla="*/ 280 w 350"/>
              <a:gd name="T33" fmla="*/ 222 h 350"/>
              <a:gd name="T34" fmla="*/ 314 w 350"/>
              <a:gd name="T35" fmla="*/ 0 h 350"/>
              <a:gd name="T36" fmla="*/ 82 w 350"/>
              <a:gd name="T37" fmla="*/ 0 h 350"/>
              <a:gd name="T38" fmla="*/ 47 w 350"/>
              <a:gd name="T39" fmla="*/ 35 h 350"/>
              <a:gd name="T40" fmla="*/ 47 w 350"/>
              <a:gd name="T41" fmla="*/ 268 h 350"/>
              <a:gd name="T42" fmla="*/ 280 w 350"/>
              <a:gd name="T43" fmla="*/ 222 h 350"/>
              <a:gd name="T44" fmla="*/ 280 w 350"/>
              <a:gd name="T45" fmla="*/ 315 h 350"/>
              <a:gd name="T46" fmla="*/ 35 w 350"/>
              <a:gd name="T47" fmla="*/ 350 h 350"/>
              <a:gd name="T48" fmla="*/ 245 w 350"/>
              <a:gd name="T49" fmla="*/ 350 h 350"/>
              <a:gd name="T50" fmla="*/ 280 w 350"/>
              <a:gd name="T51" fmla="*/ 315 h 350"/>
              <a:gd name="T52" fmla="*/ 82 w 350"/>
              <a:gd name="T53" fmla="*/ 70 h 350"/>
              <a:gd name="T54" fmla="*/ 245 w 350"/>
              <a:gd name="T55" fmla="*/ 70 h 350"/>
              <a:gd name="T56" fmla="*/ 82 w 350"/>
              <a:gd name="T57" fmla="*/ 117 h 350"/>
              <a:gd name="T58" fmla="*/ 128 w 350"/>
              <a:gd name="T59" fmla="*/ 117 h 350"/>
              <a:gd name="T60" fmla="*/ 82 w 350"/>
              <a:gd name="T61" fmla="*/ 163 h 350"/>
              <a:gd name="T62" fmla="*/ 128 w 350"/>
              <a:gd name="T63" fmla="*/ 163 h 350"/>
              <a:gd name="T64" fmla="*/ 82 w 350"/>
              <a:gd name="T65" fmla="*/ 210 h 350"/>
              <a:gd name="T66" fmla="*/ 128 w 350"/>
              <a:gd name="T67" fmla="*/ 210 h 350"/>
              <a:gd name="T68" fmla="*/ 163 w 350"/>
              <a:gd name="T69" fmla="*/ 152 h 350"/>
              <a:gd name="T70" fmla="*/ 163 w 350"/>
              <a:gd name="T71" fmla="*/ 245 h 350"/>
              <a:gd name="T72" fmla="*/ 198 w 350"/>
              <a:gd name="T73" fmla="*/ 228 h 350"/>
              <a:gd name="T74" fmla="*/ 233 w 350"/>
              <a:gd name="T75" fmla="*/ 245 h 350"/>
              <a:gd name="T76" fmla="*/ 233 w 350"/>
              <a:gd name="T77" fmla="*/ 152 h 350"/>
              <a:gd name="T78" fmla="*/ 198 w 350"/>
              <a:gd name="T79" fmla="*/ 117 h 350"/>
              <a:gd name="T80" fmla="*/ 163 w 350"/>
              <a:gd name="T81" fmla="*/ 152 h 350"/>
              <a:gd name="T82" fmla="*/ 198 w 350"/>
              <a:gd name="T83" fmla="*/ 187 h 350"/>
              <a:gd name="T84" fmla="*/ 233 w 350"/>
              <a:gd name="T85" fmla="*/ 152 h 350"/>
              <a:gd name="T86" fmla="*/ 198 w 350"/>
              <a:gd name="T87" fmla="*/ 117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0" h="350">
                <a:moveTo>
                  <a:pt x="35" y="350"/>
                </a:moveTo>
                <a:cubicBezTo>
                  <a:pt x="25" y="350"/>
                  <a:pt x="17" y="346"/>
                  <a:pt x="10" y="340"/>
                </a:cubicBezTo>
                <a:cubicBezTo>
                  <a:pt x="4" y="333"/>
                  <a:pt x="0" y="325"/>
                  <a:pt x="0" y="315"/>
                </a:cubicBezTo>
                <a:cubicBezTo>
                  <a:pt x="0" y="305"/>
                  <a:pt x="4" y="297"/>
                  <a:pt x="10" y="290"/>
                </a:cubicBezTo>
                <a:cubicBezTo>
                  <a:pt x="17" y="284"/>
                  <a:pt x="25" y="280"/>
                  <a:pt x="35" y="280"/>
                </a:cubicBezTo>
                <a:cubicBezTo>
                  <a:pt x="175" y="280"/>
                  <a:pt x="175" y="280"/>
                  <a:pt x="175" y="280"/>
                </a:cubicBezTo>
                <a:cubicBezTo>
                  <a:pt x="245" y="280"/>
                  <a:pt x="245" y="280"/>
                  <a:pt x="245" y="280"/>
                </a:cubicBezTo>
                <a:cubicBezTo>
                  <a:pt x="235" y="280"/>
                  <a:pt x="227" y="284"/>
                  <a:pt x="220" y="290"/>
                </a:cubicBezTo>
                <a:cubicBezTo>
                  <a:pt x="214" y="297"/>
                  <a:pt x="210" y="305"/>
                  <a:pt x="210" y="315"/>
                </a:cubicBezTo>
                <a:cubicBezTo>
                  <a:pt x="210" y="325"/>
                  <a:pt x="214" y="333"/>
                  <a:pt x="220" y="340"/>
                </a:cubicBezTo>
                <a:cubicBezTo>
                  <a:pt x="227" y="346"/>
                  <a:pt x="235" y="350"/>
                  <a:pt x="245" y="350"/>
                </a:cubicBezTo>
                <a:moveTo>
                  <a:pt x="280" y="70"/>
                </a:moveTo>
                <a:cubicBezTo>
                  <a:pt x="315" y="70"/>
                  <a:pt x="315" y="70"/>
                  <a:pt x="315" y="70"/>
                </a:cubicBezTo>
                <a:cubicBezTo>
                  <a:pt x="334" y="70"/>
                  <a:pt x="350" y="54"/>
                  <a:pt x="350" y="35"/>
                </a:cubicBezTo>
                <a:cubicBezTo>
                  <a:pt x="350" y="16"/>
                  <a:pt x="334" y="0"/>
                  <a:pt x="315" y="0"/>
                </a:cubicBezTo>
                <a:cubicBezTo>
                  <a:pt x="296" y="0"/>
                  <a:pt x="280" y="16"/>
                  <a:pt x="280" y="35"/>
                </a:cubicBezTo>
                <a:cubicBezTo>
                  <a:pt x="280" y="222"/>
                  <a:pt x="280" y="222"/>
                  <a:pt x="280" y="222"/>
                </a:cubicBezTo>
                <a:moveTo>
                  <a:pt x="314" y="0"/>
                </a:moveTo>
                <a:cubicBezTo>
                  <a:pt x="82" y="0"/>
                  <a:pt x="82" y="0"/>
                  <a:pt x="82" y="0"/>
                </a:cubicBezTo>
                <a:cubicBezTo>
                  <a:pt x="62" y="0"/>
                  <a:pt x="47" y="16"/>
                  <a:pt x="47" y="35"/>
                </a:cubicBezTo>
                <a:cubicBezTo>
                  <a:pt x="47" y="268"/>
                  <a:pt x="47" y="268"/>
                  <a:pt x="47" y="268"/>
                </a:cubicBezTo>
                <a:moveTo>
                  <a:pt x="280" y="222"/>
                </a:moveTo>
                <a:cubicBezTo>
                  <a:pt x="280" y="315"/>
                  <a:pt x="280" y="315"/>
                  <a:pt x="280" y="315"/>
                </a:cubicBezTo>
                <a:moveTo>
                  <a:pt x="35" y="350"/>
                </a:moveTo>
                <a:cubicBezTo>
                  <a:pt x="245" y="350"/>
                  <a:pt x="245" y="350"/>
                  <a:pt x="245" y="350"/>
                </a:cubicBezTo>
                <a:cubicBezTo>
                  <a:pt x="264" y="350"/>
                  <a:pt x="280" y="334"/>
                  <a:pt x="280" y="315"/>
                </a:cubicBezTo>
                <a:moveTo>
                  <a:pt x="82" y="70"/>
                </a:moveTo>
                <a:cubicBezTo>
                  <a:pt x="245" y="70"/>
                  <a:pt x="245" y="70"/>
                  <a:pt x="245" y="70"/>
                </a:cubicBezTo>
                <a:moveTo>
                  <a:pt x="82" y="117"/>
                </a:moveTo>
                <a:cubicBezTo>
                  <a:pt x="128" y="117"/>
                  <a:pt x="128" y="117"/>
                  <a:pt x="128" y="117"/>
                </a:cubicBezTo>
                <a:moveTo>
                  <a:pt x="82" y="163"/>
                </a:moveTo>
                <a:cubicBezTo>
                  <a:pt x="128" y="163"/>
                  <a:pt x="128" y="163"/>
                  <a:pt x="128" y="163"/>
                </a:cubicBezTo>
                <a:moveTo>
                  <a:pt x="82" y="210"/>
                </a:moveTo>
                <a:cubicBezTo>
                  <a:pt x="128" y="210"/>
                  <a:pt x="128" y="210"/>
                  <a:pt x="128" y="210"/>
                </a:cubicBezTo>
                <a:moveTo>
                  <a:pt x="163" y="152"/>
                </a:moveTo>
                <a:cubicBezTo>
                  <a:pt x="163" y="245"/>
                  <a:pt x="163" y="245"/>
                  <a:pt x="163" y="245"/>
                </a:cubicBezTo>
                <a:cubicBezTo>
                  <a:pt x="198" y="228"/>
                  <a:pt x="198" y="228"/>
                  <a:pt x="198" y="228"/>
                </a:cubicBezTo>
                <a:cubicBezTo>
                  <a:pt x="233" y="245"/>
                  <a:pt x="233" y="245"/>
                  <a:pt x="233" y="245"/>
                </a:cubicBezTo>
                <a:cubicBezTo>
                  <a:pt x="233" y="152"/>
                  <a:pt x="233" y="152"/>
                  <a:pt x="233" y="152"/>
                </a:cubicBezTo>
                <a:moveTo>
                  <a:pt x="198" y="117"/>
                </a:moveTo>
                <a:cubicBezTo>
                  <a:pt x="179" y="117"/>
                  <a:pt x="163" y="132"/>
                  <a:pt x="163" y="152"/>
                </a:cubicBezTo>
                <a:cubicBezTo>
                  <a:pt x="163" y="171"/>
                  <a:pt x="179" y="187"/>
                  <a:pt x="198" y="187"/>
                </a:cubicBezTo>
                <a:cubicBezTo>
                  <a:pt x="218" y="187"/>
                  <a:pt x="233" y="171"/>
                  <a:pt x="233" y="152"/>
                </a:cubicBezTo>
                <a:cubicBezTo>
                  <a:pt x="233" y="132"/>
                  <a:pt x="218" y="117"/>
                  <a:pt x="198" y="117"/>
                </a:cubicBezTo>
                <a:close/>
              </a:path>
            </a:pathLst>
          </a:custGeom>
          <a:noFill/>
          <a:ln w="38100" cap="sq">
            <a:solidFill>
              <a:srgbClr val="80BCEB"/>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382871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rocket" title="Icon of a rocket">
            <a:extLst>
              <a:ext uri="{FF2B5EF4-FFF2-40B4-BE49-F238E27FC236}">
                <a16:creationId xmlns:a16="http://schemas.microsoft.com/office/drawing/2014/main" id="{EF868EE5-4AA3-4983-A348-47E2FBAEF0AF}"/>
              </a:ext>
            </a:extLst>
          </p:cNvPr>
          <p:cNvSpPr>
            <a:spLocks noChangeAspect="1" noEditPoints="1"/>
          </p:cNvSpPr>
          <p:nvPr userDrawn="1"/>
        </p:nvSpPr>
        <p:spPr bwMode="auto">
          <a:xfrm>
            <a:off x="7664471" y="1208898"/>
            <a:ext cx="4490543" cy="4402507"/>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31782783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building_8" title="Icon of tall buildings">
            <a:extLst>
              <a:ext uri="{FF2B5EF4-FFF2-40B4-BE49-F238E27FC236}">
                <a16:creationId xmlns:a16="http://schemas.microsoft.com/office/drawing/2014/main" id="{289689EA-6824-4638-B9A6-B3A158653EEF}"/>
              </a:ext>
            </a:extLst>
          </p:cNvPr>
          <p:cNvSpPr>
            <a:spLocks noChangeAspect="1" noEditPoints="1"/>
          </p:cNvSpPr>
          <p:nvPr userDrawn="1"/>
        </p:nvSpPr>
        <p:spPr bwMode="auto">
          <a:xfrm>
            <a:off x="8601519" y="3188633"/>
            <a:ext cx="3529494" cy="3833299"/>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38100" cap="sq">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580717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0"/>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79" name="Brain_3" title="Icon of a brain">
            <a:extLst>
              <a:ext uri="{FF2B5EF4-FFF2-40B4-BE49-F238E27FC236}">
                <a16:creationId xmlns:a16="http://schemas.microsoft.com/office/drawing/2014/main" id="{A0FE4D49-A531-4C5A-AFE3-BF8AA4FFFB87}"/>
              </a:ext>
            </a:extLst>
          </p:cNvPr>
          <p:cNvSpPr>
            <a:spLocks noChangeAspect="1" noEditPoints="1"/>
          </p:cNvSpPr>
          <p:nvPr userDrawn="1"/>
        </p:nvSpPr>
        <p:spPr bwMode="auto">
          <a:xfrm>
            <a:off x="7846836" y="1320440"/>
            <a:ext cx="4336988" cy="4663425"/>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249556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36702727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p:nvPr userDrawn="1"/>
        </p:nvCxnSpPr>
        <p:spPr>
          <a:xfrm>
            <a:off x="457200" y="1538943"/>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1538943"/>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414401170"/>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a:cxnSpLocks/>
          </p:cNvCxnSpPr>
          <p:nvPr userDrawn="1"/>
        </p:nvCxnSpPr>
        <p:spPr>
          <a:xfrm>
            <a:off x="457200" y="981170"/>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981170"/>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3654117290"/>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con librar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Slide Number Placeholder 2">
            <a:extLst>
              <a:ext uri="{FF2B5EF4-FFF2-40B4-BE49-F238E27FC236}">
                <a16:creationId xmlns:a16="http://schemas.microsoft.com/office/drawing/2014/main" id="{57D64E18-5215-478C-9622-2D24D9EAFF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3" name="Text Placeholder 4">
            <a:extLst>
              <a:ext uri="{FF2B5EF4-FFF2-40B4-BE49-F238E27FC236}">
                <a16:creationId xmlns:a16="http://schemas.microsoft.com/office/drawing/2014/main" id="{189F16C3-50AD-4199-A732-8C7863CA4DB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noProof="0"/>
              <a:t>Slide title</a:t>
            </a:r>
          </a:p>
        </p:txBody>
      </p:sp>
    </p:spTree>
    <p:extLst>
      <p:ext uri="{BB962C8B-B14F-4D97-AF65-F5344CB8AC3E}">
        <p14:creationId xmlns:p14="http://schemas.microsoft.com/office/powerpoint/2010/main" val="30214838"/>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1632286543"/>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56B12297-504F-4E17-9151-A88E2C6F1DD9}"/>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Tree>
    <p:extLst>
      <p:ext uri="{BB962C8B-B14F-4D97-AF65-F5344CB8AC3E}">
        <p14:creationId xmlns:p14="http://schemas.microsoft.com/office/powerpoint/2010/main" val="246095510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grpSp>
        <p:nvGrpSpPr>
          <p:cNvPr id="74" name="Group 73"/>
          <p:cNvGrpSpPr>
            <a:grpSpLocks noChangeAspect="1"/>
          </p:cNvGrpSpPr>
          <p:nvPr userDrawn="1"/>
        </p:nvGrpSpPr>
        <p:grpSpPr bwMode="black">
          <a:xfrm>
            <a:off x="458611" y="455244"/>
            <a:ext cx="1472583" cy="316146"/>
            <a:chOff x="457200" y="1643393"/>
            <a:chExt cx="4492753" cy="964540"/>
          </a:xfrm>
        </p:grpSpPr>
        <p:pic>
          <p:nvPicPr>
            <p:cNvPr id="143" name="Picture 14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45"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11" name="Picture 210">
            <a:extLst>
              <a:ext uri="{FF2B5EF4-FFF2-40B4-BE49-F238E27FC236}">
                <a16:creationId xmlns:a16="http://schemas.microsoft.com/office/drawing/2014/main" id="{8CDE9B8E-C211-4D33-88E2-4BFA1531D9E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212" name="Group 211">
            <a:extLst>
              <a:ext uri="{FF2B5EF4-FFF2-40B4-BE49-F238E27FC236}">
                <a16:creationId xmlns:a16="http://schemas.microsoft.com/office/drawing/2014/main" id="{BA542D9B-65FE-4D7B-8D6E-CCD0B33EBCF3}"/>
              </a:ext>
            </a:extLst>
          </p:cNvPr>
          <p:cNvGrpSpPr/>
          <p:nvPr userDrawn="1"/>
        </p:nvGrpSpPr>
        <p:grpSpPr>
          <a:xfrm>
            <a:off x="5669440" y="0"/>
            <a:ext cx="6764644" cy="6994525"/>
            <a:chOff x="5669440" y="0"/>
            <a:chExt cx="6764644" cy="6994525"/>
          </a:xfrm>
        </p:grpSpPr>
        <p:cxnSp>
          <p:nvCxnSpPr>
            <p:cNvPr id="213" name="Straight Connector 212">
              <a:extLst>
                <a:ext uri="{FF2B5EF4-FFF2-40B4-BE49-F238E27FC236}">
                  <a16:creationId xmlns:a16="http://schemas.microsoft.com/office/drawing/2014/main" id="{22D5821E-DF6E-44C7-A5BB-2A9663C9298B}"/>
                </a:ext>
              </a:extLst>
            </p:cNvPr>
            <p:cNvCxnSpPr/>
            <p:nvPr/>
          </p:nvCxnSpPr>
          <p:spPr>
            <a:xfrm>
              <a:off x="12200827" y="0"/>
              <a:ext cx="0" cy="6994525"/>
            </a:xfrm>
            <a:prstGeom prst="line">
              <a:avLst/>
            </a:prstGeom>
            <a:noFill/>
            <a:ln w="9525" cap="flat" cmpd="sng" algn="ctr">
              <a:solidFill>
                <a:srgbClr val="80BCEB"/>
              </a:solidFill>
              <a:prstDash val="sysDot"/>
              <a:headEnd type="none"/>
              <a:tailEnd type="none"/>
            </a:ln>
            <a:effectLst/>
          </p:spPr>
        </p:cxnSp>
        <p:cxnSp>
          <p:nvCxnSpPr>
            <p:cNvPr id="214" name="Straight Connector 213">
              <a:extLst>
                <a:ext uri="{FF2B5EF4-FFF2-40B4-BE49-F238E27FC236}">
                  <a16:creationId xmlns:a16="http://schemas.microsoft.com/office/drawing/2014/main" id="{8CA8E7BB-61A3-4E71-AF6D-57755298D8CB}"/>
                </a:ext>
              </a:extLst>
            </p:cNvPr>
            <p:cNvCxnSpPr/>
            <p:nvPr/>
          </p:nvCxnSpPr>
          <p:spPr>
            <a:xfrm>
              <a:off x="11967563" y="0"/>
              <a:ext cx="0" cy="6994525"/>
            </a:xfrm>
            <a:prstGeom prst="line">
              <a:avLst/>
            </a:prstGeom>
            <a:noFill/>
            <a:ln w="9525" cap="flat" cmpd="sng" algn="ctr">
              <a:solidFill>
                <a:srgbClr val="80BCEB"/>
              </a:solidFill>
              <a:prstDash val="sysDot"/>
              <a:headEnd type="none"/>
              <a:tailEnd type="none"/>
            </a:ln>
            <a:effectLst/>
          </p:spPr>
        </p:cxnSp>
        <p:cxnSp>
          <p:nvCxnSpPr>
            <p:cNvPr id="215" name="Straight Connector 214">
              <a:extLst>
                <a:ext uri="{FF2B5EF4-FFF2-40B4-BE49-F238E27FC236}">
                  <a16:creationId xmlns:a16="http://schemas.microsoft.com/office/drawing/2014/main" id="{0F8DA0E9-554A-40A7-83E5-4FA47833B24F}"/>
                </a:ext>
              </a:extLst>
            </p:cNvPr>
            <p:cNvCxnSpPr/>
            <p:nvPr/>
          </p:nvCxnSpPr>
          <p:spPr>
            <a:xfrm>
              <a:off x="11501035" y="0"/>
              <a:ext cx="0" cy="6994525"/>
            </a:xfrm>
            <a:prstGeom prst="line">
              <a:avLst/>
            </a:prstGeom>
            <a:noFill/>
            <a:ln w="9525" cap="flat" cmpd="sng" algn="ctr">
              <a:solidFill>
                <a:srgbClr val="80BCEB"/>
              </a:solidFill>
              <a:prstDash val="sysDot"/>
              <a:headEnd type="none"/>
              <a:tailEnd type="none"/>
            </a:ln>
            <a:effectLst/>
          </p:spPr>
        </p:cxnSp>
        <p:cxnSp>
          <p:nvCxnSpPr>
            <p:cNvPr id="216" name="Straight Connector 215">
              <a:extLst>
                <a:ext uri="{FF2B5EF4-FFF2-40B4-BE49-F238E27FC236}">
                  <a16:creationId xmlns:a16="http://schemas.microsoft.com/office/drawing/2014/main" id="{C52D298D-9F66-4CD4-9DED-FD04AE99129A}"/>
                </a:ext>
              </a:extLst>
            </p:cNvPr>
            <p:cNvCxnSpPr/>
            <p:nvPr/>
          </p:nvCxnSpPr>
          <p:spPr>
            <a:xfrm>
              <a:off x="11267771" y="0"/>
              <a:ext cx="0" cy="6994525"/>
            </a:xfrm>
            <a:prstGeom prst="line">
              <a:avLst/>
            </a:prstGeom>
            <a:noFill/>
            <a:ln w="9525" cap="flat" cmpd="sng" algn="ctr">
              <a:solidFill>
                <a:srgbClr val="80BCEB"/>
              </a:solidFill>
              <a:prstDash val="sysDot"/>
              <a:headEnd type="none"/>
              <a:tailEnd type="none"/>
            </a:ln>
            <a:effectLst/>
          </p:spPr>
        </p:cxnSp>
        <p:cxnSp>
          <p:nvCxnSpPr>
            <p:cNvPr id="217" name="Straight Connector 216">
              <a:extLst>
                <a:ext uri="{FF2B5EF4-FFF2-40B4-BE49-F238E27FC236}">
                  <a16:creationId xmlns:a16="http://schemas.microsoft.com/office/drawing/2014/main" id="{7CC4BB02-3024-4078-AFD1-4F8FF4328CBC}"/>
                </a:ext>
              </a:extLst>
            </p:cNvPr>
            <p:cNvCxnSpPr/>
            <p:nvPr/>
          </p:nvCxnSpPr>
          <p:spPr>
            <a:xfrm>
              <a:off x="11734299" y="0"/>
              <a:ext cx="0" cy="6994525"/>
            </a:xfrm>
            <a:prstGeom prst="line">
              <a:avLst/>
            </a:prstGeom>
            <a:noFill/>
            <a:ln w="9525" cap="flat" cmpd="sng" algn="ctr">
              <a:solidFill>
                <a:srgbClr val="80BCEB"/>
              </a:solidFill>
              <a:prstDash val="sysDot"/>
              <a:headEnd type="none"/>
              <a:tailEnd type="none"/>
            </a:ln>
            <a:effectLst/>
          </p:spPr>
        </p:cxnSp>
        <p:cxnSp>
          <p:nvCxnSpPr>
            <p:cNvPr id="218" name="Straight Connector 217">
              <a:extLst>
                <a:ext uri="{FF2B5EF4-FFF2-40B4-BE49-F238E27FC236}">
                  <a16:creationId xmlns:a16="http://schemas.microsoft.com/office/drawing/2014/main" id="{886C3638-1C51-4839-859E-8DFC48DF0B92}"/>
                </a:ext>
              </a:extLst>
            </p:cNvPr>
            <p:cNvCxnSpPr/>
            <p:nvPr/>
          </p:nvCxnSpPr>
          <p:spPr>
            <a:xfrm>
              <a:off x="10801242" y="0"/>
              <a:ext cx="0" cy="6994525"/>
            </a:xfrm>
            <a:prstGeom prst="line">
              <a:avLst/>
            </a:prstGeom>
            <a:noFill/>
            <a:ln w="9525" cap="flat" cmpd="sng" algn="ctr">
              <a:solidFill>
                <a:srgbClr val="80BCEB"/>
              </a:solidFill>
              <a:prstDash val="sysDot"/>
              <a:headEnd type="none"/>
              <a:tailEnd type="none"/>
            </a:ln>
            <a:effectLst/>
          </p:spPr>
        </p:cxnSp>
        <p:cxnSp>
          <p:nvCxnSpPr>
            <p:cNvPr id="219" name="Straight Connector 218">
              <a:extLst>
                <a:ext uri="{FF2B5EF4-FFF2-40B4-BE49-F238E27FC236}">
                  <a16:creationId xmlns:a16="http://schemas.microsoft.com/office/drawing/2014/main" id="{84844DAD-F16C-4EFF-90A2-4801E112B12B}"/>
                </a:ext>
              </a:extLst>
            </p:cNvPr>
            <p:cNvCxnSpPr/>
            <p:nvPr/>
          </p:nvCxnSpPr>
          <p:spPr>
            <a:xfrm>
              <a:off x="10567978" y="0"/>
              <a:ext cx="0" cy="6994525"/>
            </a:xfrm>
            <a:prstGeom prst="line">
              <a:avLst/>
            </a:prstGeom>
            <a:noFill/>
            <a:ln w="9525" cap="flat" cmpd="sng" algn="ctr">
              <a:solidFill>
                <a:srgbClr val="80BCEB"/>
              </a:solidFill>
              <a:prstDash val="sysDot"/>
              <a:headEnd type="none"/>
              <a:tailEnd type="none"/>
            </a:ln>
            <a:effectLst/>
          </p:spPr>
        </p:cxnSp>
        <p:cxnSp>
          <p:nvCxnSpPr>
            <p:cNvPr id="220" name="Straight Connector 219">
              <a:extLst>
                <a:ext uri="{FF2B5EF4-FFF2-40B4-BE49-F238E27FC236}">
                  <a16:creationId xmlns:a16="http://schemas.microsoft.com/office/drawing/2014/main" id="{3BE4D35B-14CC-471D-91BA-0F8016597D44}"/>
                </a:ext>
              </a:extLst>
            </p:cNvPr>
            <p:cNvCxnSpPr/>
            <p:nvPr/>
          </p:nvCxnSpPr>
          <p:spPr>
            <a:xfrm>
              <a:off x="11023600" y="101600"/>
              <a:ext cx="10907" cy="6892925"/>
            </a:xfrm>
            <a:prstGeom prst="line">
              <a:avLst/>
            </a:prstGeom>
            <a:noFill/>
            <a:ln w="9525" cap="flat" cmpd="sng" algn="ctr">
              <a:solidFill>
                <a:srgbClr val="80BCEB"/>
              </a:solidFill>
              <a:prstDash val="sysDot"/>
              <a:headEnd type="none"/>
              <a:tailEnd type="none"/>
            </a:ln>
            <a:effectLst/>
          </p:spPr>
        </p:cxnSp>
        <p:cxnSp>
          <p:nvCxnSpPr>
            <p:cNvPr id="221" name="Straight Connector 220">
              <a:extLst>
                <a:ext uri="{FF2B5EF4-FFF2-40B4-BE49-F238E27FC236}">
                  <a16:creationId xmlns:a16="http://schemas.microsoft.com/office/drawing/2014/main" id="{DE510C11-9D19-401A-A9C6-1B1A3F4E85D2}"/>
                </a:ext>
              </a:extLst>
            </p:cNvPr>
            <p:cNvCxnSpPr/>
            <p:nvPr/>
          </p:nvCxnSpPr>
          <p:spPr>
            <a:xfrm>
              <a:off x="10101450" y="0"/>
              <a:ext cx="0" cy="6994525"/>
            </a:xfrm>
            <a:prstGeom prst="line">
              <a:avLst/>
            </a:prstGeom>
            <a:noFill/>
            <a:ln w="9525" cap="flat" cmpd="sng" algn="ctr">
              <a:solidFill>
                <a:srgbClr val="80BCEB"/>
              </a:solidFill>
              <a:prstDash val="sysDot"/>
              <a:headEnd type="none"/>
              <a:tailEnd type="none"/>
            </a:ln>
            <a:effectLst/>
          </p:spPr>
        </p:cxnSp>
        <p:cxnSp>
          <p:nvCxnSpPr>
            <p:cNvPr id="222" name="Straight Connector 221">
              <a:extLst>
                <a:ext uri="{FF2B5EF4-FFF2-40B4-BE49-F238E27FC236}">
                  <a16:creationId xmlns:a16="http://schemas.microsoft.com/office/drawing/2014/main" id="{6000224A-2ED6-4912-BFB4-2255BAE44EF7}"/>
                </a:ext>
              </a:extLst>
            </p:cNvPr>
            <p:cNvCxnSpPr/>
            <p:nvPr/>
          </p:nvCxnSpPr>
          <p:spPr>
            <a:xfrm>
              <a:off x="9868186" y="0"/>
              <a:ext cx="0" cy="6994525"/>
            </a:xfrm>
            <a:prstGeom prst="line">
              <a:avLst/>
            </a:prstGeom>
            <a:noFill/>
            <a:ln w="9525" cap="flat" cmpd="sng" algn="ctr">
              <a:solidFill>
                <a:srgbClr val="80BCEB"/>
              </a:solidFill>
              <a:prstDash val="sysDot"/>
              <a:headEnd type="none"/>
              <a:tailEnd type="none"/>
            </a:ln>
            <a:effectLst/>
          </p:spPr>
        </p:cxnSp>
        <p:cxnSp>
          <p:nvCxnSpPr>
            <p:cNvPr id="223" name="Straight Connector 222">
              <a:extLst>
                <a:ext uri="{FF2B5EF4-FFF2-40B4-BE49-F238E27FC236}">
                  <a16:creationId xmlns:a16="http://schemas.microsoft.com/office/drawing/2014/main" id="{E0025775-A48F-422F-9790-A805ACA4368F}"/>
                </a:ext>
              </a:extLst>
            </p:cNvPr>
            <p:cNvCxnSpPr/>
            <p:nvPr/>
          </p:nvCxnSpPr>
          <p:spPr>
            <a:xfrm>
              <a:off x="10334714" y="0"/>
              <a:ext cx="0" cy="6994525"/>
            </a:xfrm>
            <a:prstGeom prst="line">
              <a:avLst/>
            </a:prstGeom>
            <a:noFill/>
            <a:ln w="9525" cap="flat" cmpd="sng" algn="ctr">
              <a:solidFill>
                <a:srgbClr val="80BCEB"/>
              </a:solidFill>
              <a:prstDash val="sysDot"/>
              <a:headEnd type="none"/>
              <a:tailEnd type="none"/>
            </a:ln>
            <a:effectLst/>
          </p:spPr>
        </p:cxnSp>
        <p:cxnSp>
          <p:nvCxnSpPr>
            <p:cNvPr id="224" name="Straight Connector 223">
              <a:extLst>
                <a:ext uri="{FF2B5EF4-FFF2-40B4-BE49-F238E27FC236}">
                  <a16:creationId xmlns:a16="http://schemas.microsoft.com/office/drawing/2014/main" id="{175570C4-46A5-4CEB-90C3-D13A93C51D0A}"/>
                </a:ext>
              </a:extLst>
            </p:cNvPr>
            <p:cNvCxnSpPr/>
            <p:nvPr/>
          </p:nvCxnSpPr>
          <p:spPr>
            <a:xfrm>
              <a:off x="8701866" y="0"/>
              <a:ext cx="0" cy="6994525"/>
            </a:xfrm>
            <a:prstGeom prst="line">
              <a:avLst/>
            </a:prstGeom>
            <a:noFill/>
            <a:ln w="9525" cap="flat" cmpd="sng" algn="ctr">
              <a:solidFill>
                <a:srgbClr val="80BCEB"/>
              </a:solidFill>
              <a:prstDash val="sysDot"/>
              <a:headEnd type="none"/>
              <a:tailEnd type="none"/>
            </a:ln>
            <a:effectLst/>
          </p:spPr>
        </p:cxnSp>
        <p:cxnSp>
          <p:nvCxnSpPr>
            <p:cNvPr id="225" name="Straight Connector 224">
              <a:extLst>
                <a:ext uri="{FF2B5EF4-FFF2-40B4-BE49-F238E27FC236}">
                  <a16:creationId xmlns:a16="http://schemas.microsoft.com/office/drawing/2014/main" id="{B16CE761-0AFB-48AF-955D-B3C2577D768B}"/>
                </a:ext>
              </a:extLst>
            </p:cNvPr>
            <p:cNvCxnSpPr/>
            <p:nvPr/>
          </p:nvCxnSpPr>
          <p:spPr>
            <a:xfrm>
              <a:off x="8468601" y="0"/>
              <a:ext cx="0" cy="6994525"/>
            </a:xfrm>
            <a:prstGeom prst="line">
              <a:avLst/>
            </a:prstGeom>
            <a:noFill/>
            <a:ln w="9525" cap="flat" cmpd="sng" algn="ctr">
              <a:solidFill>
                <a:srgbClr val="80BCEB"/>
              </a:solidFill>
              <a:prstDash val="sysDot"/>
              <a:headEnd type="none"/>
              <a:tailEnd type="none"/>
            </a:ln>
            <a:effectLst/>
          </p:spPr>
        </p:cxnSp>
        <p:cxnSp>
          <p:nvCxnSpPr>
            <p:cNvPr id="226" name="Straight Connector 225">
              <a:extLst>
                <a:ext uri="{FF2B5EF4-FFF2-40B4-BE49-F238E27FC236}">
                  <a16:creationId xmlns:a16="http://schemas.microsoft.com/office/drawing/2014/main" id="{EBC3717E-4C10-42E9-9FB4-3BFA0DBB54F6}"/>
                </a:ext>
              </a:extLst>
            </p:cNvPr>
            <p:cNvCxnSpPr/>
            <p:nvPr/>
          </p:nvCxnSpPr>
          <p:spPr>
            <a:xfrm>
              <a:off x="8935130" y="0"/>
              <a:ext cx="0" cy="6994525"/>
            </a:xfrm>
            <a:prstGeom prst="line">
              <a:avLst/>
            </a:prstGeom>
            <a:noFill/>
            <a:ln w="9525" cap="flat" cmpd="sng" algn="ctr">
              <a:solidFill>
                <a:srgbClr val="80BCEB"/>
              </a:solidFill>
              <a:prstDash val="sysDot"/>
              <a:headEnd type="none"/>
              <a:tailEnd type="none"/>
            </a:ln>
            <a:effectLst/>
          </p:spPr>
        </p:cxnSp>
        <p:cxnSp>
          <p:nvCxnSpPr>
            <p:cNvPr id="227" name="Straight Connector 226">
              <a:extLst>
                <a:ext uri="{FF2B5EF4-FFF2-40B4-BE49-F238E27FC236}">
                  <a16:creationId xmlns:a16="http://schemas.microsoft.com/office/drawing/2014/main" id="{9DA5B8F6-31A7-429F-A8E5-CA919E7B7F62}"/>
                </a:ext>
              </a:extLst>
            </p:cNvPr>
            <p:cNvCxnSpPr/>
            <p:nvPr/>
          </p:nvCxnSpPr>
          <p:spPr>
            <a:xfrm>
              <a:off x="9401658" y="0"/>
              <a:ext cx="0" cy="6994525"/>
            </a:xfrm>
            <a:prstGeom prst="line">
              <a:avLst/>
            </a:prstGeom>
            <a:noFill/>
            <a:ln w="9525" cap="flat" cmpd="sng" algn="ctr">
              <a:solidFill>
                <a:srgbClr val="80BCEB"/>
              </a:solidFill>
              <a:prstDash val="sysDot"/>
              <a:headEnd type="none"/>
              <a:tailEnd type="none"/>
            </a:ln>
            <a:effectLst/>
          </p:spPr>
        </p:cxnSp>
        <p:cxnSp>
          <p:nvCxnSpPr>
            <p:cNvPr id="228" name="Straight Connector 227">
              <a:extLst>
                <a:ext uri="{FF2B5EF4-FFF2-40B4-BE49-F238E27FC236}">
                  <a16:creationId xmlns:a16="http://schemas.microsoft.com/office/drawing/2014/main" id="{865621E2-8AE4-4CA0-AA5C-C585E580AB86}"/>
                </a:ext>
              </a:extLst>
            </p:cNvPr>
            <p:cNvCxnSpPr/>
            <p:nvPr/>
          </p:nvCxnSpPr>
          <p:spPr>
            <a:xfrm>
              <a:off x="9168394" y="0"/>
              <a:ext cx="0" cy="6994525"/>
            </a:xfrm>
            <a:prstGeom prst="line">
              <a:avLst/>
            </a:prstGeom>
            <a:noFill/>
            <a:ln w="9525" cap="flat" cmpd="sng" algn="ctr">
              <a:solidFill>
                <a:srgbClr val="80BCEB"/>
              </a:solidFill>
              <a:prstDash val="sysDot"/>
              <a:headEnd type="none"/>
              <a:tailEnd type="none"/>
            </a:ln>
            <a:effectLst/>
          </p:spPr>
        </p:cxnSp>
        <p:cxnSp>
          <p:nvCxnSpPr>
            <p:cNvPr id="229" name="Straight Connector 228">
              <a:extLst>
                <a:ext uri="{FF2B5EF4-FFF2-40B4-BE49-F238E27FC236}">
                  <a16:creationId xmlns:a16="http://schemas.microsoft.com/office/drawing/2014/main" id="{F6512727-8E05-413A-981A-932DD5CBF829}"/>
                </a:ext>
              </a:extLst>
            </p:cNvPr>
            <p:cNvCxnSpPr/>
            <p:nvPr/>
          </p:nvCxnSpPr>
          <p:spPr>
            <a:xfrm>
              <a:off x="9634922" y="0"/>
              <a:ext cx="0" cy="6994525"/>
            </a:xfrm>
            <a:prstGeom prst="line">
              <a:avLst/>
            </a:prstGeom>
            <a:noFill/>
            <a:ln w="9525" cap="flat" cmpd="sng" algn="ctr">
              <a:solidFill>
                <a:srgbClr val="80BCEB"/>
              </a:solidFill>
              <a:prstDash val="sysDot"/>
              <a:headEnd type="none"/>
              <a:tailEnd type="none"/>
            </a:ln>
            <a:effectLst/>
          </p:spPr>
        </p:cxnSp>
        <p:cxnSp>
          <p:nvCxnSpPr>
            <p:cNvPr id="230" name="Straight Connector 229">
              <a:extLst>
                <a:ext uri="{FF2B5EF4-FFF2-40B4-BE49-F238E27FC236}">
                  <a16:creationId xmlns:a16="http://schemas.microsoft.com/office/drawing/2014/main" id="{61FC09FE-4DFC-4861-B567-ED7EE533130B}"/>
                </a:ext>
              </a:extLst>
            </p:cNvPr>
            <p:cNvCxnSpPr/>
            <p:nvPr/>
          </p:nvCxnSpPr>
          <p:spPr>
            <a:xfrm>
              <a:off x="8002073" y="0"/>
              <a:ext cx="0" cy="6994525"/>
            </a:xfrm>
            <a:prstGeom prst="line">
              <a:avLst/>
            </a:prstGeom>
            <a:noFill/>
            <a:ln w="9525" cap="flat" cmpd="sng" algn="ctr">
              <a:solidFill>
                <a:srgbClr val="80BCEB"/>
              </a:solidFill>
              <a:prstDash val="sysDot"/>
              <a:headEnd type="none"/>
              <a:tailEnd type="none"/>
            </a:ln>
            <a:effectLst/>
          </p:spPr>
        </p:cxnSp>
        <p:cxnSp>
          <p:nvCxnSpPr>
            <p:cNvPr id="231" name="Straight Connector 230">
              <a:extLst>
                <a:ext uri="{FF2B5EF4-FFF2-40B4-BE49-F238E27FC236}">
                  <a16:creationId xmlns:a16="http://schemas.microsoft.com/office/drawing/2014/main" id="{ADB0E63E-82C7-482D-9392-F9EA11B00459}"/>
                </a:ext>
              </a:extLst>
            </p:cNvPr>
            <p:cNvCxnSpPr/>
            <p:nvPr/>
          </p:nvCxnSpPr>
          <p:spPr>
            <a:xfrm>
              <a:off x="7768809" y="0"/>
              <a:ext cx="0" cy="6994525"/>
            </a:xfrm>
            <a:prstGeom prst="line">
              <a:avLst/>
            </a:prstGeom>
            <a:noFill/>
            <a:ln w="9525" cap="flat" cmpd="sng" algn="ctr">
              <a:solidFill>
                <a:srgbClr val="80BCEB"/>
              </a:solidFill>
              <a:prstDash val="sysDot"/>
              <a:headEnd type="none"/>
              <a:tailEnd type="none"/>
            </a:ln>
            <a:effectLst/>
          </p:spPr>
        </p:cxnSp>
        <p:cxnSp>
          <p:nvCxnSpPr>
            <p:cNvPr id="232" name="Straight Connector 231">
              <a:extLst>
                <a:ext uri="{FF2B5EF4-FFF2-40B4-BE49-F238E27FC236}">
                  <a16:creationId xmlns:a16="http://schemas.microsoft.com/office/drawing/2014/main" id="{B0C96966-B793-484F-94FA-16CE8EA04245}"/>
                </a:ext>
              </a:extLst>
            </p:cNvPr>
            <p:cNvCxnSpPr/>
            <p:nvPr/>
          </p:nvCxnSpPr>
          <p:spPr>
            <a:xfrm>
              <a:off x="8235337" y="0"/>
              <a:ext cx="0" cy="6994525"/>
            </a:xfrm>
            <a:prstGeom prst="line">
              <a:avLst/>
            </a:prstGeom>
            <a:noFill/>
            <a:ln w="9525" cap="flat" cmpd="sng" algn="ctr">
              <a:solidFill>
                <a:srgbClr val="80BCEB"/>
              </a:solidFill>
              <a:prstDash val="sysDot"/>
              <a:headEnd type="none"/>
              <a:tailEnd type="none"/>
            </a:ln>
            <a:effectLst/>
          </p:spPr>
        </p:cxnSp>
        <p:cxnSp>
          <p:nvCxnSpPr>
            <p:cNvPr id="233" name="Straight Connector 232">
              <a:extLst>
                <a:ext uri="{FF2B5EF4-FFF2-40B4-BE49-F238E27FC236}">
                  <a16:creationId xmlns:a16="http://schemas.microsoft.com/office/drawing/2014/main" id="{D69CC312-B0F1-4A58-A727-1A261FC787F6}"/>
                </a:ext>
              </a:extLst>
            </p:cNvPr>
            <p:cNvCxnSpPr/>
            <p:nvPr/>
          </p:nvCxnSpPr>
          <p:spPr>
            <a:xfrm>
              <a:off x="7535545" y="0"/>
              <a:ext cx="0" cy="6994525"/>
            </a:xfrm>
            <a:prstGeom prst="line">
              <a:avLst/>
            </a:prstGeom>
            <a:noFill/>
            <a:ln w="9525" cap="flat" cmpd="sng" algn="ctr">
              <a:solidFill>
                <a:srgbClr val="80BCEB"/>
              </a:solidFill>
              <a:prstDash val="sysDot"/>
              <a:headEnd type="none"/>
              <a:tailEnd type="none"/>
            </a:ln>
            <a:effectLst/>
          </p:spPr>
        </p:cxnSp>
        <p:cxnSp>
          <p:nvCxnSpPr>
            <p:cNvPr id="234" name="Straight Connector 233">
              <a:extLst>
                <a:ext uri="{FF2B5EF4-FFF2-40B4-BE49-F238E27FC236}">
                  <a16:creationId xmlns:a16="http://schemas.microsoft.com/office/drawing/2014/main" id="{A49B11FE-B21A-48C9-8B58-9FE8929653FF}"/>
                </a:ext>
              </a:extLst>
            </p:cNvPr>
            <p:cNvCxnSpPr/>
            <p:nvPr/>
          </p:nvCxnSpPr>
          <p:spPr>
            <a:xfrm flipH="1">
              <a:off x="5669440" y="4665283"/>
              <a:ext cx="6764642" cy="0"/>
            </a:xfrm>
            <a:prstGeom prst="line">
              <a:avLst/>
            </a:prstGeom>
            <a:noFill/>
            <a:ln w="9525" cap="flat" cmpd="sng" algn="ctr">
              <a:solidFill>
                <a:srgbClr val="80BCEB"/>
              </a:solidFill>
              <a:prstDash val="sysDot"/>
              <a:headEnd type="none"/>
              <a:tailEnd type="none"/>
            </a:ln>
            <a:effectLst/>
          </p:spPr>
        </p:cxnSp>
        <p:cxnSp>
          <p:nvCxnSpPr>
            <p:cNvPr id="235" name="Straight Connector 234">
              <a:extLst>
                <a:ext uri="{FF2B5EF4-FFF2-40B4-BE49-F238E27FC236}">
                  <a16:creationId xmlns:a16="http://schemas.microsoft.com/office/drawing/2014/main" id="{F5387198-76F6-42A2-8A44-15ADD35591A8}"/>
                </a:ext>
              </a:extLst>
            </p:cNvPr>
            <p:cNvCxnSpPr/>
            <p:nvPr/>
          </p:nvCxnSpPr>
          <p:spPr>
            <a:xfrm flipH="1">
              <a:off x="5669440" y="4432019"/>
              <a:ext cx="6764642" cy="0"/>
            </a:xfrm>
            <a:prstGeom prst="line">
              <a:avLst/>
            </a:prstGeom>
            <a:noFill/>
            <a:ln w="9525" cap="flat" cmpd="sng" algn="ctr">
              <a:solidFill>
                <a:srgbClr val="80BCEB"/>
              </a:solidFill>
              <a:prstDash val="sysDot"/>
              <a:headEnd type="none"/>
              <a:tailEnd type="none"/>
            </a:ln>
            <a:effectLst/>
          </p:spPr>
        </p:cxnSp>
        <p:cxnSp>
          <p:nvCxnSpPr>
            <p:cNvPr id="236" name="Straight Connector 235">
              <a:extLst>
                <a:ext uri="{FF2B5EF4-FFF2-40B4-BE49-F238E27FC236}">
                  <a16:creationId xmlns:a16="http://schemas.microsoft.com/office/drawing/2014/main" id="{2CE1F685-D6DC-4245-981F-76C7C4135596}"/>
                </a:ext>
              </a:extLst>
            </p:cNvPr>
            <p:cNvCxnSpPr/>
            <p:nvPr/>
          </p:nvCxnSpPr>
          <p:spPr>
            <a:xfrm flipH="1">
              <a:off x="5669440" y="4898539"/>
              <a:ext cx="6764642" cy="0"/>
            </a:xfrm>
            <a:prstGeom prst="line">
              <a:avLst/>
            </a:prstGeom>
            <a:noFill/>
            <a:ln w="9525" cap="flat" cmpd="sng" algn="ctr">
              <a:solidFill>
                <a:srgbClr val="80BCEB"/>
              </a:solidFill>
              <a:prstDash val="sysDot"/>
              <a:headEnd type="none"/>
              <a:tailEnd type="none"/>
            </a:ln>
            <a:effectLst/>
          </p:spPr>
        </p:cxnSp>
        <p:cxnSp>
          <p:nvCxnSpPr>
            <p:cNvPr id="237" name="Straight Connector 236">
              <a:extLst>
                <a:ext uri="{FF2B5EF4-FFF2-40B4-BE49-F238E27FC236}">
                  <a16:creationId xmlns:a16="http://schemas.microsoft.com/office/drawing/2014/main" id="{61CC4520-9B65-4D2C-823D-5651BE82B52D}"/>
                </a:ext>
              </a:extLst>
            </p:cNvPr>
            <p:cNvCxnSpPr/>
            <p:nvPr/>
          </p:nvCxnSpPr>
          <p:spPr>
            <a:xfrm flipH="1">
              <a:off x="5669440" y="3965491"/>
              <a:ext cx="6764642" cy="0"/>
            </a:xfrm>
            <a:prstGeom prst="line">
              <a:avLst/>
            </a:prstGeom>
            <a:noFill/>
            <a:ln w="9525" cap="flat" cmpd="sng" algn="ctr">
              <a:solidFill>
                <a:srgbClr val="80BCEB"/>
              </a:solidFill>
              <a:prstDash val="sysDot"/>
              <a:headEnd type="none"/>
              <a:tailEnd type="none"/>
            </a:ln>
            <a:effectLst/>
          </p:spPr>
        </p:cxnSp>
        <p:cxnSp>
          <p:nvCxnSpPr>
            <p:cNvPr id="238" name="Straight Connector 237">
              <a:extLst>
                <a:ext uri="{FF2B5EF4-FFF2-40B4-BE49-F238E27FC236}">
                  <a16:creationId xmlns:a16="http://schemas.microsoft.com/office/drawing/2014/main" id="{7C231859-C979-4573-9E51-3E39F76CB905}"/>
                </a:ext>
              </a:extLst>
            </p:cNvPr>
            <p:cNvCxnSpPr/>
            <p:nvPr/>
          </p:nvCxnSpPr>
          <p:spPr>
            <a:xfrm flipH="1">
              <a:off x="5669440" y="3732227"/>
              <a:ext cx="6764642" cy="0"/>
            </a:xfrm>
            <a:prstGeom prst="line">
              <a:avLst/>
            </a:prstGeom>
            <a:noFill/>
            <a:ln w="9525" cap="flat" cmpd="sng" algn="ctr">
              <a:solidFill>
                <a:srgbClr val="80BCEB"/>
              </a:solidFill>
              <a:prstDash val="sysDot"/>
              <a:headEnd type="none"/>
              <a:tailEnd type="none"/>
            </a:ln>
            <a:effectLst/>
          </p:spPr>
        </p:cxnSp>
        <p:cxnSp>
          <p:nvCxnSpPr>
            <p:cNvPr id="239" name="Straight Connector 238">
              <a:extLst>
                <a:ext uri="{FF2B5EF4-FFF2-40B4-BE49-F238E27FC236}">
                  <a16:creationId xmlns:a16="http://schemas.microsoft.com/office/drawing/2014/main" id="{20426A5B-691F-4D84-ADD1-D07DCBF00FDA}"/>
                </a:ext>
              </a:extLst>
            </p:cNvPr>
            <p:cNvCxnSpPr/>
            <p:nvPr/>
          </p:nvCxnSpPr>
          <p:spPr>
            <a:xfrm flipH="1">
              <a:off x="5669440" y="4198755"/>
              <a:ext cx="6764642" cy="0"/>
            </a:xfrm>
            <a:prstGeom prst="line">
              <a:avLst/>
            </a:prstGeom>
            <a:noFill/>
            <a:ln w="9525" cap="flat" cmpd="sng" algn="ctr">
              <a:solidFill>
                <a:srgbClr val="80BCEB"/>
              </a:solidFill>
              <a:prstDash val="sysDot"/>
              <a:headEnd type="none"/>
              <a:tailEnd type="none"/>
            </a:ln>
            <a:effectLst/>
          </p:spPr>
        </p:cxnSp>
        <p:cxnSp>
          <p:nvCxnSpPr>
            <p:cNvPr id="240" name="Straight Connector 239">
              <a:extLst>
                <a:ext uri="{FF2B5EF4-FFF2-40B4-BE49-F238E27FC236}">
                  <a16:creationId xmlns:a16="http://schemas.microsoft.com/office/drawing/2014/main" id="{4C81B6B6-7E3C-49DB-B1E2-581EA7D37D23}"/>
                </a:ext>
              </a:extLst>
            </p:cNvPr>
            <p:cNvCxnSpPr/>
            <p:nvPr/>
          </p:nvCxnSpPr>
          <p:spPr>
            <a:xfrm flipH="1">
              <a:off x="5669440" y="3265698"/>
              <a:ext cx="6764642" cy="0"/>
            </a:xfrm>
            <a:prstGeom prst="line">
              <a:avLst/>
            </a:prstGeom>
            <a:noFill/>
            <a:ln w="9525" cap="flat" cmpd="sng" algn="ctr">
              <a:solidFill>
                <a:srgbClr val="80BCEB"/>
              </a:solidFill>
              <a:prstDash val="sysDot"/>
              <a:headEnd type="none"/>
              <a:tailEnd type="none"/>
            </a:ln>
            <a:effectLst/>
          </p:spPr>
        </p:cxnSp>
        <p:cxnSp>
          <p:nvCxnSpPr>
            <p:cNvPr id="241" name="Straight Connector 240">
              <a:extLst>
                <a:ext uri="{FF2B5EF4-FFF2-40B4-BE49-F238E27FC236}">
                  <a16:creationId xmlns:a16="http://schemas.microsoft.com/office/drawing/2014/main" id="{C71112FF-9F6E-4A98-B196-E802CB9F0F06}"/>
                </a:ext>
              </a:extLst>
            </p:cNvPr>
            <p:cNvCxnSpPr/>
            <p:nvPr/>
          </p:nvCxnSpPr>
          <p:spPr>
            <a:xfrm flipH="1">
              <a:off x="5669440" y="3032434"/>
              <a:ext cx="6764642" cy="0"/>
            </a:xfrm>
            <a:prstGeom prst="line">
              <a:avLst/>
            </a:prstGeom>
            <a:noFill/>
            <a:ln w="9525" cap="flat" cmpd="sng" algn="ctr">
              <a:solidFill>
                <a:srgbClr val="80BCEB"/>
              </a:solidFill>
              <a:prstDash val="sysDot"/>
              <a:headEnd type="none"/>
              <a:tailEnd type="none"/>
            </a:ln>
            <a:effectLst/>
          </p:spPr>
        </p:cxnSp>
        <p:cxnSp>
          <p:nvCxnSpPr>
            <p:cNvPr id="242" name="Straight Connector 241">
              <a:extLst>
                <a:ext uri="{FF2B5EF4-FFF2-40B4-BE49-F238E27FC236}">
                  <a16:creationId xmlns:a16="http://schemas.microsoft.com/office/drawing/2014/main" id="{7C79CF7F-7B43-45C9-AFEC-9236E4C8B3F2}"/>
                </a:ext>
              </a:extLst>
            </p:cNvPr>
            <p:cNvCxnSpPr/>
            <p:nvPr/>
          </p:nvCxnSpPr>
          <p:spPr>
            <a:xfrm flipH="1">
              <a:off x="5669440" y="3498963"/>
              <a:ext cx="6764642" cy="0"/>
            </a:xfrm>
            <a:prstGeom prst="line">
              <a:avLst/>
            </a:prstGeom>
            <a:noFill/>
            <a:ln w="9525" cap="flat" cmpd="sng" algn="ctr">
              <a:solidFill>
                <a:srgbClr val="80BCEB"/>
              </a:solidFill>
              <a:prstDash val="sysDot"/>
              <a:headEnd type="none"/>
              <a:tailEnd type="none"/>
            </a:ln>
            <a:effectLst/>
          </p:spPr>
        </p:cxnSp>
        <p:cxnSp>
          <p:nvCxnSpPr>
            <p:cNvPr id="243" name="Straight Connector 242">
              <a:extLst>
                <a:ext uri="{FF2B5EF4-FFF2-40B4-BE49-F238E27FC236}">
                  <a16:creationId xmlns:a16="http://schemas.microsoft.com/office/drawing/2014/main" id="{FEFDD273-3401-4E3D-9E2E-178839ECFA7D}"/>
                </a:ext>
              </a:extLst>
            </p:cNvPr>
            <p:cNvCxnSpPr/>
            <p:nvPr/>
          </p:nvCxnSpPr>
          <p:spPr>
            <a:xfrm flipH="1">
              <a:off x="5669440" y="2565906"/>
              <a:ext cx="6764642" cy="0"/>
            </a:xfrm>
            <a:prstGeom prst="line">
              <a:avLst/>
            </a:prstGeom>
            <a:noFill/>
            <a:ln w="9525" cap="flat" cmpd="sng" algn="ctr">
              <a:solidFill>
                <a:srgbClr val="80BCEB"/>
              </a:solidFill>
              <a:prstDash val="sysDot"/>
              <a:headEnd type="none"/>
              <a:tailEnd type="none"/>
            </a:ln>
            <a:effectLst/>
          </p:spPr>
        </p:cxnSp>
        <p:cxnSp>
          <p:nvCxnSpPr>
            <p:cNvPr id="244" name="Straight Connector 243">
              <a:extLst>
                <a:ext uri="{FF2B5EF4-FFF2-40B4-BE49-F238E27FC236}">
                  <a16:creationId xmlns:a16="http://schemas.microsoft.com/office/drawing/2014/main" id="{152DB73A-8689-4C09-8EC7-65D6D5E4704F}"/>
                </a:ext>
              </a:extLst>
            </p:cNvPr>
            <p:cNvCxnSpPr/>
            <p:nvPr/>
          </p:nvCxnSpPr>
          <p:spPr>
            <a:xfrm flipH="1">
              <a:off x="5669440" y="2332642"/>
              <a:ext cx="6764642" cy="0"/>
            </a:xfrm>
            <a:prstGeom prst="line">
              <a:avLst/>
            </a:prstGeom>
            <a:noFill/>
            <a:ln w="9525" cap="flat" cmpd="sng" algn="ctr">
              <a:solidFill>
                <a:srgbClr val="80BCEB"/>
              </a:solidFill>
              <a:prstDash val="sysDot"/>
              <a:headEnd type="none"/>
              <a:tailEnd type="none"/>
            </a:ln>
            <a:effectLst/>
          </p:spPr>
        </p:cxnSp>
        <p:cxnSp>
          <p:nvCxnSpPr>
            <p:cNvPr id="245" name="Straight Connector 244">
              <a:extLst>
                <a:ext uri="{FF2B5EF4-FFF2-40B4-BE49-F238E27FC236}">
                  <a16:creationId xmlns:a16="http://schemas.microsoft.com/office/drawing/2014/main" id="{695E8082-82D7-49C9-AEE5-C1DE6BAE3AE6}"/>
                </a:ext>
              </a:extLst>
            </p:cNvPr>
            <p:cNvCxnSpPr/>
            <p:nvPr/>
          </p:nvCxnSpPr>
          <p:spPr>
            <a:xfrm flipH="1">
              <a:off x="5669440" y="2799170"/>
              <a:ext cx="6764642" cy="0"/>
            </a:xfrm>
            <a:prstGeom prst="line">
              <a:avLst/>
            </a:prstGeom>
            <a:noFill/>
            <a:ln w="9525" cap="flat" cmpd="sng" algn="ctr">
              <a:solidFill>
                <a:srgbClr val="80BCEB"/>
              </a:solidFill>
              <a:prstDash val="sysDot"/>
              <a:headEnd type="none"/>
              <a:tailEnd type="none"/>
            </a:ln>
            <a:effectLst/>
          </p:spPr>
        </p:cxnSp>
        <p:cxnSp>
          <p:nvCxnSpPr>
            <p:cNvPr id="246" name="Straight Connector 245">
              <a:extLst>
                <a:ext uri="{FF2B5EF4-FFF2-40B4-BE49-F238E27FC236}">
                  <a16:creationId xmlns:a16="http://schemas.microsoft.com/office/drawing/2014/main" id="{19F6C3DB-0A62-4BB5-9367-7888C4E19028}"/>
                </a:ext>
              </a:extLst>
            </p:cNvPr>
            <p:cNvCxnSpPr/>
            <p:nvPr/>
          </p:nvCxnSpPr>
          <p:spPr>
            <a:xfrm flipH="1">
              <a:off x="5669440" y="1166321"/>
              <a:ext cx="6764642" cy="0"/>
            </a:xfrm>
            <a:prstGeom prst="line">
              <a:avLst/>
            </a:prstGeom>
            <a:noFill/>
            <a:ln w="9525" cap="flat" cmpd="sng" algn="ctr">
              <a:solidFill>
                <a:srgbClr val="80BCEB"/>
              </a:solidFill>
              <a:prstDash val="sysDot"/>
              <a:headEnd type="none"/>
              <a:tailEnd type="none"/>
            </a:ln>
            <a:effectLst/>
          </p:spPr>
        </p:cxnSp>
        <p:cxnSp>
          <p:nvCxnSpPr>
            <p:cNvPr id="247" name="Straight Connector 246">
              <a:extLst>
                <a:ext uri="{FF2B5EF4-FFF2-40B4-BE49-F238E27FC236}">
                  <a16:creationId xmlns:a16="http://schemas.microsoft.com/office/drawing/2014/main" id="{E9E5666E-FB63-43ED-A54B-FD7FD8A72E2D}"/>
                </a:ext>
              </a:extLst>
            </p:cNvPr>
            <p:cNvCxnSpPr/>
            <p:nvPr/>
          </p:nvCxnSpPr>
          <p:spPr>
            <a:xfrm flipH="1">
              <a:off x="5669440" y="933057"/>
              <a:ext cx="6764642" cy="0"/>
            </a:xfrm>
            <a:prstGeom prst="line">
              <a:avLst/>
            </a:prstGeom>
            <a:noFill/>
            <a:ln w="9525" cap="flat" cmpd="sng" algn="ctr">
              <a:solidFill>
                <a:srgbClr val="80BCEB"/>
              </a:solidFill>
              <a:prstDash val="sysDot"/>
              <a:headEnd type="none"/>
              <a:tailEnd type="none"/>
            </a:ln>
            <a:effectLst/>
          </p:spPr>
        </p:cxnSp>
        <p:cxnSp>
          <p:nvCxnSpPr>
            <p:cNvPr id="248" name="Straight Connector 247">
              <a:extLst>
                <a:ext uri="{FF2B5EF4-FFF2-40B4-BE49-F238E27FC236}">
                  <a16:creationId xmlns:a16="http://schemas.microsoft.com/office/drawing/2014/main" id="{EB4DA7B9-DBBD-4330-8AAD-181D2CAF2671}"/>
                </a:ext>
              </a:extLst>
            </p:cNvPr>
            <p:cNvCxnSpPr/>
            <p:nvPr/>
          </p:nvCxnSpPr>
          <p:spPr>
            <a:xfrm flipH="1">
              <a:off x="5669440" y="1399586"/>
              <a:ext cx="6764642" cy="0"/>
            </a:xfrm>
            <a:prstGeom prst="line">
              <a:avLst/>
            </a:prstGeom>
            <a:noFill/>
            <a:ln w="9525" cap="flat" cmpd="sng" algn="ctr">
              <a:solidFill>
                <a:srgbClr val="80BCEB"/>
              </a:solidFill>
              <a:prstDash val="sysDot"/>
              <a:headEnd type="none"/>
              <a:tailEnd type="none"/>
            </a:ln>
            <a:effectLst/>
          </p:spPr>
        </p:cxnSp>
        <p:cxnSp>
          <p:nvCxnSpPr>
            <p:cNvPr id="249" name="Straight Connector 248">
              <a:extLst>
                <a:ext uri="{FF2B5EF4-FFF2-40B4-BE49-F238E27FC236}">
                  <a16:creationId xmlns:a16="http://schemas.microsoft.com/office/drawing/2014/main" id="{DDBF8370-4C6A-4BBF-9275-59A62FB5FA9E}"/>
                </a:ext>
              </a:extLst>
            </p:cNvPr>
            <p:cNvCxnSpPr/>
            <p:nvPr/>
          </p:nvCxnSpPr>
          <p:spPr>
            <a:xfrm flipH="1">
              <a:off x="5669440" y="1866114"/>
              <a:ext cx="6764642" cy="0"/>
            </a:xfrm>
            <a:prstGeom prst="line">
              <a:avLst/>
            </a:prstGeom>
            <a:noFill/>
            <a:ln w="9525" cap="flat" cmpd="sng" algn="ctr">
              <a:solidFill>
                <a:srgbClr val="80BCEB"/>
              </a:solidFill>
              <a:prstDash val="sysDot"/>
              <a:headEnd type="none"/>
              <a:tailEnd type="none"/>
            </a:ln>
            <a:effectLst/>
          </p:spPr>
        </p:cxnSp>
        <p:cxnSp>
          <p:nvCxnSpPr>
            <p:cNvPr id="250" name="Straight Connector 249">
              <a:extLst>
                <a:ext uri="{FF2B5EF4-FFF2-40B4-BE49-F238E27FC236}">
                  <a16:creationId xmlns:a16="http://schemas.microsoft.com/office/drawing/2014/main" id="{1D973304-473F-4A64-9BD8-AF14E628AF19}"/>
                </a:ext>
              </a:extLst>
            </p:cNvPr>
            <p:cNvCxnSpPr/>
            <p:nvPr/>
          </p:nvCxnSpPr>
          <p:spPr>
            <a:xfrm flipH="1">
              <a:off x="5669440" y="1632850"/>
              <a:ext cx="6764642" cy="0"/>
            </a:xfrm>
            <a:prstGeom prst="line">
              <a:avLst/>
            </a:prstGeom>
            <a:noFill/>
            <a:ln w="9525" cap="flat" cmpd="sng" algn="ctr">
              <a:solidFill>
                <a:srgbClr val="80BCEB"/>
              </a:solidFill>
              <a:prstDash val="sysDot"/>
              <a:headEnd type="none"/>
              <a:tailEnd type="none"/>
            </a:ln>
            <a:effectLst/>
          </p:spPr>
        </p:cxnSp>
        <p:cxnSp>
          <p:nvCxnSpPr>
            <p:cNvPr id="251" name="Straight Connector 250">
              <a:extLst>
                <a:ext uri="{FF2B5EF4-FFF2-40B4-BE49-F238E27FC236}">
                  <a16:creationId xmlns:a16="http://schemas.microsoft.com/office/drawing/2014/main" id="{F5F4FDEB-CB37-4D18-BC6C-16913113BB0E}"/>
                </a:ext>
              </a:extLst>
            </p:cNvPr>
            <p:cNvCxnSpPr/>
            <p:nvPr/>
          </p:nvCxnSpPr>
          <p:spPr>
            <a:xfrm flipH="1">
              <a:off x="5669440" y="2099378"/>
              <a:ext cx="6764642" cy="0"/>
            </a:xfrm>
            <a:prstGeom prst="line">
              <a:avLst/>
            </a:prstGeom>
            <a:noFill/>
            <a:ln w="9525" cap="flat" cmpd="sng" algn="ctr">
              <a:solidFill>
                <a:srgbClr val="80BCEB"/>
              </a:solidFill>
              <a:prstDash val="sysDot"/>
              <a:headEnd type="none"/>
              <a:tailEnd type="none"/>
            </a:ln>
            <a:effectLst/>
          </p:spPr>
        </p:cxnSp>
        <p:cxnSp>
          <p:nvCxnSpPr>
            <p:cNvPr id="252" name="Straight Connector 251">
              <a:extLst>
                <a:ext uri="{FF2B5EF4-FFF2-40B4-BE49-F238E27FC236}">
                  <a16:creationId xmlns:a16="http://schemas.microsoft.com/office/drawing/2014/main" id="{B24CDBFD-F9FA-46D7-9112-78B51FC93079}"/>
                </a:ext>
              </a:extLst>
            </p:cNvPr>
            <p:cNvCxnSpPr/>
            <p:nvPr/>
          </p:nvCxnSpPr>
          <p:spPr>
            <a:xfrm flipH="1">
              <a:off x="5669440" y="466529"/>
              <a:ext cx="6764642" cy="0"/>
            </a:xfrm>
            <a:prstGeom prst="line">
              <a:avLst/>
            </a:prstGeom>
            <a:noFill/>
            <a:ln w="9525" cap="flat" cmpd="sng" algn="ctr">
              <a:solidFill>
                <a:srgbClr val="80BCEB"/>
              </a:solidFill>
              <a:prstDash val="sysDot"/>
              <a:headEnd type="none"/>
              <a:tailEnd type="none"/>
            </a:ln>
            <a:effectLst/>
          </p:spPr>
        </p:cxnSp>
        <p:cxnSp>
          <p:nvCxnSpPr>
            <p:cNvPr id="253" name="Straight Connector 252">
              <a:extLst>
                <a:ext uri="{FF2B5EF4-FFF2-40B4-BE49-F238E27FC236}">
                  <a16:creationId xmlns:a16="http://schemas.microsoft.com/office/drawing/2014/main" id="{B94BED2D-2541-4EE8-A435-7C692E7AEFEC}"/>
                </a:ext>
              </a:extLst>
            </p:cNvPr>
            <p:cNvCxnSpPr/>
            <p:nvPr/>
          </p:nvCxnSpPr>
          <p:spPr>
            <a:xfrm flipH="1">
              <a:off x="5669440" y="233265"/>
              <a:ext cx="6764642" cy="0"/>
            </a:xfrm>
            <a:prstGeom prst="line">
              <a:avLst/>
            </a:prstGeom>
            <a:noFill/>
            <a:ln w="9525" cap="flat" cmpd="sng" algn="ctr">
              <a:solidFill>
                <a:srgbClr val="80BCEB"/>
              </a:solidFill>
              <a:prstDash val="sysDot"/>
              <a:headEnd type="none"/>
              <a:tailEnd type="none"/>
            </a:ln>
            <a:effectLst/>
          </p:spPr>
        </p:cxnSp>
        <p:cxnSp>
          <p:nvCxnSpPr>
            <p:cNvPr id="254" name="Straight Connector 253">
              <a:extLst>
                <a:ext uri="{FF2B5EF4-FFF2-40B4-BE49-F238E27FC236}">
                  <a16:creationId xmlns:a16="http://schemas.microsoft.com/office/drawing/2014/main" id="{5F0C7369-88F8-4090-B81E-AD50438EBB30}"/>
                </a:ext>
              </a:extLst>
            </p:cNvPr>
            <p:cNvCxnSpPr/>
            <p:nvPr/>
          </p:nvCxnSpPr>
          <p:spPr>
            <a:xfrm flipH="1">
              <a:off x="5669440" y="699793"/>
              <a:ext cx="6764642" cy="0"/>
            </a:xfrm>
            <a:prstGeom prst="line">
              <a:avLst/>
            </a:prstGeom>
            <a:noFill/>
            <a:ln w="9525" cap="flat" cmpd="sng" algn="ctr">
              <a:solidFill>
                <a:srgbClr val="80BCEB"/>
              </a:solidFill>
              <a:prstDash val="sysDot"/>
              <a:headEnd type="none"/>
              <a:tailEnd type="none"/>
            </a:ln>
            <a:effectLst/>
          </p:spPr>
        </p:cxnSp>
        <p:cxnSp>
          <p:nvCxnSpPr>
            <p:cNvPr id="255" name="Straight Connector 254">
              <a:extLst>
                <a:ext uri="{FF2B5EF4-FFF2-40B4-BE49-F238E27FC236}">
                  <a16:creationId xmlns:a16="http://schemas.microsoft.com/office/drawing/2014/main" id="{257A9F3A-5421-477B-8D9B-6D476150B5DD}"/>
                </a:ext>
              </a:extLst>
            </p:cNvPr>
            <p:cNvCxnSpPr/>
            <p:nvPr/>
          </p:nvCxnSpPr>
          <p:spPr>
            <a:xfrm flipH="1">
              <a:off x="5669442" y="6064859"/>
              <a:ext cx="6764642" cy="0"/>
            </a:xfrm>
            <a:prstGeom prst="line">
              <a:avLst/>
            </a:prstGeom>
            <a:noFill/>
            <a:ln w="9525" cap="flat" cmpd="sng" algn="ctr">
              <a:solidFill>
                <a:srgbClr val="80BCEB"/>
              </a:solidFill>
              <a:prstDash val="sysDot"/>
              <a:headEnd type="none"/>
              <a:tailEnd type="none"/>
            </a:ln>
            <a:effectLst/>
          </p:spPr>
        </p:cxnSp>
        <p:cxnSp>
          <p:nvCxnSpPr>
            <p:cNvPr id="256" name="Straight Connector 255">
              <a:extLst>
                <a:ext uri="{FF2B5EF4-FFF2-40B4-BE49-F238E27FC236}">
                  <a16:creationId xmlns:a16="http://schemas.microsoft.com/office/drawing/2014/main" id="{F59FEDD5-81C7-4B9C-9CC4-3123C88E825D}"/>
                </a:ext>
              </a:extLst>
            </p:cNvPr>
            <p:cNvCxnSpPr/>
            <p:nvPr/>
          </p:nvCxnSpPr>
          <p:spPr>
            <a:xfrm flipH="1">
              <a:off x="5669442" y="5831595"/>
              <a:ext cx="6764642" cy="0"/>
            </a:xfrm>
            <a:prstGeom prst="line">
              <a:avLst/>
            </a:prstGeom>
            <a:noFill/>
            <a:ln w="9525" cap="flat" cmpd="sng" algn="ctr">
              <a:solidFill>
                <a:srgbClr val="80BCEB"/>
              </a:solidFill>
              <a:prstDash val="sysDot"/>
              <a:headEnd type="none"/>
              <a:tailEnd type="none"/>
            </a:ln>
            <a:effectLst/>
          </p:spPr>
        </p:cxnSp>
        <p:cxnSp>
          <p:nvCxnSpPr>
            <p:cNvPr id="257" name="Straight Connector 256">
              <a:extLst>
                <a:ext uri="{FF2B5EF4-FFF2-40B4-BE49-F238E27FC236}">
                  <a16:creationId xmlns:a16="http://schemas.microsoft.com/office/drawing/2014/main" id="{26AB6F54-82E4-4ED2-BC89-6EDBEE1C6F9C}"/>
                </a:ext>
              </a:extLst>
            </p:cNvPr>
            <p:cNvCxnSpPr/>
            <p:nvPr/>
          </p:nvCxnSpPr>
          <p:spPr>
            <a:xfrm flipH="1">
              <a:off x="5669442" y="6298124"/>
              <a:ext cx="6764642" cy="0"/>
            </a:xfrm>
            <a:prstGeom prst="line">
              <a:avLst/>
            </a:prstGeom>
            <a:noFill/>
            <a:ln w="9525" cap="flat" cmpd="sng" algn="ctr">
              <a:solidFill>
                <a:srgbClr val="80BCEB"/>
              </a:solidFill>
              <a:prstDash val="sysDot"/>
              <a:headEnd type="none"/>
              <a:tailEnd type="none"/>
            </a:ln>
            <a:effectLst/>
          </p:spPr>
        </p:cxnSp>
        <p:cxnSp>
          <p:nvCxnSpPr>
            <p:cNvPr id="258" name="Straight Connector 257">
              <a:extLst>
                <a:ext uri="{FF2B5EF4-FFF2-40B4-BE49-F238E27FC236}">
                  <a16:creationId xmlns:a16="http://schemas.microsoft.com/office/drawing/2014/main" id="{AF3868FE-953A-460B-86D3-FB776C7928FA}"/>
                </a:ext>
              </a:extLst>
            </p:cNvPr>
            <p:cNvCxnSpPr/>
            <p:nvPr/>
          </p:nvCxnSpPr>
          <p:spPr>
            <a:xfrm flipH="1">
              <a:off x="5669442" y="6764652"/>
              <a:ext cx="6764642" cy="0"/>
            </a:xfrm>
            <a:prstGeom prst="line">
              <a:avLst/>
            </a:prstGeom>
            <a:noFill/>
            <a:ln w="9525" cap="flat" cmpd="sng" algn="ctr">
              <a:solidFill>
                <a:srgbClr val="80BCEB"/>
              </a:solidFill>
              <a:prstDash val="sysDot"/>
              <a:headEnd type="none"/>
              <a:tailEnd type="none"/>
            </a:ln>
            <a:effectLst/>
          </p:spPr>
        </p:cxnSp>
        <p:cxnSp>
          <p:nvCxnSpPr>
            <p:cNvPr id="259" name="Straight Connector 258">
              <a:extLst>
                <a:ext uri="{FF2B5EF4-FFF2-40B4-BE49-F238E27FC236}">
                  <a16:creationId xmlns:a16="http://schemas.microsoft.com/office/drawing/2014/main" id="{A485E06A-327A-46CC-BBF1-DB69A91A4B62}"/>
                </a:ext>
              </a:extLst>
            </p:cNvPr>
            <p:cNvCxnSpPr/>
            <p:nvPr/>
          </p:nvCxnSpPr>
          <p:spPr>
            <a:xfrm flipH="1">
              <a:off x="5669442" y="6531388"/>
              <a:ext cx="6764642" cy="0"/>
            </a:xfrm>
            <a:prstGeom prst="line">
              <a:avLst/>
            </a:prstGeom>
            <a:noFill/>
            <a:ln w="9525" cap="flat" cmpd="sng" algn="ctr">
              <a:solidFill>
                <a:srgbClr val="80BCEB"/>
              </a:solidFill>
              <a:prstDash val="sysDot"/>
              <a:headEnd type="none"/>
              <a:tailEnd type="none"/>
            </a:ln>
            <a:effectLst/>
          </p:spPr>
        </p:cxnSp>
        <p:cxnSp>
          <p:nvCxnSpPr>
            <p:cNvPr id="260" name="Straight Connector 259">
              <a:extLst>
                <a:ext uri="{FF2B5EF4-FFF2-40B4-BE49-F238E27FC236}">
                  <a16:creationId xmlns:a16="http://schemas.microsoft.com/office/drawing/2014/main" id="{1228D61A-BABD-4072-9D37-78263F26A131}"/>
                </a:ext>
              </a:extLst>
            </p:cNvPr>
            <p:cNvCxnSpPr/>
            <p:nvPr/>
          </p:nvCxnSpPr>
          <p:spPr>
            <a:xfrm flipH="1">
              <a:off x="5669442" y="5365067"/>
              <a:ext cx="6764642" cy="0"/>
            </a:xfrm>
            <a:prstGeom prst="line">
              <a:avLst/>
            </a:prstGeom>
            <a:noFill/>
            <a:ln w="9525" cap="flat" cmpd="sng" algn="ctr">
              <a:solidFill>
                <a:srgbClr val="80BCEB"/>
              </a:solidFill>
              <a:prstDash val="sysDot"/>
              <a:headEnd type="none"/>
              <a:tailEnd type="none"/>
            </a:ln>
            <a:effectLst/>
          </p:spPr>
        </p:cxnSp>
        <p:cxnSp>
          <p:nvCxnSpPr>
            <p:cNvPr id="261" name="Straight Connector 260">
              <a:extLst>
                <a:ext uri="{FF2B5EF4-FFF2-40B4-BE49-F238E27FC236}">
                  <a16:creationId xmlns:a16="http://schemas.microsoft.com/office/drawing/2014/main" id="{E8C32E8B-5AAC-450F-B839-5EDC7BE63D6B}"/>
                </a:ext>
              </a:extLst>
            </p:cNvPr>
            <p:cNvCxnSpPr/>
            <p:nvPr/>
          </p:nvCxnSpPr>
          <p:spPr>
            <a:xfrm flipH="1">
              <a:off x="5669442" y="5131803"/>
              <a:ext cx="6764642" cy="0"/>
            </a:xfrm>
            <a:prstGeom prst="line">
              <a:avLst/>
            </a:prstGeom>
            <a:noFill/>
            <a:ln w="9525" cap="flat" cmpd="sng" algn="ctr">
              <a:solidFill>
                <a:srgbClr val="80BCEB"/>
              </a:solidFill>
              <a:prstDash val="sysDot"/>
              <a:headEnd type="none"/>
              <a:tailEnd type="none"/>
            </a:ln>
            <a:effectLst/>
          </p:spPr>
        </p:cxnSp>
        <p:cxnSp>
          <p:nvCxnSpPr>
            <p:cNvPr id="262" name="Straight Connector 261">
              <a:extLst>
                <a:ext uri="{FF2B5EF4-FFF2-40B4-BE49-F238E27FC236}">
                  <a16:creationId xmlns:a16="http://schemas.microsoft.com/office/drawing/2014/main" id="{3C243ADD-C849-441B-AFCA-5AF06EDAE93C}"/>
                </a:ext>
              </a:extLst>
            </p:cNvPr>
            <p:cNvCxnSpPr/>
            <p:nvPr/>
          </p:nvCxnSpPr>
          <p:spPr>
            <a:xfrm flipH="1">
              <a:off x="5669442" y="5598331"/>
              <a:ext cx="6764642" cy="0"/>
            </a:xfrm>
            <a:prstGeom prst="line">
              <a:avLst/>
            </a:prstGeom>
            <a:noFill/>
            <a:ln w="9525" cap="flat" cmpd="sng" algn="ctr">
              <a:solidFill>
                <a:srgbClr val="80BCEB"/>
              </a:solidFill>
              <a:prstDash val="sysDot"/>
              <a:headEnd type="none"/>
              <a:tailEnd type="none"/>
            </a:ln>
            <a:effectLst/>
          </p:spPr>
        </p:cxnSp>
        <p:cxnSp>
          <p:nvCxnSpPr>
            <p:cNvPr id="263" name="Straight Connector 262">
              <a:extLst>
                <a:ext uri="{FF2B5EF4-FFF2-40B4-BE49-F238E27FC236}">
                  <a16:creationId xmlns:a16="http://schemas.microsoft.com/office/drawing/2014/main" id="{92483CF1-0CD6-4D9D-AEFE-16F3675D4D4D}"/>
                </a:ext>
              </a:extLst>
            </p:cNvPr>
            <p:cNvCxnSpPr/>
            <p:nvPr/>
          </p:nvCxnSpPr>
          <p:spPr>
            <a:xfrm>
              <a:off x="7302288" y="0"/>
              <a:ext cx="0" cy="6994525"/>
            </a:xfrm>
            <a:prstGeom prst="line">
              <a:avLst/>
            </a:prstGeom>
            <a:noFill/>
            <a:ln w="9525" cap="flat" cmpd="sng" algn="ctr">
              <a:solidFill>
                <a:srgbClr val="80BCEB"/>
              </a:solidFill>
              <a:prstDash val="sysDot"/>
              <a:headEnd type="none"/>
              <a:tailEnd type="none"/>
            </a:ln>
            <a:effectLst/>
          </p:spPr>
        </p:cxnSp>
        <p:cxnSp>
          <p:nvCxnSpPr>
            <p:cNvPr id="264" name="Straight Connector 263">
              <a:extLst>
                <a:ext uri="{FF2B5EF4-FFF2-40B4-BE49-F238E27FC236}">
                  <a16:creationId xmlns:a16="http://schemas.microsoft.com/office/drawing/2014/main" id="{86B05B28-E1C7-4C69-9380-A77788D9250C}"/>
                </a:ext>
              </a:extLst>
            </p:cNvPr>
            <p:cNvCxnSpPr/>
            <p:nvPr/>
          </p:nvCxnSpPr>
          <p:spPr>
            <a:xfrm>
              <a:off x="7069024" y="0"/>
              <a:ext cx="0" cy="6994525"/>
            </a:xfrm>
            <a:prstGeom prst="line">
              <a:avLst/>
            </a:prstGeom>
            <a:noFill/>
            <a:ln w="9525" cap="flat" cmpd="sng" algn="ctr">
              <a:solidFill>
                <a:srgbClr val="80BCEB"/>
              </a:solidFill>
              <a:prstDash val="sysDot"/>
              <a:headEnd type="none"/>
              <a:tailEnd type="none"/>
            </a:ln>
            <a:effectLst/>
          </p:spPr>
        </p:cxnSp>
        <p:cxnSp>
          <p:nvCxnSpPr>
            <p:cNvPr id="265" name="Straight Connector 264">
              <a:extLst>
                <a:ext uri="{FF2B5EF4-FFF2-40B4-BE49-F238E27FC236}">
                  <a16:creationId xmlns:a16="http://schemas.microsoft.com/office/drawing/2014/main" id="{F115F1FF-6478-4B54-AED8-CF9CAC5F2121}"/>
                </a:ext>
              </a:extLst>
            </p:cNvPr>
            <p:cNvCxnSpPr/>
            <p:nvPr/>
          </p:nvCxnSpPr>
          <p:spPr>
            <a:xfrm>
              <a:off x="6602496" y="0"/>
              <a:ext cx="0" cy="6994525"/>
            </a:xfrm>
            <a:prstGeom prst="line">
              <a:avLst/>
            </a:prstGeom>
            <a:noFill/>
            <a:ln w="9525" cap="flat" cmpd="sng" algn="ctr">
              <a:solidFill>
                <a:srgbClr val="80BCEB"/>
              </a:solidFill>
              <a:prstDash val="sysDot"/>
              <a:headEnd type="none"/>
              <a:tailEnd type="none"/>
            </a:ln>
            <a:effectLst/>
          </p:spPr>
        </p:cxnSp>
        <p:cxnSp>
          <p:nvCxnSpPr>
            <p:cNvPr id="266" name="Straight Connector 265">
              <a:extLst>
                <a:ext uri="{FF2B5EF4-FFF2-40B4-BE49-F238E27FC236}">
                  <a16:creationId xmlns:a16="http://schemas.microsoft.com/office/drawing/2014/main" id="{D556F888-378B-474C-A6E4-248CF90EB59A}"/>
                </a:ext>
              </a:extLst>
            </p:cNvPr>
            <p:cNvCxnSpPr/>
            <p:nvPr/>
          </p:nvCxnSpPr>
          <p:spPr>
            <a:xfrm>
              <a:off x="6369232" y="0"/>
              <a:ext cx="0" cy="6994525"/>
            </a:xfrm>
            <a:prstGeom prst="line">
              <a:avLst/>
            </a:prstGeom>
            <a:noFill/>
            <a:ln w="9525" cap="flat" cmpd="sng" algn="ctr">
              <a:solidFill>
                <a:srgbClr val="80BCEB"/>
              </a:solidFill>
              <a:prstDash val="sysDot"/>
              <a:headEnd type="none"/>
              <a:tailEnd type="none"/>
            </a:ln>
            <a:effectLst/>
          </p:spPr>
        </p:cxnSp>
        <p:cxnSp>
          <p:nvCxnSpPr>
            <p:cNvPr id="267" name="Straight Connector 266">
              <a:extLst>
                <a:ext uri="{FF2B5EF4-FFF2-40B4-BE49-F238E27FC236}">
                  <a16:creationId xmlns:a16="http://schemas.microsoft.com/office/drawing/2014/main" id="{B7AD5C66-904C-49E9-A5BE-10AA37FFB35D}"/>
                </a:ext>
              </a:extLst>
            </p:cNvPr>
            <p:cNvCxnSpPr/>
            <p:nvPr/>
          </p:nvCxnSpPr>
          <p:spPr>
            <a:xfrm>
              <a:off x="6835760" y="0"/>
              <a:ext cx="0" cy="6994525"/>
            </a:xfrm>
            <a:prstGeom prst="line">
              <a:avLst/>
            </a:prstGeom>
            <a:noFill/>
            <a:ln w="9525" cap="flat" cmpd="sng" algn="ctr">
              <a:solidFill>
                <a:srgbClr val="80BCEB"/>
              </a:solidFill>
              <a:prstDash val="sysDot"/>
              <a:headEnd type="none"/>
              <a:tailEnd type="none"/>
            </a:ln>
            <a:effectLst/>
          </p:spPr>
        </p:cxnSp>
        <p:cxnSp>
          <p:nvCxnSpPr>
            <p:cNvPr id="268" name="Straight Connector 267">
              <a:extLst>
                <a:ext uri="{FF2B5EF4-FFF2-40B4-BE49-F238E27FC236}">
                  <a16:creationId xmlns:a16="http://schemas.microsoft.com/office/drawing/2014/main" id="{B8F6F0BE-16AA-460A-8074-08A3510E0572}"/>
                </a:ext>
              </a:extLst>
            </p:cNvPr>
            <p:cNvCxnSpPr/>
            <p:nvPr/>
          </p:nvCxnSpPr>
          <p:spPr>
            <a:xfrm>
              <a:off x="5902703" y="0"/>
              <a:ext cx="0" cy="6994525"/>
            </a:xfrm>
            <a:prstGeom prst="line">
              <a:avLst/>
            </a:prstGeom>
            <a:noFill/>
            <a:ln w="9525" cap="flat" cmpd="sng" algn="ctr">
              <a:solidFill>
                <a:srgbClr val="80BCEB"/>
              </a:solidFill>
              <a:prstDash val="sysDot"/>
              <a:headEnd type="none"/>
              <a:tailEnd type="none"/>
            </a:ln>
            <a:effectLst/>
          </p:spPr>
        </p:cxnSp>
        <p:cxnSp>
          <p:nvCxnSpPr>
            <p:cNvPr id="269" name="Straight Connector 268">
              <a:extLst>
                <a:ext uri="{FF2B5EF4-FFF2-40B4-BE49-F238E27FC236}">
                  <a16:creationId xmlns:a16="http://schemas.microsoft.com/office/drawing/2014/main" id="{486865A9-A359-426E-81EC-CAD4753B7E88}"/>
                </a:ext>
              </a:extLst>
            </p:cNvPr>
            <p:cNvCxnSpPr/>
            <p:nvPr/>
          </p:nvCxnSpPr>
          <p:spPr>
            <a:xfrm>
              <a:off x="6135968" y="0"/>
              <a:ext cx="0" cy="6994525"/>
            </a:xfrm>
            <a:prstGeom prst="line">
              <a:avLst/>
            </a:prstGeom>
            <a:noFill/>
            <a:ln w="9525" cap="flat" cmpd="sng" algn="ctr">
              <a:solidFill>
                <a:srgbClr val="80BCEB"/>
              </a:solidFill>
              <a:prstDash val="sysDot"/>
              <a:headEnd type="none"/>
              <a:tailEnd type="none"/>
            </a:ln>
            <a:effectLst/>
          </p:spPr>
        </p:cxnSp>
      </p:grpSp>
      <p:sp>
        <p:nvSpPr>
          <p:cNvPr id="270" name="Freeform 9">
            <a:extLst>
              <a:ext uri="{FF2B5EF4-FFF2-40B4-BE49-F238E27FC236}">
                <a16:creationId xmlns:a16="http://schemas.microsoft.com/office/drawing/2014/main" id="{F20E908C-A7C8-46B1-BCFA-7DFD2584C236}"/>
              </a:ext>
            </a:extLst>
          </p:cNvPr>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271" name="Group 270">
            <a:extLst>
              <a:ext uri="{FF2B5EF4-FFF2-40B4-BE49-F238E27FC236}">
                <a16:creationId xmlns:a16="http://schemas.microsoft.com/office/drawing/2014/main" id="{38ECB051-C16B-41AE-98F0-6945CC7F47CE}"/>
              </a:ext>
            </a:extLst>
          </p:cNvPr>
          <p:cNvGrpSpPr/>
          <p:nvPr userDrawn="1"/>
        </p:nvGrpSpPr>
        <p:grpSpPr>
          <a:xfrm>
            <a:off x="8239124" y="1841027"/>
            <a:ext cx="1631951" cy="930718"/>
            <a:chOff x="8239124" y="1841027"/>
            <a:chExt cx="1631951" cy="930718"/>
          </a:xfrm>
        </p:grpSpPr>
        <p:cxnSp>
          <p:nvCxnSpPr>
            <p:cNvPr id="272" name="Straight Connector 271">
              <a:extLst>
                <a:ext uri="{FF2B5EF4-FFF2-40B4-BE49-F238E27FC236}">
                  <a16:creationId xmlns:a16="http://schemas.microsoft.com/office/drawing/2014/main" id="{BE1AEC17-D02A-43BC-BDE4-A4F7A5115CCF}"/>
                </a:ext>
              </a:extLst>
            </p:cNvPr>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3" name="Straight Connector 272">
              <a:extLst>
                <a:ext uri="{FF2B5EF4-FFF2-40B4-BE49-F238E27FC236}">
                  <a16:creationId xmlns:a16="http://schemas.microsoft.com/office/drawing/2014/main" id="{83D3FFFA-1901-4501-8313-78FFEEAD130B}"/>
                </a:ext>
              </a:extLst>
            </p:cNvPr>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4" name="Straight Connector 273">
              <a:extLst>
                <a:ext uri="{FF2B5EF4-FFF2-40B4-BE49-F238E27FC236}">
                  <a16:creationId xmlns:a16="http://schemas.microsoft.com/office/drawing/2014/main" id="{207B9835-428B-4D63-B944-240145AF482A}"/>
                </a:ext>
              </a:extLst>
            </p:cNvPr>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275" name="Rectangle 274">
            <a:extLst>
              <a:ext uri="{FF2B5EF4-FFF2-40B4-BE49-F238E27FC236}">
                <a16:creationId xmlns:a16="http://schemas.microsoft.com/office/drawing/2014/main" id="{3FDFBF7C-79FA-4244-A74E-66B0CB4D3478}"/>
              </a:ext>
            </a:extLst>
          </p:cNvPr>
          <p:cNvSpPr/>
          <p:nvPr userDrawn="1"/>
        </p:nvSpPr>
        <p:spPr bwMode="auto">
          <a:xfrm>
            <a:off x="5551611" y="3033770"/>
            <a:ext cx="6767037" cy="6997916"/>
          </a:xfrm>
          <a:prstGeom prst="rect">
            <a:avLst/>
          </a:prstGeom>
          <a:gradFill>
            <a:gsLst>
              <a:gs pos="84000">
                <a:srgbClr val="0078D7">
                  <a:alpha val="0"/>
                </a:srgbClr>
              </a:gs>
              <a:gs pos="14000">
                <a:srgbClr val="0078D7"/>
              </a:gs>
            </a:gsLst>
            <a:lin ang="204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auto"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8044563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2_Blank_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2F5CAE-D889-4571-8B5A-C60FC0B5E5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Tree>
    <p:extLst>
      <p:ext uri="{BB962C8B-B14F-4D97-AF65-F5344CB8AC3E}">
        <p14:creationId xmlns:p14="http://schemas.microsoft.com/office/powerpoint/2010/main" val="138456813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175B85"/>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89281423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32943056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Education" title="Icon of a rolled paper with a ribbon stamped on it">
            <a:extLst>
              <a:ext uri="{FF2B5EF4-FFF2-40B4-BE49-F238E27FC236}">
                <a16:creationId xmlns:a16="http://schemas.microsoft.com/office/drawing/2014/main" id="{CB8D5674-6258-4B23-8EED-93EE879768C8}"/>
              </a:ext>
            </a:extLst>
          </p:cNvPr>
          <p:cNvSpPr>
            <a:spLocks noChangeAspect="1" noEditPoints="1"/>
          </p:cNvSpPr>
          <p:nvPr userDrawn="1"/>
        </p:nvSpPr>
        <p:spPr bwMode="auto">
          <a:xfrm>
            <a:off x="7462171" y="1032089"/>
            <a:ext cx="4755059" cy="4755059"/>
          </a:xfrm>
          <a:custGeom>
            <a:avLst/>
            <a:gdLst>
              <a:gd name="T0" fmla="*/ 35 w 350"/>
              <a:gd name="T1" fmla="*/ 350 h 350"/>
              <a:gd name="T2" fmla="*/ 10 w 350"/>
              <a:gd name="T3" fmla="*/ 340 h 350"/>
              <a:gd name="T4" fmla="*/ 0 w 350"/>
              <a:gd name="T5" fmla="*/ 315 h 350"/>
              <a:gd name="T6" fmla="*/ 10 w 350"/>
              <a:gd name="T7" fmla="*/ 290 h 350"/>
              <a:gd name="T8" fmla="*/ 35 w 350"/>
              <a:gd name="T9" fmla="*/ 280 h 350"/>
              <a:gd name="T10" fmla="*/ 175 w 350"/>
              <a:gd name="T11" fmla="*/ 280 h 350"/>
              <a:gd name="T12" fmla="*/ 245 w 350"/>
              <a:gd name="T13" fmla="*/ 280 h 350"/>
              <a:gd name="T14" fmla="*/ 220 w 350"/>
              <a:gd name="T15" fmla="*/ 290 h 350"/>
              <a:gd name="T16" fmla="*/ 210 w 350"/>
              <a:gd name="T17" fmla="*/ 315 h 350"/>
              <a:gd name="T18" fmla="*/ 220 w 350"/>
              <a:gd name="T19" fmla="*/ 340 h 350"/>
              <a:gd name="T20" fmla="*/ 245 w 350"/>
              <a:gd name="T21" fmla="*/ 350 h 350"/>
              <a:gd name="T22" fmla="*/ 280 w 350"/>
              <a:gd name="T23" fmla="*/ 70 h 350"/>
              <a:gd name="T24" fmla="*/ 315 w 350"/>
              <a:gd name="T25" fmla="*/ 70 h 350"/>
              <a:gd name="T26" fmla="*/ 350 w 350"/>
              <a:gd name="T27" fmla="*/ 35 h 350"/>
              <a:gd name="T28" fmla="*/ 315 w 350"/>
              <a:gd name="T29" fmla="*/ 0 h 350"/>
              <a:gd name="T30" fmla="*/ 280 w 350"/>
              <a:gd name="T31" fmla="*/ 35 h 350"/>
              <a:gd name="T32" fmla="*/ 280 w 350"/>
              <a:gd name="T33" fmla="*/ 222 h 350"/>
              <a:gd name="T34" fmla="*/ 314 w 350"/>
              <a:gd name="T35" fmla="*/ 0 h 350"/>
              <a:gd name="T36" fmla="*/ 82 w 350"/>
              <a:gd name="T37" fmla="*/ 0 h 350"/>
              <a:gd name="T38" fmla="*/ 47 w 350"/>
              <a:gd name="T39" fmla="*/ 35 h 350"/>
              <a:gd name="T40" fmla="*/ 47 w 350"/>
              <a:gd name="T41" fmla="*/ 268 h 350"/>
              <a:gd name="T42" fmla="*/ 280 w 350"/>
              <a:gd name="T43" fmla="*/ 222 h 350"/>
              <a:gd name="T44" fmla="*/ 280 w 350"/>
              <a:gd name="T45" fmla="*/ 315 h 350"/>
              <a:gd name="T46" fmla="*/ 35 w 350"/>
              <a:gd name="T47" fmla="*/ 350 h 350"/>
              <a:gd name="T48" fmla="*/ 245 w 350"/>
              <a:gd name="T49" fmla="*/ 350 h 350"/>
              <a:gd name="T50" fmla="*/ 280 w 350"/>
              <a:gd name="T51" fmla="*/ 315 h 350"/>
              <a:gd name="T52" fmla="*/ 82 w 350"/>
              <a:gd name="T53" fmla="*/ 70 h 350"/>
              <a:gd name="T54" fmla="*/ 245 w 350"/>
              <a:gd name="T55" fmla="*/ 70 h 350"/>
              <a:gd name="T56" fmla="*/ 82 w 350"/>
              <a:gd name="T57" fmla="*/ 117 h 350"/>
              <a:gd name="T58" fmla="*/ 128 w 350"/>
              <a:gd name="T59" fmla="*/ 117 h 350"/>
              <a:gd name="T60" fmla="*/ 82 w 350"/>
              <a:gd name="T61" fmla="*/ 163 h 350"/>
              <a:gd name="T62" fmla="*/ 128 w 350"/>
              <a:gd name="T63" fmla="*/ 163 h 350"/>
              <a:gd name="T64" fmla="*/ 82 w 350"/>
              <a:gd name="T65" fmla="*/ 210 h 350"/>
              <a:gd name="T66" fmla="*/ 128 w 350"/>
              <a:gd name="T67" fmla="*/ 210 h 350"/>
              <a:gd name="T68" fmla="*/ 163 w 350"/>
              <a:gd name="T69" fmla="*/ 152 h 350"/>
              <a:gd name="T70" fmla="*/ 163 w 350"/>
              <a:gd name="T71" fmla="*/ 245 h 350"/>
              <a:gd name="T72" fmla="*/ 198 w 350"/>
              <a:gd name="T73" fmla="*/ 228 h 350"/>
              <a:gd name="T74" fmla="*/ 233 w 350"/>
              <a:gd name="T75" fmla="*/ 245 h 350"/>
              <a:gd name="T76" fmla="*/ 233 w 350"/>
              <a:gd name="T77" fmla="*/ 152 h 350"/>
              <a:gd name="T78" fmla="*/ 198 w 350"/>
              <a:gd name="T79" fmla="*/ 117 h 350"/>
              <a:gd name="T80" fmla="*/ 163 w 350"/>
              <a:gd name="T81" fmla="*/ 152 h 350"/>
              <a:gd name="T82" fmla="*/ 198 w 350"/>
              <a:gd name="T83" fmla="*/ 187 h 350"/>
              <a:gd name="T84" fmla="*/ 233 w 350"/>
              <a:gd name="T85" fmla="*/ 152 h 350"/>
              <a:gd name="T86" fmla="*/ 198 w 350"/>
              <a:gd name="T87" fmla="*/ 117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0" h="350">
                <a:moveTo>
                  <a:pt x="35" y="350"/>
                </a:moveTo>
                <a:cubicBezTo>
                  <a:pt x="25" y="350"/>
                  <a:pt x="17" y="346"/>
                  <a:pt x="10" y="340"/>
                </a:cubicBezTo>
                <a:cubicBezTo>
                  <a:pt x="4" y="333"/>
                  <a:pt x="0" y="325"/>
                  <a:pt x="0" y="315"/>
                </a:cubicBezTo>
                <a:cubicBezTo>
                  <a:pt x="0" y="305"/>
                  <a:pt x="4" y="297"/>
                  <a:pt x="10" y="290"/>
                </a:cubicBezTo>
                <a:cubicBezTo>
                  <a:pt x="17" y="284"/>
                  <a:pt x="25" y="280"/>
                  <a:pt x="35" y="280"/>
                </a:cubicBezTo>
                <a:cubicBezTo>
                  <a:pt x="175" y="280"/>
                  <a:pt x="175" y="280"/>
                  <a:pt x="175" y="280"/>
                </a:cubicBezTo>
                <a:cubicBezTo>
                  <a:pt x="245" y="280"/>
                  <a:pt x="245" y="280"/>
                  <a:pt x="245" y="280"/>
                </a:cubicBezTo>
                <a:cubicBezTo>
                  <a:pt x="235" y="280"/>
                  <a:pt x="227" y="284"/>
                  <a:pt x="220" y="290"/>
                </a:cubicBezTo>
                <a:cubicBezTo>
                  <a:pt x="214" y="297"/>
                  <a:pt x="210" y="305"/>
                  <a:pt x="210" y="315"/>
                </a:cubicBezTo>
                <a:cubicBezTo>
                  <a:pt x="210" y="325"/>
                  <a:pt x="214" y="333"/>
                  <a:pt x="220" y="340"/>
                </a:cubicBezTo>
                <a:cubicBezTo>
                  <a:pt x="227" y="346"/>
                  <a:pt x="235" y="350"/>
                  <a:pt x="245" y="350"/>
                </a:cubicBezTo>
                <a:moveTo>
                  <a:pt x="280" y="70"/>
                </a:moveTo>
                <a:cubicBezTo>
                  <a:pt x="315" y="70"/>
                  <a:pt x="315" y="70"/>
                  <a:pt x="315" y="70"/>
                </a:cubicBezTo>
                <a:cubicBezTo>
                  <a:pt x="334" y="70"/>
                  <a:pt x="350" y="54"/>
                  <a:pt x="350" y="35"/>
                </a:cubicBezTo>
                <a:cubicBezTo>
                  <a:pt x="350" y="16"/>
                  <a:pt x="334" y="0"/>
                  <a:pt x="315" y="0"/>
                </a:cubicBezTo>
                <a:cubicBezTo>
                  <a:pt x="296" y="0"/>
                  <a:pt x="280" y="16"/>
                  <a:pt x="280" y="35"/>
                </a:cubicBezTo>
                <a:cubicBezTo>
                  <a:pt x="280" y="222"/>
                  <a:pt x="280" y="222"/>
                  <a:pt x="280" y="222"/>
                </a:cubicBezTo>
                <a:moveTo>
                  <a:pt x="314" y="0"/>
                </a:moveTo>
                <a:cubicBezTo>
                  <a:pt x="82" y="0"/>
                  <a:pt x="82" y="0"/>
                  <a:pt x="82" y="0"/>
                </a:cubicBezTo>
                <a:cubicBezTo>
                  <a:pt x="62" y="0"/>
                  <a:pt x="47" y="16"/>
                  <a:pt x="47" y="35"/>
                </a:cubicBezTo>
                <a:cubicBezTo>
                  <a:pt x="47" y="268"/>
                  <a:pt x="47" y="268"/>
                  <a:pt x="47" y="268"/>
                </a:cubicBezTo>
                <a:moveTo>
                  <a:pt x="280" y="222"/>
                </a:moveTo>
                <a:cubicBezTo>
                  <a:pt x="280" y="315"/>
                  <a:pt x="280" y="315"/>
                  <a:pt x="280" y="315"/>
                </a:cubicBezTo>
                <a:moveTo>
                  <a:pt x="35" y="350"/>
                </a:moveTo>
                <a:cubicBezTo>
                  <a:pt x="245" y="350"/>
                  <a:pt x="245" y="350"/>
                  <a:pt x="245" y="350"/>
                </a:cubicBezTo>
                <a:cubicBezTo>
                  <a:pt x="264" y="350"/>
                  <a:pt x="280" y="334"/>
                  <a:pt x="280" y="315"/>
                </a:cubicBezTo>
                <a:moveTo>
                  <a:pt x="82" y="70"/>
                </a:moveTo>
                <a:cubicBezTo>
                  <a:pt x="245" y="70"/>
                  <a:pt x="245" y="70"/>
                  <a:pt x="245" y="70"/>
                </a:cubicBezTo>
                <a:moveTo>
                  <a:pt x="82" y="117"/>
                </a:moveTo>
                <a:cubicBezTo>
                  <a:pt x="128" y="117"/>
                  <a:pt x="128" y="117"/>
                  <a:pt x="128" y="117"/>
                </a:cubicBezTo>
                <a:moveTo>
                  <a:pt x="82" y="163"/>
                </a:moveTo>
                <a:cubicBezTo>
                  <a:pt x="128" y="163"/>
                  <a:pt x="128" y="163"/>
                  <a:pt x="128" y="163"/>
                </a:cubicBezTo>
                <a:moveTo>
                  <a:pt x="82" y="210"/>
                </a:moveTo>
                <a:cubicBezTo>
                  <a:pt x="128" y="210"/>
                  <a:pt x="128" y="210"/>
                  <a:pt x="128" y="210"/>
                </a:cubicBezTo>
                <a:moveTo>
                  <a:pt x="163" y="152"/>
                </a:moveTo>
                <a:cubicBezTo>
                  <a:pt x="163" y="245"/>
                  <a:pt x="163" y="245"/>
                  <a:pt x="163" y="245"/>
                </a:cubicBezTo>
                <a:cubicBezTo>
                  <a:pt x="198" y="228"/>
                  <a:pt x="198" y="228"/>
                  <a:pt x="198" y="228"/>
                </a:cubicBezTo>
                <a:cubicBezTo>
                  <a:pt x="233" y="245"/>
                  <a:pt x="233" y="245"/>
                  <a:pt x="233" y="245"/>
                </a:cubicBezTo>
                <a:cubicBezTo>
                  <a:pt x="233" y="152"/>
                  <a:pt x="233" y="152"/>
                  <a:pt x="233" y="152"/>
                </a:cubicBezTo>
                <a:moveTo>
                  <a:pt x="198" y="117"/>
                </a:moveTo>
                <a:cubicBezTo>
                  <a:pt x="179" y="117"/>
                  <a:pt x="163" y="132"/>
                  <a:pt x="163" y="152"/>
                </a:cubicBezTo>
                <a:cubicBezTo>
                  <a:pt x="163" y="171"/>
                  <a:pt x="179" y="187"/>
                  <a:pt x="198" y="187"/>
                </a:cubicBezTo>
                <a:cubicBezTo>
                  <a:pt x="218" y="187"/>
                  <a:pt x="233" y="171"/>
                  <a:pt x="233" y="152"/>
                </a:cubicBezTo>
                <a:cubicBezTo>
                  <a:pt x="233" y="132"/>
                  <a:pt x="218" y="117"/>
                  <a:pt x="198" y="117"/>
                </a:cubicBezTo>
                <a:close/>
              </a:path>
            </a:pathLst>
          </a:custGeom>
          <a:noFill/>
          <a:ln w="38100" cap="sq">
            <a:solidFill>
              <a:srgbClr val="80BCEB"/>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293012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rocket" title="Icon of a rocket">
            <a:extLst>
              <a:ext uri="{FF2B5EF4-FFF2-40B4-BE49-F238E27FC236}">
                <a16:creationId xmlns:a16="http://schemas.microsoft.com/office/drawing/2014/main" id="{EF868EE5-4AA3-4983-A348-47E2FBAEF0AF}"/>
              </a:ext>
            </a:extLst>
          </p:cNvPr>
          <p:cNvSpPr>
            <a:spLocks noChangeAspect="1" noEditPoints="1"/>
          </p:cNvSpPr>
          <p:nvPr userDrawn="1"/>
        </p:nvSpPr>
        <p:spPr bwMode="auto">
          <a:xfrm>
            <a:off x="7664471" y="1208898"/>
            <a:ext cx="4490543" cy="4402507"/>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15583476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building_8" title="Icon of tall buildings">
            <a:extLst>
              <a:ext uri="{FF2B5EF4-FFF2-40B4-BE49-F238E27FC236}">
                <a16:creationId xmlns:a16="http://schemas.microsoft.com/office/drawing/2014/main" id="{289689EA-6824-4638-B9A6-B3A158653EEF}"/>
              </a:ext>
            </a:extLst>
          </p:cNvPr>
          <p:cNvSpPr>
            <a:spLocks noChangeAspect="1" noEditPoints="1"/>
          </p:cNvSpPr>
          <p:nvPr userDrawn="1"/>
        </p:nvSpPr>
        <p:spPr bwMode="auto">
          <a:xfrm>
            <a:off x="8601519" y="3188633"/>
            <a:ext cx="3529494" cy="3833299"/>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38100" cap="sq">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808416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36947755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p:nvPr userDrawn="1"/>
        </p:nvCxnSpPr>
        <p:spPr>
          <a:xfrm>
            <a:off x="457200" y="1538943"/>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1538943"/>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2244433356"/>
      </p:ext>
    </p:extLst>
  </p:cSld>
  <p:clrMapOvr>
    <a:masterClrMapping/>
  </p:clrMapOvr>
  <p:transition>
    <p:fade/>
  </p:transition>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a:cxnSpLocks/>
          </p:cNvCxnSpPr>
          <p:nvPr userDrawn="1"/>
        </p:nvCxnSpPr>
        <p:spPr>
          <a:xfrm>
            <a:off x="457200" y="981170"/>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981170"/>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644973354"/>
      </p:ext>
    </p:extLst>
  </p:cSld>
  <p:clrMapOvr>
    <a:masterClrMapping/>
  </p:clrMapOvr>
  <p:transition>
    <p:fade/>
  </p:transition>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con librar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Slide Number Placeholder 2">
            <a:extLst>
              <a:ext uri="{FF2B5EF4-FFF2-40B4-BE49-F238E27FC236}">
                <a16:creationId xmlns:a16="http://schemas.microsoft.com/office/drawing/2014/main" id="{57D64E18-5215-478C-9622-2D24D9EAFF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3" name="Text Placeholder 4">
            <a:extLst>
              <a:ext uri="{FF2B5EF4-FFF2-40B4-BE49-F238E27FC236}">
                <a16:creationId xmlns:a16="http://schemas.microsoft.com/office/drawing/2014/main" id="{189F16C3-50AD-4199-A732-8C7863CA4DB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noProof="0"/>
              <a:t>Slide title</a:t>
            </a:r>
          </a:p>
        </p:txBody>
      </p:sp>
    </p:spTree>
    <p:extLst>
      <p:ext uri="{BB962C8B-B14F-4D97-AF65-F5344CB8AC3E}">
        <p14:creationId xmlns:p14="http://schemas.microsoft.com/office/powerpoint/2010/main" val="2522471913"/>
      </p:ext>
    </p:extLst>
  </p:cSld>
  <p:clrMapOvr>
    <a:masterClrMapping/>
  </p:clrMapOvr>
  <p:transition>
    <p:fade/>
  </p:transition>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image" Target="../media/image1.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chart" Target="../charts/chart2.xml"/><Relationship Id="rId2" Type="http://schemas.openxmlformats.org/officeDocument/2006/relationships/slideLayout" Target="../slideLayouts/slideLayout16.xml"/><Relationship Id="rId16"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image" Target="../media/image2.emf"/><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4"/>
          </p:nvPr>
        </p:nvSpPr>
        <p:spPr>
          <a:xfrm>
            <a:off x="11524080" y="6523261"/>
            <a:ext cx="463234" cy="110800"/>
          </a:xfrm>
          <a:prstGeom prst="rect">
            <a:avLst/>
          </a:prstGeom>
        </p:spPr>
        <p:txBody>
          <a:bodyPr vert="horz" wrap="square" lIns="0" tIns="0" rIns="0" bIns="0" rtlCol="0" anchor="ctr">
            <a:spAutoFit/>
          </a:bodyPr>
          <a:lstStyle>
            <a:lvl1pP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algn="r" defTabSz="932742">
              <a:lnSpc>
                <a:spcPct val="90000"/>
              </a:lnSpc>
              <a:spcBef>
                <a:spcPct val="0"/>
              </a:spcBef>
            </a:pPr>
            <a:fld id="{ED077441-DF17-4513-BACB-525ED94CFAE4}" type="slidenum">
              <a:rPr lang="en-US" smtClean="0"/>
              <a:pPr algn="r" defTabSz="932742">
                <a:lnSpc>
                  <a:spcPct val="90000"/>
                </a:lnSpc>
                <a:spcBef>
                  <a:spcPct val="0"/>
                </a:spcBef>
              </a:pPr>
              <a:t>‹N°›</a:t>
            </a:fld>
            <a:endParaRPr lang="en-US"/>
          </a:p>
        </p:txBody>
      </p:sp>
      <p:graphicFrame>
        <p:nvGraphicFramePr>
          <p:cNvPr id="7" name="Chart 6">
            <a:extLst>
              <a:ext uri="{FF2B5EF4-FFF2-40B4-BE49-F238E27FC236}">
                <a16:creationId xmlns:a16="http://schemas.microsoft.com/office/drawing/2014/main" id="{A45F33A4-28FE-4DCB-AF31-746E068D1C8A}"/>
              </a:ext>
            </a:extLst>
          </p:cNvPr>
          <p:cNvGraphicFramePr/>
          <p:nvPr userDrawn="1">
            <p:extLst>
              <p:ext uri="{D42A27DB-BD31-4B8C-83A1-F6EECF244321}">
                <p14:modId xmlns:p14="http://schemas.microsoft.com/office/powerpoint/2010/main" val="2874684192"/>
              </p:ext>
            </p:extLst>
          </p:nvPr>
        </p:nvGraphicFramePr>
        <p:xfrm>
          <a:off x="-292276" y="-1419470"/>
          <a:ext cx="6492554" cy="1097269"/>
        </p:xfrm>
        <a:graphic>
          <a:graphicData uri="http://schemas.openxmlformats.org/drawingml/2006/chart">
            <c:chart xmlns:c="http://schemas.openxmlformats.org/drawingml/2006/chart" xmlns:r="http://schemas.openxmlformats.org/officeDocument/2006/relationships" r:id="rId16"/>
          </a:graphicData>
        </a:graphic>
      </p:graphicFrame>
      <p:pic>
        <p:nvPicPr>
          <p:cNvPr id="8" name="Picture 2">
            <a:extLst>
              <a:ext uri="{FF2B5EF4-FFF2-40B4-BE49-F238E27FC236}">
                <a16:creationId xmlns:a16="http://schemas.microsoft.com/office/drawing/2014/main" id="{05FB4EE8-22BA-4319-B9BA-3C4386B3299F}"/>
              </a:ext>
            </a:extLst>
          </p:cNvPr>
          <p:cNvPicPr>
            <a:picLocks noChangeAspect="1"/>
          </p:cNvPicPr>
          <p:nvPr userDrawn="1"/>
        </p:nvPicPr>
        <p:blipFill>
          <a:blip r:embed="rId17"/>
          <a:stretch>
            <a:fillRect/>
          </a:stretch>
        </p:blipFill>
        <p:spPr>
          <a:xfrm rot="5400000">
            <a:off x="9226488" y="3280851"/>
            <a:ext cx="6994525" cy="432822"/>
          </a:xfrm>
          <a:prstGeom prst="rect">
            <a:avLst/>
          </a:prstGeom>
        </p:spPr>
      </p:pic>
      <p:pic>
        <p:nvPicPr>
          <p:cNvPr id="9" name="Picture 4">
            <a:extLst>
              <a:ext uri="{FF2B5EF4-FFF2-40B4-BE49-F238E27FC236}">
                <a16:creationId xmlns:a16="http://schemas.microsoft.com/office/drawing/2014/main" id="{F5DE2223-5E65-4470-AD45-6AC92CF76112}"/>
              </a:ext>
            </a:extLst>
          </p:cNvPr>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rot="5400000">
            <a:off x="9951596" y="3071982"/>
            <a:ext cx="6995160" cy="849926"/>
          </a:xfrm>
          <a:prstGeom prst="rect">
            <a:avLst/>
          </a:prstGeom>
        </p:spPr>
      </p:pic>
    </p:spTree>
    <p:extLst>
      <p:ext uri="{BB962C8B-B14F-4D97-AF65-F5344CB8AC3E}">
        <p14:creationId xmlns:p14="http://schemas.microsoft.com/office/powerpoint/2010/main" val="3148027151"/>
      </p:ext>
    </p:extLst>
  </p:cSld>
  <p:clrMap bg1="lt1" tx1="dk1" bg2="lt2" tx2="dk2" accent1="accent1" accent2="accent2" accent3="accent3" accent4="accent4" accent5="accent5" accent6="accent6" hlink="hlink" folHlink="folHlink"/>
  <p:sldLayoutIdLst>
    <p:sldLayoutId id="2147484540" r:id="rId1"/>
    <p:sldLayoutId id="2147484565" r:id="rId2"/>
    <p:sldLayoutId id="2147484568" r:id="rId3"/>
    <p:sldLayoutId id="2147484569" r:id="rId4"/>
    <p:sldLayoutId id="2147484570" r:id="rId5"/>
    <p:sldLayoutId id="2147484571" r:id="rId6"/>
    <p:sldLayoutId id="2147484563" r:id="rId7"/>
    <p:sldLayoutId id="2147484575" r:id="rId8"/>
    <p:sldLayoutId id="2147484564" r:id="rId9"/>
    <p:sldLayoutId id="2147484576" r:id="rId10"/>
    <p:sldLayoutId id="2147484555" r:id="rId11"/>
    <p:sldLayoutId id="2147484560" r:id="rId12"/>
    <p:sldLayoutId id="2147484573" r:id="rId13"/>
    <p:sldLayoutId id="2147484574" r:id="rId14"/>
  </p:sldLayoutIdLst>
  <p:transition>
    <p:fade/>
  </p:transition>
  <p:hf hdr="0" ftr="0" dt="0"/>
  <p:txStyles>
    <p:titleStyle>
      <a:lvl1pPr algn="l" defTabSz="932742" rtl="0" eaLnBrk="1" latinLnBrk="0" hangingPunct="1">
        <a:lnSpc>
          <a:spcPct val="90000"/>
        </a:lnSpc>
        <a:spcBef>
          <a:spcPct val="0"/>
        </a:spcBef>
        <a:buNone/>
        <a:defRPr lang="en-US" sz="4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5" pos="2102" userDrawn="1">
          <p15:clr>
            <a:srgbClr val="A4A3A4"/>
          </p15:clr>
        </p15:guide>
        <p15:guide id="8" pos="3918" userDrawn="1">
          <p15:clr>
            <a:srgbClr val="A4A3A4"/>
          </p15:clr>
        </p15:guide>
        <p15:guide id="12" pos="5731" userDrawn="1">
          <p15:clr>
            <a:srgbClr val="A4A3A4"/>
          </p15:clr>
        </p15:guide>
        <p15:guide id="16" pos="288" userDrawn="1">
          <p15:clr>
            <a:srgbClr val="A4A3A4"/>
          </p15:clr>
        </p15:guide>
        <p15:guide id="17" pos="7546" userDrawn="1">
          <p15:clr>
            <a:srgbClr val="A4A3A4"/>
          </p15:clr>
        </p15:guide>
        <p15:guide id="25" orient="horz" pos="287" userDrawn="1">
          <p15:clr>
            <a:srgbClr val="A4A3A4"/>
          </p15:clr>
        </p15:guide>
        <p15:guide id="26" orient="horz" pos="4118" userDrawn="1">
          <p15:clr>
            <a:srgbClr val="A4A3A4"/>
          </p15:clr>
        </p15:guide>
        <p15:guide id="27" orient="horz" pos="387" userDrawn="1">
          <p15:clr>
            <a:srgbClr val="A4A3A4"/>
          </p15:clr>
        </p15:guide>
        <p15:guide id="32" orient="horz" pos="675" userDrawn="1">
          <p15:clr>
            <a:srgbClr val="A4A3A4"/>
          </p15:clr>
        </p15:guide>
        <p15:guide id="33" orient="horz" pos="965" userDrawn="1">
          <p15:clr>
            <a:srgbClr val="A4A3A4"/>
          </p15:clr>
        </p15:guide>
        <p15:guide id="34" orient="horz" pos="1253" userDrawn="1">
          <p15:clr>
            <a:srgbClr val="A4A3A4"/>
          </p15:clr>
        </p15:guide>
        <p15:guide id="35" orient="horz" pos="1538" userDrawn="1">
          <p15:clr>
            <a:srgbClr val="A4A3A4"/>
          </p15:clr>
        </p15:guide>
        <p15:guide id="36" orient="horz" pos="1826" userDrawn="1">
          <p15:clr>
            <a:srgbClr val="A4A3A4"/>
          </p15:clr>
        </p15:guide>
        <p15:guide id="37" orient="horz" pos="2115" userDrawn="1">
          <p15:clr>
            <a:srgbClr val="A4A3A4"/>
          </p15:clr>
        </p15:guide>
        <p15:guide id="38" orient="horz" pos="2406" userDrawn="1">
          <p15:clr>
            <a:srgbClr val="A4A3A4"/>
          </p15:clr>
        </p15:guide>
        <p15:guide id="39" orient="horz" pos="2694" userDrawn="1">
          <p15:clr>
            <a:srgbClr val="A4A3A4"/>
          </p15:clr>
        </p15:guide>
        <p15:guide id="40" orient="horz" pos="2981" userDrawn="1">
          <p15:clr>
            <a:srgbClr val="A4A3A4"/>
          </p15:clr>
        </p15:guide>
        <p15:guide id="41" orient="horz" pos="3267" userDrawn="1">
          <p15:clr>
            <a:srgbClr val="A4A3A4"/>
          </p15:clr>
        </p15:guide>
        <p15:guide id="42" orient="horz" pos="3557" userDrawn="1">
          <p15:clr>
            <a:srgbClr val="A4A3A4"/>
          </p15:clr>
        </p15:guide>
        <p15:guide id="43" orient="horz" pos="3842" userDrawn="1">
          <p15:clr>
            <a:srgbClr val="A4A3A4"/>
          </p15:clr>
        </p15:guide>
        <p15:guide id="44" pos="4824" userDrawn="1">
          <p15:clr>
            <a:srgbClr val="FBAE4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4"/>
          </p:nvPr>
        </p:nvSpPr>
        <p:spPr>
          <a:xfrm>
            <a:off x="11524080" y="6523261"/>
            <a:ext cx="463234" cy="110800"/>
          </a:xfrm>
          <a:prstGeom prst="rect">
            <a:avLst/>
          </a:prstGeom>
        </p:spPr>
        <p:txBody>
          <a:bodyPr vert="horz" wrap="square" lIns="0" tIns="0" rIns="0" bIns="0" rtlCol="0" anchor="ctr">
            <a:spAutoFit/>
          </a:bodyPr>
          <a:lstStyle>
            <a:lvl1pP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algn="r" defTabSz="932742">
              <a:lnSpc>
                <a:spcPct val="90000"/>
              </a:lnSpc>
              <a:spcBef>
                <a:spcPct val="0"/>
              </a:spcBef>
            </a:pPr>
            <a:fld id="{ED077441-DF17-4513-BACB-525ED94CFAE4}" type="slidenum">
              <a:rPr lang="en-US" smtClean="0"/>
              <a:pPr algn="r" defTabSz="932742">
                <a:lnSpc>
                  <a:spcPct val="90000"/>
                </a:lnSpc>
                <a:spcBef>
                  <a:spcPct val="0"/>
                </a:spcBef>
              </a:pPr>
              <a:t>‹N°›</a:t>
            </a:fld>
            <a:endParaRPr lang="en-US"/>
          </a:p>
        </p:txBody>
      </p:sp>
      <p:graphicFrame>
        <p:nvGraphicFramePr>
          <p:cNvPr id="7" name="Chart 6">
            <a:extLst>
              <a:ext uri="{FF2B5EF4-FFF2-40B4-BE49-F238E27FC236}">
                <a16:creationId xmlns:a16="http://schemas.microsoft.com/office/drawing/2014/main" id="{A45F33A4-28FE-4DCB-AF31-746E068D1C8A}"/>
              </a:ext>
            </a:extLst>
          </p:cNvPr>
          <p:cNvGraphicFramePr/>
          <p:nvPr userDrawn="1">
            <p:extLst/>
          </p:nvPr>
        </p:nvGraphicFramePr>
        <p:xfrm>
          <a:off x="-292276" y="-1419470"/>
          <a:ext cx="6492554" cy="1097269"/>
        </p:xfrm>
        <a:graphic>
          <a:graphicData uri="http://schemas.openxmlformats.org/drawingml/2006/chart">
            <c:chart xmlns:c="http://schemas.openxmlformats.org/drawingml/2006/chart" xmlns:r="http://schemas.openxmlformats.org/officeDocument/2006/relationships" r:id="rId17"/>
          </a:graphicData>
        </a:graphic>
      </p:graphicFrame>
      <p:pic>
        <p:nvPicPr>
          <p:cNvPr id="8" name="Picture 2">
            <a:extLst>
              <a:ext uri="{FF2B5EF4-FFF2-40B4-BE49-F238E27FC236}">
                <a16:creationId xmlns:a16="http://schemas.microsoft.com/office/drawing/2014/main" id="{05FB4EE8-22BA-4319-B9BA-3C4386B3299F}"/>
              </a:ext>
            </a:extLst>
          </p:cNvPr>
          <p:cNvPicPr>
            <a:picLocks noChangeAspect="1"/>
          </p:cNvPicPr>
          <p:nvPr userDrawn="1"/>
        </p:nvPicPr>
        <p:blipFill>
          <a:blip r:embed="rId18"/>
          <a:stretch>
            <a:fillRect/>
          </a:stretch>
        </p:blipFill>
        <p:spPr>
          <a:xfrm rot="5400000">
            <a:off x="9226488" y="3280851"/>
            <a:ext cx="6994525" cy="432822"/>
          </a:xfrm>
          <a:prstGeom prst="rect">
            <a:avLst/>
          </a:prstGeom>
        </p:spPr>
      </p:pic>
      <p:pic>
        <p:nvPicPr>
          <p:cNvPr id="9" name="Picture 4">
            <a:extLst>
              <a:ext uri="{FF2B5EF4-FFF2-40B4-BE49-F238E27FC236}">
                <a16:creationId xmlns:a16="http://schemas.microsoft.com/office/drawing/2014/main" id="{F5DE2223-5E65-4470-AD45-6AC92CF76112}"/>
              </a:ext>
            </a:extLst>
          </p:cNvPr>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rot="5400000">
            <a:off x="9951596" y="3071982"/>
            <a:ext cx="6995160" cy="849926"/>
          </a:xfrm>
          <a:prstGeom prst="rect">
            <a:avLst/>
          </a:prstGeom>
        </p:spPr>
      </p:pic>
    </p:spTree>
    <p:extLst>
      <p:ext uri="{BB962C8B-B14F-4D97-AF65-F5344CB8AC3E}">
        <p14:creationId xmlns:p14="http://schemas.microsoft.com/office/powerpoint/2010/main" val="411369874"/>
      </p:ext>
    </p:extLst>
  </p:cSld>
  <p:clrMap bg1="lt1" tx1="dk1" bg2="lt2" tx2="dk2" accent1="accent1" accent2="accent2" accent3="accent3" accent4="accent4" accent5="accent5" accent6="accent6" hlink="hlink" folHlink="folHlink"/>
  <p:sldLayoutIdLst>
    <p:sldLayoutId id="2147484578" r:id="rId1"/>
    <p:sldLayoutId id="2147484579" r:id="rId2"/>
    <p:sldLayoutId id="2147484580" r:id="rId3"/>
    <p:sldLayoutId id="2147484581" r:id="rId4"/>
    <p:sldLayoutId id="2147484582" r:id="rId5"/>
    <p:sldLayoutId id="2147484583" r:id="rId6"/>
    <p:sldLayoutId id="2147484584" r:id="rId7"/>
    <p:sldLayoutId id="2147484585" r:id="rId8"/>
    <p:sldLayoutId id="2147484586" r:id="rId9"/>
    <p:sldLayoutId id="2147484587" r:id="rId10"/>
    <p:sldLayoutId id="2147484588" r:id="rId11"/>
    <p:sldLayoutId id="2147484589" r:id="rId12"/>
    <p:sldLayoutId id="2147484590" r:id="rId13"/>
    <p:sldLayoutId id="2147484591" r:id="rId14"/>
    <p:sldLayoutId id="2147484592" r:id="rId15"/>
  </p:sldLayoutIdLst>
  <p:transition>
    <p:fade/>
  </p:transition>
  <p:hf hdr="0" ftr="0" dt="0"/>
  <p:txStyles>
    <p:titleStyle>
      <a:lvl1pPr algn="l" defTabSz="932742" rtl="0" eaLnBrk="1" latinLnBrk="0" hangingPunct="1">
        <a:lnSpc>
          <a:spcPct val="90000"/>
        </a:lnSpc>
        <a:spcBef>
          <a:spcPct val="0"/>
        </a:spcBef>
        <a:buNone/>
        <a:defRPr lang="en-US" sz="4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5" pos="2102">
          <p15:clr>
            <a:srgbClr val="A4A3A4"/>
          </p15:clr>
        </p15:guide>
        <p15:guide id="8" pos="3918">
          <p15:clr>
            <a:srgbClr val="A4A3A4"/>
          </p15:clr>
        </p15:guide>
        <p15:guide id="12" pos="5731">
          <p15:clr>
            <a:srgbClr val="A4A3A4"/>
          </p15:clr>
        </p15:guide>
        <p15:guide id="16" pos="288">
          <p15:clr>
            <a:srgbClr val="A4A3A4"/>
          </p15:clr>
        </p15:guide>
        <p15:guide id="17" pos="7546">
          <p15:clr>
            <a:srgbClr val="A4A3A4"/>
          </p15:clr>
        </p15:guide>
        <p15:guide id="25" orient="horz" pos="287">
          <p15:clr>
            <a:srgbClr val="A4A3A4"/>
          </p15:clr>
        </p15:guide>
        <p15:guide id="26" orient="horz" pos="4118">
          <p15:clr>
            <a:srgbClr val="A4A3A4"/>
          </p15:clr>
        </p15:guide>
        <p15:guide id="27" orient="horz" pos="387">
          <p15:clr>
            <a:srgbClr val="A4A3A4"/>
          </p15:clr>
        </p15:guide>
        <p15:guide id="32" orient="horz" pos="675">
          <p15:clr>
            <a:srgbClr val="A4A3A4"/>
          </p15:clr>
        </p15:guide>
        <p15:guide id="33" orient="horz" pos="965">
          <p15:clr>
            <a:srgbClr val="A4A3A4"/>
          </p15:clr>
        </p15:guide>
        <p15:guide id="34" orient="horz" pos="1253">
          <p15:clr>
            <a:srgbClr val="A4A3A4"/>
          </p15:clr>
        </p15:guide>
        <p15:guide id="35" orient="horz" pos="1538">
          <p15:clr>
            <a:srgbClr val="A4A3A4"/>
          </p15:clr>
        </p15:guide>
        <p15:guide id="36" orient="horz" pos="1826">
          <p15:clr>
            <a:srgbClr val="A4A3A4"/>
          </p15:clr>
        </p15:guide>
        <p15:guide id="37" orient="horz" pos="2115">
          <p15:clr>
            <a:srgbClr val="A4A3A4"/>
          </p15:clr>
        </p15:guide>
        <p15:guide id="38" orient="horz" pos="2406">
          <p15:clr>
            <a:srgbClr val="A4A3A4"/>
          </p15:clr>
        </p15:guide>
        <p15:guide id="39" orient="horz" pos="2694">
          <p15:clr>
            <a:srgbClr val="A4A3A4"/>
          </p15:clr>
        </p15:guide>
        <p15:guide id="40" orient="horz" pos="2981">
          <p15:clr>
            <a:srgbClr val="A4A3A4"/>
          </p15:clr>
        </p15:guide>
        <p15:guide id="41" orient="horz" pos="3267">
          <p15:clr>
            <a:srgbClr val="A4A3A4"/>
          </p15:clr>
        </p15:guide>
        <p15:guide id="42" orient="horz" pos="3557">
          <p15:clr>
            <a:srgbClr val="A4A3A4"/>
          </p15:clr>
        </p15:guide>
        <p15:guide id="43" orient="horz" pos="3842">
          <p15:clr>
            <a:srgbClr val="A4A3A4"/>
          </p15:clr>
        </p15:guide>
        <p15:guide id="44" pos="4824">
          <p15:clr>
            <a:srgbClr val="FBAE4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hyperlink" Target="http://sysdev.microsoft.com/" TargetMode="External"/><Relationship Id="rId2" Type="http://schemas.openxmlformats.org/officeDocument/2006/relationships/hyperlink" Target="http://mjg59.dreamwidth.org/20303.html" TargetMode="Externa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hyperlink" Target="https://technet.microsoft.com/en-us/windows/jj737995.aspx" TargetMode="Externa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hyperlink" Target="http://blogs.msdn.com/b/b8/archive/2011/09/22/protecting-the-pre-os-environment-with-uefi.aspx" TargetMode="Externa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hyperlink" Target="https://www.microsoft.com/en-us/server-cloud/system-center/endpoint-protection-2012.aspx" TargetMode="Externa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3" Type="http://schemas.openxmlformats.org/officeDocument/2006/relationships/hyperlink" Target="https://www.adlice.com/kernelmode-rootkits-part-1-ssdt-hooks/" TargetMode="External"/><Relationship Id="rId7" Type="http://schemas.openxmlformats.org/officeDocument/2006/relationships/hyperlink" Target="https://www.codeproject.com/Articles/1191465/The-Quest-for-the-SSDTs" TargetMode="External"/><Relationship Id="rId2" Type="http://schemas.openxmlformats.org/officeDocument/2006/relationships/hyperlink" Target="https://resources.infosecinstitute.com/hooking-system-service-dispatch-table-ssdt/" TargetMode="External"/><Relationship Id="rId1" Type="http://schemas.openxmlformats.org/officeDocument/2006/relationships/slideLayout" Target="../slideLayouts/slideLayout21.xml"/><Relationship Id="rId6" Type="http://schemas.openxmlformats.org/officeDocument/2006/relationships/hyperlink" Target="http://www.matousec.com/info/articles/plague-in-security-software-drivers.php" TargetMode="External"/><Relationship Id="rId5" Type="http://schemas.openxmlformats.org/officeDocument/2006/relationships/hyperlink" Target="https://bsodtutorials.wordpress.com/2014/01/08/shadow-ssdt-hooking-with-windbg/comment-page-1/" TargetMode="External"/><Relationship Id="rId4" Type="http://schemas.openxmlformats.org/officeDocument/2006/relationships/hyperlink" Target="https://docs.microsoft.com/en-us/sysinternals/downloads/rootkit-reveal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texte 3">
            <a:extLst>
              <a:ext uri="{FF2B5EF4-FFF2-40B4-BE49-F238E27FC236}">
                <a16:creationId xmlns:a16="http://schemas.microsoft.com/office/drawing/2014/main" id="{FEA1C2E0-5ED1-402A-8ABD-A57E21E63C74}"/>
              </a:ext>
            </a:extLst>
          </p:cNvPr>
          <p:cNvSpPr txBox="1">
            <a:spLocks/>
          </p:cNvSpPr>
          <p:nvPr/>
        </p:nvSpPr>
        <p:spPr>
          <a:xfrm>
            <a:off x="276540" y="4930346"/>
            <a:ext cx="6399213" cy="825080"/>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2000" kern="1200" spc="0" baseline="0">
                <a:gradFill>
                  <a:gsLst>
                    <a:gs pos="0">
                      <a:schemeClr val="bg1"/>
                    </a:gs>
                    <a:gs pos="100000">
                      <a:schemeClr val="bg1"/>
                    </a:gs>
                  </a:gsLst>
                  <a:lin ang="5400000" scaled="1"/>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a:t>June 2018</a:t>
            </a:r>
            <a:endParaRPr lang="fr-FR" dirty="0"/>
          </a:p>
        </p:txBody>
      </p:sp>
      <p:sp>
        <p:nvSpPr>
          <p:cNvPr id="10" name="Title 2">
            <a:extLst>
              <a:ext uri="{FF2B5EF4-FFF2-40B4-BE49-F238E27FC236}">
                <a16:creationId xmlns:a16="http://schemas.microsoft.com/office/drawing/2014/main" id="{36E2F99D-5C9E-4234-94D2-2F372B1A1098}"/>
              </a:ext>
            </a:extLst>
          </p:cNvPr>
          <p:cNvSpPr txBox="1">
            <a:spLocks/>
          </p:cNvSpPr>
          <p:nvPr/>
        </p:nvSpPr>
        <p:spPr>
          <a:xfrm>
            <a:off x="274702" y="1934285"/>
            <a:ext cx="8229535" cy="1837298"/>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5400" b="0" kern="1200" cap="none" spc="-100" baseline="0">
                <a:ln w="3175">
                  <a:noFill/>
                </a:ln>
                <a:gradFill>
                  <a:gsLst>
                    <a:gs pos="0">
                      <a:schemeClr val="bg1"/>
                    </a:gs>
                    <a:gs pos="100000">
                      <a:schemeClr val="bg1"/>
                    </a:gs>
                  </a:gsLst>
                  <a:lin ang="5400000" scaled="1"/>
                </a:gradFill>
                <a:effectLst/>
                <a:latin typeface="+mj-lt"/>
                <a:ea typeface="+mn-ea"/>
                <a:cs typeface="Segoe UI" pitchFamily="34" charset="0"/>
              </a:defRPr>
            </a:lvl1pPr>
          </a:lstStyle>
          <a:p>
            <a:pPr fontAlgn="auto"/>
            <a:r>
              <a:rPr lang="en-US" sz="4800" spc="-50" dirty="0"/>
              <a:t>Module 4</a:t>
            </a:r>
            <a:br>
              <a:rPr lang="en-US" sz="4800" spc="-50" dirty="0"/>
            </a:br>
            <a:r>
              <a:rPr lang="en-US" sz="3200" spc="-50" dirty="0"/>
              <a:t>Attacks and Defenses</a:t>
            </a:r>
            <a:endParaRPr lang="en-US" sz="4800" spc="-50" dirty="0"/>
          </a:p>
        </p:txBody>
      </p:sp>
      <p:sp>
        <p:nvSpPr>
          <p:cNvPr id="11" name="TextBox 4">
            <a:extLst>
              <a:ext uri="{FF2B5EF4-FFF2-40B4-BE49-F238E27FC236}">
                <a16:creationId xmlns:a16="http://schemas.microsoft.com/office/drawing/2014/main" id="{65DC5A43-C041-4C6E-A422-D026F9ADCDD7}"/>
              </a:ext>
            </a:extLst>
          </p:cNvPr>
          <p:cNvSpPr txBox="1"/>
          <p:nvPr/>
        </p:nvSpPr>
        <p:spPr>
          <a:xfrm>
            <a:off x="274702" y="3405823"/>
            <a:ext cx="7132242" cy="627864"/>
          </a:xfrm>
          <a:prstGeom prst="rect">
            <a:avLst/>
          </a:prstGeom>
          <a:noFill/>
        </p:spPr>
        <p:txBody>
          <a:bodyPr wrap="square" lIns="182880" tIns="146304" rIns="182880" bIns="146304" rtlCol="0">
            <a:spAutoFit/>
          </a:bodyPr>
          <a:lstStyle/>
          <a:p>
            <a:pPr algn="l">
              <a:lnSpc>
                <a:spcPct val="90000"/>
              </a:lnSpc>
              <a:spcAft>
                <a:spcPts val="600"/>
              </a:spcAft>
            </a:pPr>
            <a:r>
              <a:rPr lang="en-US" sz="2400" dirty="0">
                <a:solidFill>
                  <a:schemeClr val="bg1"/>
                </a:solidFill>
              </a:rPr>
              <a:t>Section 3 – OS alteration attacks </a:t>
            </a:r>
          </a:p>
        </p:txBody>
      </p:sp>
    </p:spTree>
    <p:extLst>
      <p:ext uri="{BB962C8B-B14F-4D97-AF65-F5344CB8AC3E}">
        <p14:creationId xmlns:p14="http://schemas.microsoft.com/office/powerpoint/2010/main" val="1717114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OS Boot Process - The threat: Countermeasures</a:t>
            </a:r>
          </a:p>
          <a:p>
            <a:endParaRPr lang="en-US" b="1"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13651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Windows 10 supports four features to help prevent rootkits and </a:t>
            </a:r>
            <a:r>
              <a:rPr lang="en-US" dirty="0" err="1"/>
              <a:t>bootkits</a:t>
            </a:r>
            <a:r>
              <a:rPr lang="en-US" dirty="0"/>
              <a:t> from loading during the startup process:</a:t>
            </a:r>
          </a:p>
          <a:p>
            <a:pPr lvl="1"/>
            <a:r>
              <a:rPr lang="en-US" b="1" dirty="0"/>
              <a:t>Secure Boot.</a:t>
            </a:r>
            <a:r>
              <a:rPr lang="en-US" dirty="0"/>
              <a:t> PCs with UEFI firmware and a Trusted Platform Module (TPM) can be configured to load only trusted operating system bootloaders.</a:t>
            </a:r>
          </a:p>
          <a:p>
            <a:pPr lvl="1"/>
            <a:r>
              <a:rPr lang="en-US" b="1" dirty="0"/>
              <a:t>Trusted Boot.</a:t>
            </a:r>
            <a:r>
              <a:rPr lang="en-US" dirty="0"/>
              <a:t> Windows checks the integrity of every component of the startup process before loading it.</a:t>
            </a:r>
          </a:p>
          <a:p>
            <a:pPr lvl="1"/>
            <a:r>
              <a:rPr lang="en-US" b="1" dirty="0"/>
              <a:t>Early Launch Anti-Malware (ELAM).</a:t>
            </a:r>
            <a:r>
              <a:rPr lang="en-US" dirty="0"/>
              <a:t> ELAM tests all drivers before they load and prevents unapproved drivers from loading.</a:t>
            </a:r>
          </a:p>
          <a:p>
            <a:pPr lvl="1"/>
            <a:r>
              <a:rPr lang="en-US" b="1" dirty="0"/>
              <a:t>Measured Boot.</a:t>
            </a:r>
            <a:r>
              <a:rPr lang="en-US" dirty="0"/>
              <a:t> The PC’s firmware logs the boot process, and Windows can send it to a trusted server that can objectively assess the PC’s health.</a:t>
            </a:r>
          </a:p>
        </p:txBody>
      </p:sp>
    </p:spTree>
    <p:extLst>
      <p:ext uri="{BB962C8B-B14F-4D97-AF65-F5344CB8AC3E}">
        <p14:creationId xmlns:p14="http://schemas.microsoft.com/office/powerpoint/2010/main" val="428439868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OS Boot Process - Secure Boot</a:t>
            </a:r>
          </a:p>
          <a:p>
            <a:endParaRPr lang="en-US" b="1"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26858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When a PC starts, it first finds the operating system bootloader. </a:t>
            </a:r>
          </a:p>
          <a:p>
            <a:pPr lvl="1"/>
            <a:r>
              <a:rPr lang="en-US" dirty="0"/>
              <a:t>PCs without Secure Boot simply run whatever bootloader is on the PC’s hard drive. </a:t>
            </a:r>
          </a:p>
          <a:p>
            <a:pPr lvl="1"/>
            <a:r>
              <a:rPr lang="en-US" dirty="0"/>
              <a:t>There’s no way for the PC to tell whether it’s a trusted operating system or a rootkit.</a:t>
            </a:r>
          </a:p>
          <a:p>
            <a:endParaRPr lang="en-US" dirty="0"/>
          </a:p>
        </p:txBody>
      </p:sp>
    </p:spTree>
    <p:extLst>
      <p:ext uri="{BB962C8B-B14F-4D97-AF65-F5344CB8AC3E}">
        <p14:creationId xmlns:p14="http://schemas.microsoft.com/office/powerpoint/2010/main" val="45029723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OS Boot Process - Secure Boot</a:t>
            </a:r>
          </a:p>
          <a:p>
            <a:endParaRPr lang="en-US" b="1"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25962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When a PC equipped with UEFI starts: </a:t>
            </a:r>
          </a:p>
          <a:p>
            <a:pPr lvl="1"/>
            <a:r>
              <a:rPr lang="en-US" dirty="0"/>
              <a:t>The PC first verifies that the firmware is digitally signed, reducing the risk of firmware rootkits. If Secure Boot is enabled, the firmware examines the bootloader’s digital signature to verify that it hasn’t been modified. If the bootloader is intact, the firmware starts the bootloader only if one of the following conditions is true:</a:t>
            </a:r>
          </a:p>
          <a:p>
            <a:pPr lvl="2" fontAlgn="ctr"/>
            <a:r>
              <a:rPr lang="en-US" b="1" dirty="0"/>
              <a:t>The bootloader was signed using a trusted certificate.</a:t>
            </a:r>
            <a:r>
              <a:rPr lang="en-US" dirty="0"/>
              <a:t> In the case of PCs certified for Windows 10, the Microsoft® certificate is trusted.</a:t>
            </a:r>
          </a:p>
          <a:p>
            <a:pPr lvl="2" fontAlgn="ctr"/>
            <a:r>
              <a:rPr lang="en-US" b="1" dirty="0"/>
              <a:t>The user has manually approved the bootloader’s digital signature.</a:t>
            </a:r>
            <a:r>
              <a:rPr lang="en-US" dirty="0"/>
              <a:t> This allows the user to load non-Microsoft operating systems.</a:t>
            </a:r>
          </a:p>
          <a:p>
            <a:endParaRPr lang="en-US" dirty="0"/>
          </a:p>
        </p:txBody>
      </p:sp>
    </p:spTree>
    <p:extLst>
      <p:ext uri="{BB962C8B-B14F-4D97-AF65-F5344CB8AC3E}">
        <p14:creationId xmlns:p14="http://schemas.microsoft.com/office/powerpoint/2010/main" val="215688777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OS Boot Process - Secure Boot</a:t>
            </a:r>
          </a:p>
          <a:p>
            <a:endParaRPr lang="en-US" b="1"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14855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All x86-based Certified For Windows 10 PCs must meet several requirements related to Secure Boot:</a:t>
            </a:r>
          </a:p>
          <a:p>
            <a:pPr lvl="1" fontAlgn="ctr"/>
            <a:r>
              <a:rPr lang="en-US" dirty="0"/>
              <a:t>They must have Secure Boot enabled by default.</a:t>
            </a:r>
          </a:p>
          <a:p>
            <a:pPr lvl="1" fontAlgn="ctr"/>
            <a:r>
              <a:rPr lang="en-US" dirty="0"/>
              <a:t>They must trust Microsoft’s certificate (and thus any bootloader Microsoft has signed).</a:t>
            </a:r>
          </a:p>
          <a:p>
            <a:pPr lvl="1" fontAlgn="ctr"/>
            <a:r>
              <a:rPr lang="en-US" dirty="0"/>
              <a:t>They must allow the user to configure Secure Boot to trust other bootloaders.</a:t>
            </a:r>
          </a:p>
          <a:p>
            <a:pPr lvl="1" fontAlgn="ctr"/>
            <a:r>
              <a:rPr lang="en-US" dirty="0"/>
              <a:t>They must allow the user to completely disable Secure Boot.</a:t>
            </a:r>
          </a:p>
        </p:txBody>
      </p:sp>
    </p:spTree>
    <p:extLst>
      <p:ext uri="{BB962C8B-B14F-4D97-AF65-F5344CB8AC3E}">
        <p14:creationId xmlns:p14="http://schemas.microsoft.com/office/powerpoint/2010/main" val="80954387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OS Boot Process - Secure Boot</a:t>
            </a:r>
          </a:p>
          <a:p>
            <a:endParaRPr lang="en-US" b="1"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66281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Requirements to help protecting from rootkits while allowing you to run any operating system you want. </a:t>
            </a:r>
          </a:p>
          <a:p>
            <a:pPr lvl="1" fontAlgn="ctr"/>
            <a:r>
              <a:rPr lang="en-US" b="1" dirty="0"/>
              <a:t>Use an operating system with a certified bootloader.</a:t>
            </a:r>
            <a:r>
              <a:rPr lang="en-US" dirty="0"/>
              <a:t> Because all Certified For Windows 10 PCs must trust Microsoft’s certificate, Microsoft offers a service to analyze and sign any non-Microsoft bootloader so that it will be trusted by all Certified For Windows 10 PCs. In fact, an </a:t>
            </a:r>
            <a:r>
              <a:rPr lang="en-US" dirty="0">
                <a:hlinkClick r:id="rId2"/>
              </a:rPr>
              <a:t>open source bootloader</a:t>
            </a:r>
            <a:r>
              <a:rPr lang="en-US" dirty="0"/>
              <a:t> capable of loading Linux is already available. To begin the process of obtaining a certificate, go to </a:t>
            </a:r>
            <a:r>
              <a:rPr lang="en-US" dirty="0">
                <a:hlinkClick r:id="rId3"/>
              </a:rPr>
              <a:t>http://sysdev.microsoft.com</a:t>
            </a:r>
            <a:r>
              <a:rPr lang="en-US" dirty="0"/>
              <a:t>.</a:t>
            </a:r>
          </a:p>
          <a:p>
            <a:pPr lvl="1" fontAlgn="ctr"/>
            <a:r>
              <a:rPr lang="en-US" b="1" dirty="0"/>
              <a:t>Configure UEFI to trust your custom bootloader.</a:t>
            </a:r>
            <a:r>
              <a:rPr lang="en-US" dirty="0"/>
              <a:t> All Certified For Windows 10 PCs allow you to trust a non-certified bootloader by adding a signature to the UEFI database, allowing you to run any operating system, including homemade operating systems.</a:t>
            </a:r>
          </a:p>
        </p:txBody>
      </p:sp>
    </p:spTree>
    <p:extLst>
      <p:ext uri="{BB962C8B-B14F-4D97-AF65-F5344CB8AC3E}">
        <p14:creationId xmlns:p14="http://schemas.microsoft.com/office/powerpoint/2010/main" val="315046925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OS Boot Process - Secure Boot</a:t>
            </a:r>
          </a:p>
          <a:p>
            <a:endParaRPr lang="en-US" b="1"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282077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ctr"/>
            <a:r>
              <a:rPr lang="en-US" b="1" dirty="0"/>
              <a:t>Turn off Secure Boot.</a:t>
            </a:r>
            <a:r>
              <a:rPr lang="en-US" dirty="0"/>
              <a:t> All Certified For Windows 10 PCs allow you to turn off Secure Boot so that you can run any software. This does not help protect you from </a:t>
            </a:r>
            <a:r>
              <a:rPr lang="en-US" dirty="0" err="1"/>
              <a:t>bootkits</a:t>
            </a:r>
            <a:r>
              <a:rPr lang="en-US" dirty="0"/>
              <a:t>, however.</a:t>
            </a:r>
          </a:p>
          <a:p>
            <a:pPr lvl="1" fontAlgn="ctr"/>
            <a:endParaRPr lang="en-US" dirty="0"/>
          </a:p>
          <a:p>
            <a:pPr fontAlgn="ctr"/>
            <a:r>
              <a:rPr lang="x-none" dirty="0">
                <a:hlinkClick r:id="rId2"/>
              </a:rPr>
              <a:t>video demonstration of Secure Boot</a:t>
            </a:r>
            <a:endParaRPr lang="x-none" dirty="0"/>
          </a:p>
          <a:p>
            <a:pPr fontAlgn="ctr"/>
            <a:endParaRPr lang="en-US" dirty="0"/>
          </a:p>
        </p:txBody>
      </p:sp>
    </p:spTree>
    <p:extLst>
      <p:ext uri="{BB962C8B-B14F-4D97-AF65-F5344CB8AC3E}">
        <p14:creationId xmlns:p14="http://schemas.microsoft.com/office/powerpoint/2010/main" val="300739988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OS Boot Process - Secure Boot</a:t>
            </a:r>
          </a:p>
          <a:p>
            <a:endParaRPr lang="en-US" b="1"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791630"/>
            <a:ext cx="11887200" cy="515833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t>To prevent malware from abusing these options, the user must manually configure the UEFI firmware to trust a non-certified bootloader or to turn off Secure Boot. </a:t>
            </a:r>
          </a:p>
          <a:p>
            <a:pPr lvl="1"/>
            <a:r>
              <a:rPr lang="en-US" dirty="0"/>
              <a:t>Software cannot change the Secure Boot settings. </a:t>
            </a:r>
          </a:p>
          <a:p>
            <a:pPr lvl="1"/>
            <a:r>
              <a:rPr lang="en-US" dirty="0"/>
              <a:t>For more information about Secure Boot, read the blog, </a:t>
            </a:r>
            <a:r>
              <a:rPr lang="en-US" dirty="0">
                <a:hlinkClick r:id="rId2"/>
              </a:rPr>
              <a:t>Protecting the pre-OS environment with UEFI</a:t>
            </a:r>
            <a:r>
              <a:rPr lang="en-US" dirty="0"/>
              <a:t>.</a:t>
            </a:r>
          </a:p>
          <a:p>
            <a:r>
              <a:rPr lang="en-US" sz="3200" dirty="0"/>
              <a:t>Like most mobile devices, ARM-based Certified For Windows RT devices, such as the Microsoft Surface RT device, are designed to run only Windows 8.1. </a:t>
            </a:r>
          </a:p>
          <a:p>
            <a:pPr lvl="1"/>
            <a:r>
              <a:rPr lang="en-US" dirty="0"/>
              <a:t>Therefore, Secure Boot cannot be turned off, and you cannot load a different operating system. Fortunately, there is a large market of ARM devices designed to run other operating systems.</a:t>
            </a:r>
          </a:p>
        </p:txBody>
      </p:sp>
    </p:spTree>
    <p:extLst>
      <p:ext uri="{BB962C8B-B14F-4D97-AF65-F5344CB8AC3E}">
        <p14:creationId xmlns:p14="http://schemas.microsoft.com/office/powerpoint/2010/main" val="170200920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OS Boot Process - Trusted Boot</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63791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Trusted Boot takes over where Secure Boot leaves off. </a:t>
            </a:r>
          </a:p>
          <a:p>
            <a:pPr lvl="1"/>
            <a:r>
              <a:rPr lang="en-US" dirty="0"/>
              <a:t>The bootloader verifies the digital signature of the Windows 10 kernel before loading it. </a:t>
            </a:r>
          </a:p>
          <a:p>
            <a:pPr lvl="1"/>
            <a:r>
              <a:rPr lang="en-US" dirty="0"/>
              <a:t>The Windows 10 kernel, in turn, verifies every other component of the Windows startup process, including the boot drivers, startup files, and ELAM. </a:t>
            </a:r>
          </a:p>
          <a:p>
            <a:pPr lvl="1"/>
            <a:r>
              <a:rPr lang="en-US" dirty="0"/>
              <a:t>If a file has been modified, the bootloader detects the problem and refuses to load the corrupted component. </a:t>
            </a:r>
          </a:p>
          <a:p>
            <a:pPr lvl="1"/>
            <a:r>
              <a:rPr lang="en-US" dirty="0"/>
              <a:t>Often, Windows 10 can automatically repair the corrupted component, restoring the integrity of Windows and allowing the PC to start normally.</a:t>
            </a:r>
          </a:p>
        </p:txBody>
      </p:sp>
    </p:spTree>
    <p:extLst>
      <p:ext uri="{BB962C8B-B14F-4D97-AF65-F5344CB8AC3E}">
        <p14:creationId xmlns:p14="http://schemas.microsoft.com/office/powerpoint/2010/main" val="194229123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OS Boot Process - Early Launch Anti-Malware</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698449"/>
            <a:ext cx="11887200" cy="531837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Because Secure Boot has protected the bootloader and Trusted Boot has protected the Windows kernel, the next opportunity for malware to start is by infecting a non-Microsoft boot driver. </a:t>
            </a:r>
          </a:p>
          <a:p>
            <a:pPr lvl="1"/>
            <a:r>
              <a:rPr lang="en-US" dirty="0"/>
              <a:t>Traditional anti-malware apps don’t start until after the boot drivers have been loaded, giving a rootkit disguised as a driver the opportunity to work.</a:t>
            </a:r>
          </a:p>
          <a:p>
            <a:pPr lvl="1"/>
            <a:r>
              <a:rPr lang="en-US" dirty="0"/>
              <a:t>Early Launch Anti-Malware (ELAM) can load a Microsoft or non-Microsoft anti-malware driver before all non-Microsoft boot drivers and applications, thus continuing the chain of trust established by Secure Boot and Trusted Boot. Because the operating system hasn’t started yet, and because Windows needs to boot as quickly as possible, ELAM has a simple task: examine every boot driver and determine whether it is on the list of trusted drivers. If it’s not trusted, Windows won’t load it.</a:t>
            </a:r>
          </a:p>
        </p:txBody>
      </p:sp>
    </p:spTree>
    <p:extLst>
      <p:ext uri="{BB962C8B-B14F-4D97-AF65-F5344CB8AC3E}">
        <p14:creationId xmlns:p14="http://schemas.microsoft.com/office/powerpoint/2010/main" val="350440099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OS Boot Process - Early Launch Anti-Malware</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225292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An ELAM driver isn’t a full-featured anti-malware solution; that loads later in the boot process.</a:t>
            </a:r>
          </a:p>
          <a:p>
            <a:pPr lvl="1"/>
            <a:r>
              <a:rPr lang="en-US" dirty="0"/>
              <a:t>Windows Defender (included with Windows 10) supports ELAM, as does </a:t>
            </a:r>
            <a:r>
              <a:rPr lang="en-US" dirty="0">
                <a:hlinkClick r:id="rId2"/>
              </a:rPr>
              <a:t>Microsoft System Center 2012 Endpoint Protection</a:t>
            </a:r>
            <a:r>
              <a:rPr lang="en-US" dirty="0"/>
              <a:t> and several non-Microsoft anti-malware apps.</a:t>
            </a:r>
          </a:p>
        </p:txBody>
      </p:sp>
    </p:spTree>
    <p:extLst>
      <p:ext uri="{BB962C8B-B14F-4D97-AF65-F5344CB8AC3E}">
        <p14:creationId xmlns:p14="http://schemas.microsoft.com/office/powerpoint/2010/main" val="275298179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882" y="-1"/>
            <a:ext cx="12434711" cy="699452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a:lnSpc>
                <a:spcPct val="90000"/>
              </a:lnSpc>
              <a:spcBef>
                <a:spcPct val="0"/>
              </a:spcBef>
              <a:spcAft>
                <a:spcPct val="0"/>
              </a:spcAft>
            </a:pPr>
            <a:endParaRPr lang="fr-FR" sz="2448" err="1">
              <a:gradFill>
                <a:gsLst>
                  <a:gs pos="0">
                    <a:srgbClr val="FFFFFF"/>
                  </a:gs>
                  <a:gs pos="100000">
                    <a:srgbClr val="FFFFFF"/>
                  </a:gs>
                </a:gsLst>
                <a:lin ang="5400000" scaled="0"/>
              </a:gradFill>
              <a:ea typeface="Segoe UI" pitchFamily="34" charset="0"/>
              <a:cs typeface="Segoe UI" pitchFamily="34" charset="0"/>
            </a:endParaRPr>
          </a:p>
        </p:txBody>
      </p:sp>
      <p:sp>
        <p:nvSpPr>
          <p:cNvPr id="35" name="ZoneTexte 34"/>
          <p:cNvSpPr txBox="1"/>
          <p:nvPr/>
        </p:nvSpPr>
        <p:spPr>
          <a:xfrm>
            <a:off x="10317254" y="174034"/>
            <a:ext cx="2314725" cy="322667"/>
          </a:xfrm>
          <a:prstGeom prst="rect">
            <a:avLst/>
          </a:prstGeom>
          <a:noFill/>
        </p:spPr>
        <p:txBody>
          <a:bodyPr wrap="square" rtlCol="0">
            <a:spAutoFit/>
          </a:bodyPr>
          <a:lstStyle/>
          <a:p>
            <a:pPr defTabSz="951156">
              <a:defRPr/>
            </a:pPr>
            <a:r>
              <a:rPr lang="en-US" sz="1456" b="1">
                <a:solidFill>
                  <a:prstClr val="black"/>
                </a:solidFill>
                <a:latin typeface="Segoe UI" panose="020B0502040204020203" pitchFamily="34" charset="0"/>
                <a:cs typeface="Segoe UI" panose="020B0502040204020203" pitchFamily="34" charset="0"/>
              </a:rPr>
              <a:t>.</a:t>
            </a:r>
          </a:p>
        </p:txBody>
      </p:sp>
      <p:sp>
        <p:nvSpPr>
          <p:cNvPr id="6" name="Rectangle 5"/>
          <p:cNvSpPr/>
          <p:nvPr/>
        </p:nvSpPr>
        <p:spPr bwMode="auto">
          <a:xfrm>
            <a:off x="4481026" y="2438198"/>
            <a:ext cx="7196050" cy="254415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6" tIns="140589" rIns="175736" bIns="140589" numCol="1" spcCol="0" rtlCol="0" fromWordArt="0" anchor="t" anchorCtr="0" forceAA="0" compatLnSpc="1">
            <a:prstTxWarp prst="textNoShape">
              <a:avLst/>
            </a:prstTxWarp>
            <a:spAutoFit/>
          </a:bodyPr>
          <a:lstStyle/>
          <a:p>
            <a:pPr algn="l" defTabSz="913401">
              <a:defRPr/>
            </a:pPr>
            <a:r>
              <a:rPr lang="en-US" sz="2448" kern="0" dirty="0">
                <a:gradFill>
                  <a:gsLst>
                    <a:gs pos="0">
                      <a:srgbClr val="FFFFFF"/>
                    </a:gs>
                    <a:gs pos="100000">
                      <a:srgbClr val="FFFFFF"/>
                    </a:gs>
                  </a:gsLst>
                  <a:lin ang="5400000" scaled="0"/>
                </a:gradFill>
                <a:latin typeface="Segoe UI Semilight"/>
              </a:rPr>
              <a:t>Learning Objectives</a:t>
            </a:r>
          </a:p>
          <a:p>
            <a:pPr marL="342900" indent="-342900" algn="l" defTabSz="913401">
              <a:buFont typeface="Arial" panose="020B0604020202020204" pitchFamily="34" charset="0"/>
              <a:buChar char="•"/>
              <a:defRPr/>
            </a:pPr>
            <a:r>
              <a:rPr lang="en-US" sz="2448" kern="0" dirty="0">
                <a:gradFill>
                  <a:gsLst>
                    <a:gs pos="0">
                      <a:srgbClr val="FFFFFF"/>
                    </a:gs>
                    <a:gs pos="100000">
                      <a:srgbClr val="FFFFFF"/>
                    </a:gs>
                  </a:gsLst>
                  <a:lin ang="5400000" scaled="0"/>
                </a:gradFill>
                <a:latin typeface="Segoe UI Semilight"/>
              </a:rPr>
              <a:t>Explain the attacks based on the alteration of the operating system</a:t>
            </a:r>
          </a:p>
          <a:p>
            <a:pPr marL="882625" lvl="1" indent="-342900" algn="l" defTabSz="913401">
              <a:buFont typeface="Arial" panose="020B0604020202020204" pitchFamily="34" charset="0"/>
              <a:buChar char="•"/>
              <a:defRPr/>
            </a:pPr>
            <a:r>
              <a:rPr lang="en-US" sz="2448" kern="0" dirty="0">
                <a:gradFill>
                  <a:gsLst>
                    <a:gs pos="0">
                      <a:srgbClr val="FFFFFF"/>
                    </a:gs>
                    <a:gs pos="100000">
                      <a:srgbClr val="FFFFFF"/>
                    </a:gs>
                  </a:gsLst>
                  <a:lin ang="5400000" scaled="0"/>
                </a:gradFill>
                <a:latin typeface="Segoe UI Semilight"/>
              </a:rPr>
              <a:t>Securing OS boot process</a:t>
            </a:r>
          </a:p>
          <a:p>
            <a:pPr marL="882625" lvl="1" indent="-342900" algn="l" defTabSz="913401">
              <a:buFont typeface="Arial" panose="020B0604020202020204" pitchFamily="34" charset="0"/>
              <a:buChar char="•"/>
              <a:defRPr/>
            </a:pPr>
            <a:r>
              <a:rPr lang="en-US" sz="2448" kern="0" dirty="0">
                <a:gradFill>
                  <a:gsLst>
                    <a:gs pos="0">
                      <a:srgbClr val="FFFFFF"/>
                    </a:gs>
                    <a:gs pos="100000">
                      <a:srgbClr val="FFFFFF"/>
                    </a:gs>
                  </a:gsLst>
                  <a:lin ang="5400000" scaled="0"/>
                </a:gradFill>
                <a:latin typeface="Segoe UI Semilight"/>
              </a:rPr>
              <a:t>SSDT Hooking</a:t>
            </a:r>
          </a:p>
          <a:p>
            <a:pPr marL="882625" lvl="1" indent="-342900" algn="l" defTabSz="913401">
              <a:buFont typeface="Arial" panose="020B0604020202020204" pitchFamily="34" charset="0"/>
              <a:buChar char="•"/>
              <a:defRPr/>
            </a:pPr>
            <a:endParaRPr lang="en-US" sz="2448" kern="0" dirty="0">
              <a:gradFill>
                <a:gsLst>
                  <a:gs pos="0">
                    <a:srgbClr val="FFFFFF"/>
                  </a:gs>
                  <a:gs pos="100000">
                    <a:srgbClr val="FFFFFF"/>
                  </a:gs>
                </a:gsLst>
                <a:lin ang="5400000" scaled="0"/>
              </a:gradFill>
              <a:latin typeface="Segoe UI Semilight"/>
            </a:endParaRPr>
          </a:p>
        </p:txBody>
      </p:sp>
      <p:sp>
        <p:nvSpPr>
          <p:cNvPr id="7" name="Title 1"/>
          <p:cNvSpPr txBox="1">
            <a:spLocks/>
          </p:cNvSpPr>
          <p:nvPr/>
        </p:nvSpPr>
        <p:spPr>
          <a:xfrm>
            <a:off x="274511" y="358231"/>
            <a:ext cx="11887454" cy="1167523"/>
          </a:xfrm>
          <a:prstGeom prst="rect">
            <a:avLst/>
          </a:prstGeom>
        </p:spPr>
        <p:txBody>
          <a:bodyPr vert="horz" wrap="square" lIns="149217" tIns="93260" rIns="149217" bIns="9326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solidFill>
                  <a:srgbClr val="3F3F3F"/>
                </a:solidFill>
                <a:effectLst/>
                <a:latin typeface="+mj-lt"/>
                <a:ea typeface="+mn-ea"/>
                <a:cs typeface="Segoe UI Semibold" panose="020B0702040204020203" pitchFamily="34" charset="0"/>
              </a:defRPr>
            </a:lvl1pPr>
          </a:lstStyle>
          <a:p>
            <a:pPr algn="ctr"/>
            <a:r>
              <a:rPr lang="en-US" sz="4896" dirty="0">
                <a:solidFill>
                  <a:schemeClr val="bg1"/>
                </a:solidFill>
              </a:rPr>
              <a:t>Section 1 – OS alteration attacks </a:t>
            </a:r>
          </a:p>
        </p:txBody>
      </p:sp>
      <p:sp>
        <p:nvSpPr>
          <p:cNvPr id="8" name="transform" title="Icon of a circle and a square with two curved lines making a cycle">
            <a:extLst>
              <a:ext uri="{FF2B5EF4-FFF2-40B4-BE49-F238E27FC236}">
                <a16:creationId xmlns:a16="http://schemas.microsoft.com/office/drawing/2014/main" id="{43806591-04AB-4126-911F-ECEE36205D34}"/>
              </a:ext>
            </a:extLst>
          </p:cNvPr>
          <p:cNvSpPr>
            <a:spLocks noChangeAspect="1" noEditPoints="1"/>
          </p:cNvSpPr>
          <p:nvPr/>
        </p:nvSpPr>
        <p:spPr bwMode="auto">
          <a:xfrm>
            <a:off x="931887" y="1753124"/>
            <a:ext cx="2790622" cy="3488273"/>
          </a:xfrm>
          <a:custGeom>
            <a:avLst/>
            <a:gdLst>
              <a:gd name="T0" fmla="*/ 1 w 286"/>
              <a:gd name="T1" fmla="*/ 202 h 358"/>
              <a:gd name="T2" fmla="*/ 0 w 286"/>
              <a:gd name="T3" fmla="*/ 181 h 358"/>
              <a:gd name="T4" fmla="*/ 143 w 286"/>
              <a:gd name="T5" fmla="*/ 38 h 358"/>
              <a:gd name="T6" fmla="*/ 162 w 286"/>
              <a:gd name="T7" fmla="*/ 39 h 358"/>
              <a:gd name="T8" fmla="*/ 103 w 286"/>
              <a:gd name="T9" fmla="*/ 319 h 358"/>
              <a:gd name="T10" fmla="*/ 143 w 286"/>
              <a:gd name="T11" fmla="*/ 324 h 358"/>
              <a:gd name="T12" fmla="*/ 286 w 286"/>
              <a:gd name="T13" fmla="*/ 181 h 358"/>
              <a:gd name="T14" fmla="*/ 285 w 286"/>
              <a:gd name="T15" fmla="*/ 164 h 358"/>
              <a:gd name="T16" fmla="*/ 143 w 286"/>
              <a:gd name="T17" fmla="*/ 294 h 358"/>
              <a:gd name="T18" fmla="*/ 102 w 286"/>
              <a:gd name="T19" fmla="*/ 318 h 358"/>
              <a:gd name="T20" fmla="*/ 127 w 286"/>
              <a:gd name="T21" fmla="*/ 358 h 358"/>
              <a:gd name="T22" fmla="*/ 122 w 286"/>
              <a:gd name="T23" fmla="*/ 64 h 358"/>
              <a:gd name="T24" fmla="*/ 163 w 286"/>
              <a:gd name="T25" fmla="*/ 40 h 358"/>
              <a:gd name="T26" fmla="*/ 138 w 286"/>
              <a:gd name="T27" fmla="*/ 0 h 358"/>
              <a:gd name="T28" fmla="*/ 260 w 286"/>
              <a:gd name="T29" fmla="*/ 77 h 358"/>
              <a:gd name="T30" fmla="*/ 201 w 286"/>
              <a:gd name="T31" fmla="*/ 77 h 358"/>
              <a:gd name="T32" fmla="*/ 201 w 286"/>
              <a:gd name="T33" fmla="*/ 135 h 358"/>
              <a:gd name="T34" fmla="*/ 260 w 286"/>
              <a:gd name="T35" fmla="*/ 135 h 358"/>
              <a:gd name="T36" fmla="*/ 260 w 286"/>
              <a:gd name="T37" fmla="*/ 77 h 358"/>
              <a:gd name="T38" fmla="*/ 41 w 286"/>
              <a:gd name="T39" fmla="*/ 301 h 358"/>
              <a:gd name="T40" fmla="*/ 83 w 286"/>
              <a:gd name="T41" fmla="*/ 260 h 358"/>
              <a:gd name="T42" fmla="*/ 41 w 286"/>
              <a:gd name="T43" fmla="*/ 219 h 358"/>
              <a:gd name="T44" fmla="*/ 0 w 286"/>
              <a:gd name="T45" fmla="*/ 260 h 358"/>
              <a:gd name="T46" fmla="*/ 41 w 286"/>
              <a:gd name="T47" fmla="*/ 301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6" h="358">
                <a:moveTo>
                  <a:pt x="1" y="202"/>
                </a:moveTo>
                <a:cubicBezTo>
                  <a:pt x="1" y="195"/>
                  <a:pt x="0" y="188"/>
                  <a:pt x="0" y="181"/>
                </a:cubicBezTo>
                <a:cubicBezTo>
                  <a:pt x="0" y="102"/>
                  <a:pt x="64" y="38"/>
                  <a:pt x="143" y="38"/>
                </a:cubicBezTo>
                <a:cubicBezTo>
                  <a:pt x="150" y="38"/>
                  <a:pt x="156" y="39"/>
                  <a:pt x="162" y="39"/>
                </a:cubicBezTo>
                <a:moveTo>
                  <a:pt x="103" y="319"/>
                </a:moveTo>
                <a:cubicBezTo>
                  <a:pt x="116" y="322"/>
                  <a:pt x="129" y="324"/>
                  <a:pt x="143" y="324"/>
                </a:cubicBezTo>
                <a:cubicBezTo>
                  <a:pt x="222" y="324"/>
                  <a:pt x="286" y="260"/>
                  <a:pt x="286" y="181"/>
                </a:cubicBezTo>
                <a:cubicBezTo>
                  <a:pt x="286" y="175"/>
                  <a:pt x="286" y="169"/>
                  <a:pt x="285" y="164"/>
                </a:cubicBezTo>
                <a:moveTo>
                  <a:pt x="143" y="294"/>
                </a:moveTo>
                <a:cubicBezTo>
                  <a:pt x="102" y="318"/>
                  <a:pt x="102" y="318"/>
                  <a:pt x="102" y="318"/>
                </a:cubicBezTo>
                <a:cubicBezTo>
                  <a:pt x="127" y="358"/>
                  <a:pt x="127" y="358"/>
                  <a:pt x="127" y="358"/>
                </a:cubicBezTo>
                <a:moveTo>
                  <a:pt x="122" y="64"/>
                </a:moveTo>
                <a:cubicBezTo>
                  <a:pt x="163" y="40"/>
                  <a:pt x="163" y="40"/>
                  <a:pt x="163" y="40"/>
                </a:cubicBezTo>
                <a:cubicBezTo>
                  <a:pt x="138" y="0"/>
                  <a:pt x="138" y="0"/>
                  <a:pt x="138" y="0"/>
                </a:cubicBezTo>
                <a:moveTo>
                  <a:pt x="260" y="77"/>
                </a:moveTo>
                <a:cubicBezTo>
                  <a:pt x="201" y="77"/>
                  <a:pt x="201" y="77"/>
                  <a:pt x="201" y="77"/>
                </a:cubicBezTo>
                <a:cubicBezTo>
                  <a:pt x="201" y="135"/>
                  <a:pt x="201" y="135"/>
                  <a:pt x="201" y="135"/>
                </a:cubicBezTo>
                <a:cubicBezTo>
                  <a:pt x="260" y="135"/>
                  <a:pt x="260" y="135"/>
                  <a:pt x="260" y="135"/>
                </a:cubicBezTo>
                <a:lnTo>
                  <a:pt x="260" y="77"/>
                </a:lnTo>
                <a:close/>
                <a:moveTo>
                  <a:pt x="41" y="301"/>
                </a:moveTo>
                <a:cubicBezTo>
                  <a:pt x="64" y="301"/>
                  <a:pt x="83" y="283"/>
                  <a:pt x="83" y="260"/>
                </a:cubicBezTo>
                <a:cubicBezTo>
                  <a:pt x="83" y="237"/>
                  <a:pt x="64" y="219"/>
                  <a:pt x="41" y="219"/>
                </a:cubicBezTo>
                <a:cubicBezTo>
                  <a:pt x="19" y="219"/>
                  <a:pt x="0" y="237"/>
                  <a:pt x="0" y="260"/>
                </a:cubicBezTo>
                <a:cubicBezTo>
                  <a:pt x="0" y="283"/>
                  <a:pt x="19" y="301"/>
                  <a:pt x="41" y="301"/>
                </a:cubicBezTo>
                <a:close/>
              </a:path>
            </a:pathLst>
          </a:custGeom>
          <a:noFill/>
          <a:ln w="15875" cap="flat">
            <a:solidFill>
              <a:schemeClr val="bg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3390948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OS Boot Process - Measured Boot</a:t>
            </a:r>
          </a:p>
          <a:p>
            <a:endParaRPr lang="en-US"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15498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Enterprise anti-malware apps can report malware infections to the IT department, but that doesn’t work with rootkits that hide their presence.</a:t>
            </a:r>
          </a:p>
          <a:p>
            <a:pPr lvl="1"/>
            <a:r>
              <a:rPr lang="en-US" dirty="0"/>
              <a:t>As a result, PCs infected with rootkits appear to be healthy, even with anti-malware running. Infected PCs continue to connect to the enterprise network, giving the rootkit access to vast amounts of confidential data and potentially allowing the rootkit to spread across the internal network.</a:t>
            </a:r>
          </a:p>
          <a:p>
            <a:pPr lvl="1"/>
            <a:r>
              <a:rPr lang="en-US" dirty="0"/>
              <a:t>Working with the TPM and non-Microsoft software, Measured Boot in Windows 10 allows a trusted server on the network to verify the integrity of the Windows startup process. Measured Boot uses the following process:</a:t>
            </a:r>
          </a:p>
        </p:txBody>
      </p:sp>
    </p:spTree>
    <p:extLst>
      <p:ext uri="{BB962C8B-B14F-4D97-AF65-F5344CB8AC3E}">
        <p14:creationId xmlns:p14="http://schemas.microsoft.com/office/powerpoint/2010/main" val="22452263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OS Boot Process - Measured Boot</a:t>
            </a:r>
          </a:p>
          <a:p>
            <a:endParaRPr lang="en-US"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47172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ctr"/>
            <a:r>
              <a:rPr lang="en-US" dirty="0"/>
              <a:t>The PC’s UEFI firmware stores in the TPM a hash of the firmware, bootloader, boot drivers, and everything that will be loaded before the anti-malware app.</a:t>
            </a:r>
          </a:p>
          <a:p>
            <a:pPr lvl="1" fontAlgn="ctr"/>
            <a:r>
              <a:rPr lang="en-US" dirty="0"/>
              <a:t>At the end of the startup process, Windows starts the non-Microsoft remote attestation client. The trusted attestation server sends the client a unique key.</a:t>
            </a:r>
          </a:p>
          <a:p>
            <a:pPr lvl="1" fontAlgn="ctr"/>
            <a:r>
              <a:rPr lang="en-US" dirty="0"/>
              <a:t>The TPM uses the unique key to digitally sign the log recorded by the UEFI.</a:t>
            </a:r>
          </a:p>
          <a:p>
            <a:pPr lvl="1" fontAlgn="ctr"/>
            <a:r>
              <a:rPr lang="en-US" dirty="0"/>
              <a:t>The client sends the log to the server, possibly with other security information.</a:t>
            </a:r>
          </a:p>
          <a:p>
            <a:pPr lvl="1"/>
            <a:r>
              <a:rPr lang="en-US" dirty="0"/>
              <a:t>Depending on the implementation and configuration, the server can now determine whether the client is healthy and grant the client access to either a limited quarantine network or to the full network.</a:t>
            </a:r>
          </a:p>
        </p:txBody>
      </p:sp>
    </p:spTree>
    <p:extLst>
      <p:ext uri="{BB962C8B-B14F-4D97-AF65-F5344CB8AC3E}">
        <p14:creationId xmlns:p14="http://schemas.microsoft.com/office/powerpoint/2010/main" val="201345522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6589127" y="1212848"/>
            <a:ext cx="5847348" cy="5408463"/>
          </a:xfrm>
          <a:prstGeom prst="rect">
            <a:avLst/>
          </a:prstGeom>
          <a:solidFill>
            <a:srgbClr val="0179D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 name="Text Placeholder 5"/>
          <p:cNvSpPr txBox="1">
            <a:spLocks/>
          </p:cNvSpPr>
          <p:nvPr/>
        </p:nvSpPr>
        <p:spPr>
          <a:xfrm>
            <a:off x="6894520" y="1793402"/>
            <a:ext cx="4627179" cy="2400657"/>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defRPr/>
            </a:pPr>
            <a:r>
              <a:rPr lang="en-US" dirty="0">
                <a:solidFill>
                  <a:schemeClr val="bg1"/>
                </a:solidFill>
              </a:rPr>
              <a:t>Measured Boot proves the PC’s health to a remote server</a:t>
            </a:r>
            <a:endParaRPr kumimoji="0" lang="en-US" sz="2000" b="0" i="0" u="none" strike="noStrike" kern="1200" cap="none" spc="0" normalizeH="0" baseline="0" noProof="0" dirty="0">
              <a:ln>
                <a:noFill/>
              </a:ln>
              <a:solidFill>
                <a:schemeClr val="bg1"/>
              </a:solidFill>
              <a:effectLst/>
              <a:uLnTx/>
              <a:uFillTx/>
              <a:latin typeface="Calibri" panose="020F0502020204030204"/>
            </a:endParaRPr>
          </a:p>
        </p:txBody>
      </p:sp>
      <p:sp>
        <p:nvSpPr>
          <p:cNvPr id="2" name="Espace réservé du texte 1">
            <a:extLst>
              <a:ext uri="{FF2B5EF4-FFF2-40B4-BE49-F238E27FC236}">
                <a16:creationId xmlns:a16="http://schemas.microsoft.com/office/drawing/2014/main" id="{FD333685-2AF8-4279-8249-6C859354084E}"/>
              </a:ext>
            </a:extLst>
          </p:cNvPr>
          <p:cNvSpPr>
            <a:spLocks noGrp="1"/>
          </p:cNvSpPr>
          <p:nvPr>
            <p:ph type="body" sz="quarter" idx="13"/>
          </p:nvPr>
        </p:nvSpPr>
        <p:spPr/>
        <p:txBody>
          <a:bodyPr/>
          <a:lstStyle/>
          <a:p>
            <a:r>
              <a:rPr lang="en-US" dirty="0"/>
              <a:t>OS Boot Process – Measured Boot</a:t>
            </a:r>
          </a:p>
          <a:p>
            <a:endParaRPr lang="fr-FR" dirty="0"/>
          </a:p>
        </p:txBody>
      </p:sp>
      <p:pic>
        <p:nvPicPr>
          <p:cNvPr id="3" name="Picture 2">
            <a:extLst>
              <a:ext uri="{FF2B5EF4-FFF2-40B4-BE49-F238E27FC236}">
                <a16:creationId xmlns:a16="http://schemas.microsoft.com/office/drawing/2014/main" id="{EBBBA8B9-2996-4FC4-BE7F-46489D5F6F84}"/>
              </a:ext>
            </a:extLst>
          </p:cNvPr>
          <p:cNvPicPr>
            <a:picLocks noChangeAspect="1"/>
          </p:cNvPicPr>
          <p:nvPr/>
        </p:nvPicPr>
        <p:blipFill>
          <a:blip r:embed="rId3"/>
          <a:stretch>
            <a:fillRect/>
          </a:stretch>
        </p:blipFill>
        <p:spPr>
          <a:xfrm>
            <a:off x="1031372" y="2082286"/>
            <a:ext cx="4851649" cy="3524431"/>
          </a:xfrm>
          <a:prstGeom prst="rect">
            <a:avLst/>
          </a:prstGeom>
        </p:spPr>
      </p:pic>
    </p:spTree>
    <p:extLst>
      <p:ext uri="{BB962C8B-B14F-4D97-AF65-F5344CB8AC3E}">
        <p14:creationId xmlns:p14="http://schemas.microsoft.com/office/powerpoint/2010/main" val="125212036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019789A4-FF33-4F45-9398-FEA49955BD6A}"/>
              </a:ext>
            </a:extLst>
          </p:cNvPr>
          <p:cNvSpPr>
            <a:spLocks noGrp="1"/>
          </p:cNvSpPr>
          <p:nvPr>
            <p:ph type="title"/>
          </p:nvPr>
        </p:nvSpPr>
        <p:spPr>
          <a:xfrm>
            <a:off x="274702" y="1934285"/>
            <a:ext cx="8229535" cy="1837298"/>
          </a:xfrm>
        </p:spPr>
        <p:txBody>
          <a:bodyPr/>
          <a:lstStyle/>
          <a:p>
            <a:r>
              <a:rPr lang="en-US" sz="4800" spc="-50" dirty="0"/>
              <a:t>SSDT Hooking</a:t>
            </a:r>
            <a:br>
              <a:rPr lang="en-US" sz="4800" spc="-50" dirty="0"/>
            </a:br>
            <a:endParaRPr lang="en-US" sz="4800" spc="-50" dirty="0"/>
          </a:p>
        </p:txBody>
      </p:sp>
    </p:spTree>
    <p:extLst>
      <p:ext uri="{BB962C8B-B14F-4D97-AF65-F5344CB8AC3E}">
        <p14:creationId xmlns:p14="http://schemas.microsoft.com/office/powerpoint/2010/main" val="735979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a:t>SSDT Hooking</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565077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a:gradFill>
                  <a:gsLst>
                    <a:gs pos="1250">
                      <a:srgbClr val="505050"/>
                    </a:gs>
                    <a:gs pos="100000">
                      <a:srgbClr val="505050"/>
                    </a:gs>
                  </a:gsLst>
                  <a:lin ang="5400000" scaled="0"/>
                </a:gradFill>
              </a:rPr>
              <a:t>The System Service Dispatch Table is a table containing pointers to service functions (APIs) in ntoskrnl.exe (</a:t>
            </a:r>
            <a:r>
              <a:rPr lang="en-US" err="1">
                <a:gradFill>
                  <a:gsLst>
                    <a:gs pos="1250">
                      <a:srgbClr val="505050"/>
                    </a:gs>
                    <a:gs pos="100000">
                      <a:srgbClr val="505050"/>
                    </a:gs>
                  </a:gsLst>
                  <a:lin ang="5400000" scaled="0"/>
                </a:gradFill>
              </a:rPr>
              <a:t>NtOpenProcess</a:t>
            </a:r>
            <a:r>
              <a:rPr lang="en-US">
                <a:gradFill>
                  <a:gsLst>
                    <a:gs pos="1250">
                      <a:srgbClr val="505050"/>
                    </a:gs>
                    <a:gs pos="100000">
                      <a:srgbClr val="505050"/>
                    </a:gs>
                  </a:gsLst>
                  <a:lin ang="5400000" scaled="0"/>
                </a:gradFill>
              </a:rPr>
              <a:t>, </a:t>
            </a:r>
            <a:r>
              <a:rPr lang="en-US" err="1">
                <a:gradFill>
                  <a:gsLst>
                    <a:gs pos="1250">
                      <a:srgbClr val="505050"/>
                    </a:gs>
                    <a:gs pos="100000">
                      <a:srgbClr val="505050"/>
                    </a:gs>
                  </a:gsLst>
                  <a:lin ang="5400000" scaled="0"/>
                </a:gradFill>
              </a:rPr>
              <a:t>NtOpenThread</a:t>
            </a:r>
            <a:r>
              <a:rPr lang="en-US">
                <a:gradFill>
                  <a:gsLst>
                    <a:gs pos="1250">
                      <a:srgbClr val="505050"/>
                    </a:gs>
                    <a:gs pos="100000">
                      <a:srgbClr val="505050"/>
                    </a:gs>
                  </a:gsLst>
                  <a:lin ang="5400000" scaled="0"/>
                </a:gradFill>
              </a:rPr>
              <a:t>, … ).</a:t>
            </a:r>
          </a:p>
          <a:p>
            <a:pPr lvl="0">
              <a:buFont typeface="Wingdings" panose="05000000000000000000" pitchFamily="2" charset="2"/>
              <a:buChar char="§"/>
              <a:defRPr/>
            </a:pPr>
            <a:r>
              <a:rPr lang="en-US">
                <a:gradFill>
                  <a:gsLst>
                    <a:gs pos="1250">
                      <a:srgbClr val="505050"/>
                    </a:gs>
                    <a:gs pos="100000">
                      <a:srgbClr val="505050"/>
                    </a:gs>
                  </a:gsLst>
                  <a:lin ang="5400000" scaled="0"/>
                </a:gradFill>
              </a:rPr>
              <a:t>Make of a hook in this table consist to </a:t>
            </a:r>
          </a:p>
          <a:p>
            <a:pPr lvl="1">
              <a:buFont typeface="Wingdings" panose="05000000000000000000" pitchFamily="2" charset="2"/>
              <a:buChar char="§"/>
              <a:defRPr/>
            </a:pPr>
            <a:r>
              <a:rPr lang="en-US">
                <a:gradFill>
                  <a:gsLst>
                    <a:gs pos="1250">
                      <a:srgbClr val="505050"/>
                    </a:gs>
                    <a:gs pos="100000">
                      <a:srgbClr val="505050"/>
                    </a:gs>
                  </a:gsLst>
                  <a:lin ang="5400000" scaled="0"/>
                </a:gradFill>
              </a:rPr>
              <a:t>Replace the original pointer value of an entry (let’s take </a:t>
            </a:r>
            <a:r>
              <a:rPr lang="en-US" err="1">
                <a:gradFill>
                  <a:gsLst>
                    <a:gs pos="1250">
                      <a:srgbClr val="505050"/>
                    </a:gs>
                    <a:gs pos="100000">
                      <a:srgbClr val="505050"/>
                    </a:gs>
                  </a:gsLst>
                  <a:lin ang="5400000" scaled="0"/>
                </a:gradFill>
              </a:rPr>
              <a:t>NtOpenProcess</a:t>
            </a:r>
            <a:r>
              <a:rPr lang="en-US">
                <a:gradFill>
                  <a:gsLst>
                    <a:gs pos="1250">
                      <a:srgbClr val="505050"/>
                    </a:gs>
                    <a:gs pos="100000">
                      <a:srgbClr val="505050"/>
                    </a:gs>
                  </a:gsLst>
                  <a:lin ang="5400000" scaled="0"/>
                </a:gradFill>
              </a:rPr>
              <a:t> for the example) by the address of a function with the same prototype in any kernel mode loaded module. </a:t>
            </a:r>
          </a:p>
          <a:p>
            <a:pPr lvl="1">
              <a:buFont typeface="Wingdings" panose="05000000000000000000" pitchFamily="2" charset="2"/>
              <a:buChar char="§"/>
              <a:defRPr/>
            </a:pPr>
            <a:r>
              <a:rPr lang="en-US">
                <a:gradFill>
                  <a:gsLst>
                    <a:gs pos="1250">
                      <a:srgbClr val="505050"/>
                    </a:gs>
                    <a:gs pos="100000">
                      <a:srgbClr val="505050"/>
                    </a:gs>
                  </a:gsLst>
                  <a:lin ang="5400000" scaled="0"/>
                </a:gradFill>
              </a:rPr>
              <a:t>Usually, detouring an API is only made to filter the input parameters (and deny access if needed) and return the original pointer value at the end of the processing, to call the original function.</a:t>
            </a:r>
          </a:p>
          <a:p>
            <a:pPr marL="0" lvl="0" indent="0">
              <a:buNone/>
              <a:defRPr/>
            </a:pPr>
            <a:endParaRPr lang="en-US">
              <a:gradFill>
                <a:gsLst>
                  <a:gs pos="1250">
                    <a:srgbClr val="505050"/>
                  </a:gs>
                  <a:gs pos="100000">
                    <a:srgbClr val="505050"/>
                  </a:gs>
                </a:gsLst>
                <a:lin ang="5400000" scaled="0"/>
              </a:gradFill>
            </a:endParaRPr>
          </a:p>
          <a:p>
            <a:pPr lvl="0">
              <a:buFont typeface="Wingdings" panose="05000000000000000000" pitchFamily="2" charset="2"/>
              <a:buChar char="§"/>
              <a:defRPr/>
            </a:pPr>
            <a:endParaRPr lang="en-US">
              <a:gradFill>
                <a:gsLst>
                  <a:gs pos="1250">
                    <a:srgbClr val="505050"/>
                  </a:gs>
                  <a:gs pos="100000">
                    <a:srgbClr val="505050"/>
                  </a:gs>
                </a:gsLst>
                <a:lin ang="5400000" scaled="0"/>
              </a:gradFill>
              <a:latin typeface="Segoe UI Light"/>
            </a:endParaRPr>
          </a:p>
        </p:txBody>
      </p:sp>
    </p:spTree>
    <p:extLst>
      <p:ext uri="{BB962C8B-B14F-4D97-AF65-F5344CB8AC3E}">
        <p14:creationId xmlns:p14="http://schemas.microsoft.com/office/powerpoint/2010/main" val="199243831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a:t>SSDT Hooking</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60098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 typeface="Wingdings" panose="05000000000000000000" pitchFamily="2" charset="2"/>
              <a:buChar char="§"/>
              <a:defRPr/>
            </a:pPr>
            <a:r>
              <a:rPr lang="en-US" dirty="0">
                <a:gradFill>
                  <a:gsLst>
                    <a:gs pos="1250">
                      <a:srgbClr val="505050"/>
                    </a:gs>
                    <a:gs pos="100000">
                      <a:srgbClr val="505050"/>
                    </a:gs>
                  </a:gsLst>
                  <a:lin ang="5400000" scaled="0"/>
                </a:gradFill>
              </a:rPr>
              <a:t>Any loaded module can then detour the execution flow of an API to filter any attempt to open a handle on a process (in our example). This is very important, because a handle with enough rights is needed to kill a process with </a:t>
            </a:r>
            <a:r>
              <a:rPr lang="en-US" dirty="0" err="1">
                <a:gradFill>
                  <a:gsLst>
                    <a:gs pos="1250">
                      <a:srgbClr val="505050"/>
                    </a:gs>
                    <a:gs pos="100000">
                      <a:srgbClr val="505050"/>
                    </a:gs>
                  </a:gsLst>
                  <a:lin ang="5400000" scaled="0"/>
                </a:gradFill>
              </a:rPr>
              <a:t>NtTerminateProcess</a:t>
            </a:r>
            <a:r>
              <a:rPr lang="en-US" dirty="0">
                <a:gradFill>
                  <a:gsLst>
                    <a:gs pos="1250">
                      <a:srgbClr val="505050"/>
                    </a:gs>
                    <a:gs pos="100000">
                      <a:srgbClr val="505050"/>
                    </a:gs>
                  </a:gsLst>
                  <a:lin ang="5400000" scaled="0"/>
                </a:gradFill>
              </a:rPr>
              <a:t>. If we deny the call to </a:t>
            </a:r>
            <a:r>
              <a:rPr lang="en-US" dirty="0" err="1">
                <a:gradFill>
                  <a:gsLst>
                    <a:gs pos="1250">
                      <a:srgbClr val="505050"/>
                    </a:gs>
                    <a:gs pos="100000">
                      <a:srgbClr val="505050"/>
                    </a:gs>
                  </a:gsLst>
                  <a:lin ang="5400000" scaled="0"/>
                </a:gradFill>
              </a:rPr>
              <a:t>NtOpenProcess</a:t>
            </a:r>
            <a:r>
              <a:rPr lang="en-US" dirty="0">
                <a:gradFill>
                  <a:gsLst>
                    <a:gs pos="1250">
                      <a:srgbClr val="505050"/>
                    </a:gs>
                    <a:gs pos="100000">
                      <a:srgbClr val="505050"/>
                    </a:gs>
                  </a:gsLst>
                  <a:lin ang="5400000" scaled="0"/>
                </a:gradFill>
              </a:rPr>
              <a:t>, no program will be able to kill a given process (in theory…).</a:t>
            </a:r>
          </a:p>
          <a:p>
            <a:pPr lvl="1">
              <a:buFont typeface="Wingdings" panose="05000000000000000000" pitchFamily="2" charset="2"/>
              <a:buChar char="§"/>
              <a:defRPr/>
            </a:pPr>
            <a:r>
              <a:rPr lang="en-US" dirty="0"/>
              <a:t>SSDT hooks are used by malware </a:t>
            </a:r>
            <a:r>
              <a:rPr lang="en-US"/>
              <a:t>to self-protect, </a:t>
            </a:r>
            <a:r>
              <a:rPr lang="en-US" dirty="0"/>
              <a:t>and by antivirus vendors (on old systems) to filter system access (process starts, registry write, …).</a:t>
            </a:r>
          </a:p>
          <a:p>
            <a:pPr lvl="1">
              <a:buFont typeface="Wingdings" panose="05000000000000000000" pitchFamily="2" charset="2"/>
              <a:buChar char="§"/>
              <a:defRPr/>
            </a:pPr>
            <a:endParaRPr lang="en-US" dirty="0">
              <a:gradFill>
                <a:gsLst>
                  <a:gs pos="1250">
                    <a:srgbClr val="505050"/>
                  </a:gs>
                  <a:gs pos="100000">
                    <a:srgbClr val="505050"/>
                  </a:gs>
                </a:gsLst>
                <a:lin ang="5400000" scaled="0"/>
              </a:gradFill>
            </a:endParaRPr>
          </a:p>
          <a:p>
            <a:pPr lvl="0">
              <a:buFont typeface="Wingdings" panose="05000000000000000000" pitchFamily="2" charset="2"/>
              <a:buChar char="§"/>
              <a:defRPr/>
            </a:pPr>
            <a:endParaRPr lang="en-US" dirty="0">
              <a:gradFill>
                <a:gsLst>
                  <a:gs pos="1250">
                    <a:srgbClr val="505050"/>
                  </a:gs>
                  <a:gs pos="100000">
                    <a:srgbClr val="505050"/>
                  </a:gs>
                </a:gsLst>
                <a:lin ang="5400000" scaled="0"/>
              </a:gradFill>
              <a:latin typeface="Segoe UI Light"/>
            </a:endParaRPr>
          </a:p>
        </p:txBody>
      </p:sp>
    </p:spTree>
    <p:extLst>
      <p:ext uri="{BB962C8B-B14F-4D97-AF65-F5344CB8AC3E}">
        <p14:creationId xmlns:p14="http://schemas.microsoft.com/office/powerpoint/2010/main" val="227172641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a:t>SSDT Hooking</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286232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 typeface="Wingdings" panose="05000000000000000000" pitchFamily="2" charset="2"/>
              <a:buChar char="§"/>
              <a:defRPr/>
            </a:pPr>
            <a:r>
              <a:rPr lang="en-US">
                <a:gradFill>
                  <a:gsLst>
                    <a:gs pos="1250">
                      <a:srgbClr val="505050"/>
                    </a:gs>
                    <a:gs pos="100000">
                      <a:srgbClr val="505050"/>
                    </a:gs>
                  </a:gsLst>
                  <a:lin ang="5400000" scaled="0"/>
                </a:gradFill>
              </a:rPr>
              <a:t>Intel Processor Trace (Intel PT), specifically at the level where Intel PT communicates to Windows, “provides low overhead hardware that executes tracing on each hardware thread using dedicated hardware” and can be used for various legitimate purposes, including performance monitoring, diagnostic code coverage, debugging, fuzzing, and more. </a:t>
            </a:r>
          </a:p>
          <a:p>
            <a:pPr lvl="1">
              <a:buFont typeface="Wingdings" panose="05000000000000000000" pitchFamily="2" charset="2"/>
              <a:buChar char="§"/>
              <a:defRPr/>
            </a:pPr>
            <a:r>
              <a:rPr lang="en-US">
                <a:gradFill>
                  <a:gsLst>
                    <a:gs pos="1250">
                      <a:srgbClr val="505050"/>
                    </a:gs>
                    <a:gs pos="100000">
                      <a:srgbClr val="505050"/>
                    </a:gs>
                  </a:gsLst>
                  <a:lin ang="5400000" scaled="0"/>
                </a:gradFill>
              </a:rPr>
              <a:t>However, it can also be abused for </a:t>
            </a:r>
            <a:r>
              <a:rPr lang="en-US" err="1">
                <a:gradFill>
                  <a:gsLst>
                    <a:gs pos="1250">
                      <a:srgbClr val="505050"/>
                    </a:gs>
                    <a:gs pos="100000">
                      <a:srgbClr val="505050"/>
                    </a:gs>
                  </a:gsLst>
                  <a:lin ang="5400000" scaled="0"/>
                </a:gradFill>
              </a:rPr>
              <a:t>PatchGuard</a:t>
            </a:r>
            <a:r>
              <a:rPr lang="en-US">
                <a:gradFill>
                  <a:gsLst>
                    <a:gs pos="1250">
                      <a:srgbClr val="505050"/>
                    </a:gs>
                    <a:gs pos="100000">
                      <a:srgbClr val="505050"/>
                    </a:gs>
                  </a:gsLst>
                  <a:lin ang="5400000" scaled="0"/>
                </a:gradFill>
              </a:rPr>
              <a:t> bypass.</a:t>
            </a:r>
          </a:p>
          <a:p>
            <a:pPr lvl="0">
              <a:buFont typeface="Wingdings" panose="05000000000000000000" pitchFamily="2" charset="2"/>
              <a:buChar char="§"/>
              <a:defRPr/>
            </a:pPr>
            <a:endParaRPr lang="en-US">
              <a:gradFill>
                <a:gsLst>
                  <a:gs pos="1250">
                    <a:srgbClr val="505050"/>
                  </a:gs>
                  <a:gs pos="100000">
                    <a:srgbClr val="505050"/>
                  </a:gs>
                </a:gsLst>
                <a:lin ang="5400000" scaled="0"/>
              </a:gradFill>
              <a:latin typeface="Segoe UI Light"/>
            </a:endParaRPr>
          </a:p>
        </p:txBody>
      </p:sp>
    </p:spTree>
    <p:extLst>
      <p:ext uri="{BB962C8B-B14F-4D97-AF65-F5344CB8AC3E}">
        <p14:creationId xmlns:p14="http://schemas.microsoft.com/office/powerpoint/2010/main" val="219997665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ED077441-DF17-4513-BACB-525ED94CFAE4}" type="slidenum">
              <a:rPr lang="en-US" smtClean="0"/>
              <a:pPr/>
              <a:t>26</a:t>
            </a:fld>
            <a:endParaRPr lang="en-US"/>
          </a:p>
        </p:txBody>
      </p:sp>
      <p:sp>
        <p:nvSpPr>
          <p:cNvPr id="4" name="Espace réservé du texte 3">
            <a:extLst>
              <a:ext uri="{FF2B5EF4-FFF2-40B4-BE49-F238E27FC236}">
                <a16:creationId xmlns:a16="http://schemas.microsoft.com/office/drawing/2014/main" id="{27F3B2F6-34CA-421B-AAB0-6EE72A0446AA}"/>
              </a:ext>
            </a:extLst>
          </p:cNvPr>
          <p:cNvSpPr>
            <a:spLocks noGrp="1"/>
          </p:cNvSpPr>
          <p:nvPr>
            <p:ph type="body" sz="quarter" idx="13"/>
          </p:nvPr>
        </p:nvSpPr>
        <p:spPr/>
        <p:txBody>
          <a:bodyPr/>
          <a:lstStyle/>
          <a:p>
            <a:r>
              <a:rPr lang="en-US"/>
              <a:t>SSDT mitigations</a:t>
            </a:r>
            <a:endParaRPr lang="fr-FR"/>
          </a:p>
        </p:txBody>
      </p:sp>
      <p:sp>
        <p:nvSpPr>
          <p:cNvPr id="41" name="TextBox 16">
            <a:extLst>
              <a:ext uri="{FF2B5EF4-FFF2-40B4-BE49-F238E27FC236}">
                <a16:creationId xmlns:a16="http://schemas.microsoft.com/office/drawing/2014/main" id="{56C43091-2FD7-4D64-885B-AC7B5E9329BF}"/>
              </a:ext>
            </a:extLst>
          </p:cNvPr>
          <p:cNvSpPr txBox="1"/>
          <p:nvPr/>
        </p:nvSpPr>
        <p:spPr>
          <a:xfrm>
            <a:off x="734386" y="1898544"/>
            <a:ext cx="9873095" cy="726353"/>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sz="1400" b="1">
                <a:solidFill>
                  <a:srgbClr val="0179D7"/>
                </a:solidFill>
                <a:latin typeface="+mn-lt"/>
                <a:cs typeface="Segoe UI Semilight" panose="020B0402040204020203" pitchFamily="34" charset="0"/>
              </a:rPr>
              <a:t>Ensure you rely on full memory encryption </a:t>
            </a:r>
            <a:r>
              <a:rPr lang="en-US" sz="1400">
                <a:gradFill>
                  <a:gsLst>
                    <a:gs pos="2917">
                      <a:schemeClr val="tx1"/>
                    </a:gs>
                    <a:gs pos="30000">
                      <a:schemeClr val="tx1"/>
                    </a:gs>
                  </a:gsLst>
                  <a:lin ang="5400000" scaled="0"/>
                </a:gradFill>
                <a:latin typeface="+mn-lt"/>
                <a:cs typeface="Segoe UI Semilight" panose="020B0402040204020203" pitchFamily="34" charset="0"/>
              </a:rPr>
              <a:t>this implies there is proactive update monitoring to identify, test and deploy quickly these updates.</a:t>
            </a:r>
          </a:p>
        </p:txBody>
      </p:sp>
      <p:sp>
        <p:nvSpPr>
          <p:cNvPr id="42" name="TextBox 16">
            <a:extLst>
              <a:ext uri="{FF2B5EF4-FFF2-40B4-BE49-F238E27FC236}">
                <a16:creationId xmlns:a16="http://schemas.microsoft.com/office/drawing/2014/main" id="{E11A5F6D-E5C4-468D-953C-51D85894C48E}"/>
              </a:ext>
            </a:extLst>
          </p:cNvPr>
          <p:cNvSpPr txBox="1"/>
          <p:nvPr/>
        </p:nvSpPr>
        <p:spPr>
          <a:xfrm>
            <a:off x="734386" y="2948048"/>
            <a:ext cx="9873095" cy="510909"/>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sz="1400" b="1">
                <a:solidFill>
                  <a:srgbClr val="0179D7"/>
                </a:solidFill>
                <a:latin typeface="+mn-lt"/>
                <a:cs typeface="Segoe UI Semilight" panose="020B0402040204020203" pitchFamily="34" charset="0"/>
              </a:rPr>
              <a:t>Use Advanced encryption modes </a:t>
            </a:r>
            <a:r>
              <a:rPr lang="en-US" sz="1400">
                <a:gradFill>
                  <a:gsLst>
                    <a:gs pos="2917">
                      <a:schemeClr val="tx1"/>
                    </a:gs>
                    <a:gs pos="30000">
                      <a:schemeClr val="tx1"/>
                    </a:gs>
                  </a:gsLst>
                  <a:lin ang="5400000" scaled="0"/>
                </a:gradFill>
                <a:latin typeface="+mn-lt"/>
                <a:cs typeface="Segoe UI Semilight" panose="020B0402040204020203" pitchFamily="34" charset="0"/>
              </a:rPr>
              <a:t>like BitLocker.</a:t>
            </a:r>
          </a:p>
        </p:txBody>
      </p:sp>
      <p:sp>
        <p:nvSpPr>
          <p:cNvPr id="43" name="TextBox 16">
            <a:extLst>
              <a:ext uri="{FF2B5EF4-FFF2-40B4-BE49-F238E27FC236}">
                <a16:creationId xmlns:a16="http://schemas.microsoft.com/office/drawing/2014/main" id="{2176E79C-4512-4C84-978C-1B7281111EA2}"/>
              </a:ext>
            </a:extLst>
          </p:cNvPr>
          <p:cNvSpPr txBox="1"/>
          <p:nvPr/>
        </p:nvSpPr>
        <p:spPr>
          <a:xfrm>
            <a:off x="734386" y="3997552"/>
            <a:ext cx="9873095" cy="510909"/>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sz="1400" b="1">
                <a:solidFill>
                  <a:srgbClr val="0179D7"/>
                </a:solidFill>
                <a:latin typeface="+mn-lt"/>
                <a:cs typeface="Segoe UI Semilight" panose="020B0402040204020203" pitchFamily="34" charset="0"/>
              </a:rPr>
              <a:t>Configure Power management and CMOS options</a:t>
            </a:r>
            <a:endParaRPr lang="en-US" sz="1400">
              <a:gradFill>
                <a:gsLst>
                  <a:gs pos="2917">
                    <a:schemeClr val="tx1"/>
                  </a:gs>
                  <a:gs pos="30000">
                    <a:schemeClr val="tx1"/>
                  </a:gs>
                </a:gsLst>
                <a:lin ang="5400000" scaled="0"/>
              </a:gradFill>
              <a:latin typeface="+mn-lt"/>
              <a:cs typeface="Segoe UI Semilight" panose="020B0402040204020203" pitchFamily="34" charset="0"/>
            </a:endParaRPr>
          </a:p>
        </p:txBody>
      </p:sp>
      <p:sp>
        <p:nvSpPr>
          <p:cNvPr id="44" name="TextBox 16">
            <a:extLst>
              <a:ext uri="{FF2B5EF4-FFF2-40B4-BE49-F238E27FC236}">
                <a16:creationId xmlns:a16="http://schemas.microsoft.com/office/drawing/2014/main" id="{704FE48A-C808-4318-A76E-AE9E3BCCF33C}"/>
              </a:ext>
            </a:extLst>
          </p:cNvPr>
          <p:cNvSpPr txBox="1"/>
          <p:nvPr/>
        </p:nvSpPr>
        <p:spPr>
          <a:xfrm>
            <a:off x="734386" y="5047055"/>
            <a:ext cx="9873095" cy="510909"/>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sz="1400" b="1">
                <a:solidFill>
                  <a:srgbClr val="0179D7"/>
                </a:solidFill>
                <a:latin typeface="+mn-lt"/>
                <a:cs typeface="Segoe UI Semilight" panose="020B0402040204020203" pitchFamily="34" charset="0"/>
              </a:rPr>
              <a:t>Rely on TCG-compliant Systems and provide Physical prevention</a:t>
            </a:r>
            <a:r>
              <a:rPr lang="en-US" sz="1400">
                <a:gradFill>
                  <a:gsLst>
                    <a:gs pos="2917">
                      <a:schemeClr val="tx1"/>
                    </a:gs>
                    <a:gs pos="30000">
                      <a:schemeClr val="tx1"/>
                    </a:gs>
                  </a:gsLst>
                  <a:lin ang="5400000" scaled="0"/>
                </a:gradFill>
                <a:latin typeface="+mn-lt"/>
                <a:cs typeface="Segoe UI Semilight" panose="020B0402040204020203" pitchFamily="34" charset="0"/>
              </a:rPr>
              <a:t> (access to the machine itself)</a:t>
            </a:r>
            <a:endParaRPr lang="en-US" sz="1400" b="1">
              <a:solidFill>
                <a:srgbClr val="0179D7"/>
              </a:solidFill>
              <a:latin typeface="+mn-lt"/>
              <a:cs typeface="Segoe UI Semilight" panose="020B0402040204020203" pitchFamily="34" charset="0"/>
            </a:endParaRPr>
          </a:p>
        </p:txBody>
      </p:sp>
      <p:cxnSp>
        <p:nvCxnSpPr>
          <p:cNvPr id="45" name="Straight Connector 11">
            <a:extLst>
              <a:ext uri="{FF2B5EF4-FFF2-40B4-BE49-F238E27FC236}">
                <a16:creationId xmlns:a16="http://schemas.microsoft.com/office/drawing/2014/main" id="{3A226CC2-8E11-4C5B-A9D6-94D46B73E5A1}"/>
              </a:ext>
            </a:extLst>
          </p:cNvPr>
          <p:cNvCxnSpPr>
            <a:cxnSpLocks/>
          </p:cNvCxnSpPr>
          <p:nvPr/>
        </p:nvCxnSpPr>
        <p:spPr>
          <a:xfrm>
            <a:off x="457200" y="1538943"/>
            <a:ext cx="0" cy="5615879"/>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 name="Groupe 2">
            <a:extLst>
              <a:ext uri="{FF2B5EF4-FFF2-40B4-BE49-F238E27FC236}">
                <a16:creationId xmlns:a16="http://schemas.microsoft.com/office/drawing/2014/main" id="{85C4719A-33FC-48BC-80D2-521A28970230}"/>
              </a:ext>
            </a:extLst>
          </p:cNvPr>
          <p:cNvGrpSpPr>
            <a:grpSpLocks noChangeAspect="1"/>
          </p:cNvGrpSpPr>
          <p:nvPr/>
        </p:nvGrpSpPr>
        <p:grpSpPr>
          <a:xfrm>
            <a:off x="240425" y="1987515"/>
            <a:ext cx="433043" cy="490728"/>
            <a:chOff x="735126" y="1856809"/>
            <a:chExt cx="587465" cy="665720"/>
          </a:xfrm>
        </p:grpSpPr>
        <p:sp>
          <p:nvSpPr>
            <p:cNvPr id="28" name="Ellipse 27">
              <a:extLst>
                <a:ext uri="{FF2B5EF4-FFF2-40B4-BE49-F238E27FC236}">
                  <a16:creationId xmlns:a16="http://schemas.microsoft.com/office/drawing/2014/main" id="{A4F41A48-AA77-4AFA-8E78-17D787FF900F}"/>
                </a:ext>
              </a:extLst>
            </p:cNvPr>
            <p:cNvSpPr/>
            <p:nvPr/>
          </p:nvSpPr>
          <p:spPr>
            <a:xfrm>
              <a:off x="735126" y="1935063"/>
              <a:ext cx="587465" cy="587466"/>
            </a:xfrm>
            <a:prstGeom prst="ellipse">
              <a:avLst/>
            </a:prstGeom>
            <a:solidFill>
              <a:srgbClr val="0179D7"/>
            </a:solidFill>
            <a:ln w="28575">
              <a:solidFill>
                <a:schemeClr val="bg1"/>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fr-FR"/>
            </a:p>
          </p:txBody>
        </p:sp>
        <p:sp>
          <p:nvSpPr>
            <p:cNvPr id="29" name="ZoneTexte 28">
              <a:extLst>
                <a:ext uri="{FF2B5EF4-FFF2-40B4-BE49-F238E27FC236}">
                  <a16:creationId xmlns:a16="http://schemas.microsoft.com/office/drawing/2014/main" id="{8D0DBD64-38F8-43B6-BA31-5A6EAADCF874}"/>
                </a:ext>
              </a:extLst>
            </p:cNvPr>
            <p:cNvSpPr txBox="1"/>
            <p:nvPr/>
          </p:nvSpPr>
          <p:spPr>
            <a:xfrm>
              <a:off x="820186" y="1856809"/>
              <a:ext cx="417342" cy="627864"/>
            </a:xfrm>
            <a:prstGeom prst="rect">
              <a:avLst/>
            </a:prstGeom>
            <a:noFill/>
          </p:spPr>
          <p:txBody>
            <a:bodyPr wrap="square" lIns="182880" tIns="146304" rIns="182880" bIns="146304" rtlCol="0">
              <a:spAutoFit/>
            </a:bodyPr>
            <a:lstStyle/>
            <a:p>
              <a:pPr>
                <a:lnSpc>
                  <a:spcPct val="90000"/>
                </a:lnSpc>
                <a:spcAft>
                  <a:spcPts val="600"/>
                </a:spcAft>
              </a:pPr>
              <a:r>
                <a:rPr lang="fr-FR" sz="2400" b="1">
                  <a:solidFill>
                    <a:schemeClr val="bg1"/>
                  </a:solidFill>
                </a:rPr>
                <a:t>1</a:t>
              </a:r>
            </a:p>
          </p:txBody>
        </p:sp>
      </p:grpSp>
      <p:grpSp>
        <p:nvGrpSpPr>
          <p:cNvPr id="2" name="Groupe 1">
            <a:extLst>
              <a:ext uri="{FF2B5EF4-FFF2-40B4-BE49-F238E27FC236}">
                <a16:creationId xmlns:a16="http://schemas.microsoft.com/office/drawing/2014/main" id="{D5C45A45-7AB4-4F6B-8E3B-52A562090FFE}"/>
              </a:ext>
            </a:extLst>
          </p:cNvPr>
          <p:cNvGrpSpPr>
            <a:grpSpLocks noChangeAspect="1"/>
          </p:cNvGrpSpPr>
          <p:nvPr/>
        </p:nvGrpSpPr>
        <p:grpSpPr>
          <a:xfrm>
            <a:off x="240425" y="3024481"/>
            <a:ext cx="433043" cy="513212"/>
            <a:chOff x="726492" y="3040776"/>
            <a:chExt cx="587465" cy="696222"/>
          </a:xfrm>
        </p:grpSpPr>
        <p:sp>
          <p:nvSpPr>
            <p:cNvPr id="31" name="Ellipse 30">
              <a:extLst>
                <a:ext uri="{FF2B5EF4-FFF2-40B4-BE49-F238E27FC236}">
                  <a16:creationId xmlns:a16="http://schemas.microsoft.com/office/drawing/2014/main" id="{A5DC4DC7-7551-4C58-83F6-2045B5E8AA1F}"/>
                </a:ext>
              </a:extLst>
            </p:cNvPr>
            <p:cNvSpPr/>
            <p:nvPr/>
          </p:nvSpPr>
          <p:spPr>
            <a:xfrm>
              <a:off x="726492" y="3149533"/>
              <a:ext cx="587465" cy="587465"/>
            </a:xfrm>
            <a:prstGeom prst="ellipse">
              <a:avLst/>
            </a:prstGeom>
            <a:solidFill>
              <a:srgbClr val="0179D7"/>
            </a:solidFill>
            <a:ln w="28575">
              <a:solidFill>
                <a:schemeClr val="bg1"/>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2" name="ZoneTexte 31">
              <a:extLst>
                <a:ext uri="{FF2B5EF4-FFF2-40B4-BE49-F238E27FC236}">
                  <a16:creationId xmlns:a16="http://schemas.microsoft.com/office/drawing/2014/main" id="{AEECE92F-7BB3-4F8B-A174-0DDAA7931750}"/>
                </a:ext>
              </a:extLst>
            </p:cNvPr>
            <p:cNvSpPr txBox="1"/>
            <p:nvPr/>
          </p:nvSpPr>
          <p:spPr>
            <a:xfrm>
              <a:off x="811551" y="3040776"/>
              <a:ext cx="417342" cy="627864"/>
            </a:xfrm>
            <a:prstGeom prst="rect">
              <a:avLst/>
            </a:prstGeom>
            <a:noFill/>
          </p:spPr>
          <p:txBody>
            <a:bodyPr wrap="square" lIns="182880" tIns="146304" rIns="182880" bIns="146304" rtlCol="0">
              <a:spAutoFit/>
            </a:bodyPr>
            <a:lstStyle/>
            <a:p>
              <a:pPr>
                <a:lnSpc>
                  <a:spcPct val="90000"/>
                </a:lnSpc>
                <a:spcAft>
                  <a:spcPts val="600"/>
                </a:spcAft>
              </a:pPr>
              <a:r>
                <a:rPr lang="fr-FR" sz="2400" b="1">
                  <a:solidFill>
                    <a:schemeClr val="bg1"/>
                  </a:solidFill>
                </a:rPr>
                <a:t>2</a:t>
              </a:r>
            </a:p>
          </p:txBody>
        </p:sp>
      </p:grpSp>
      <p:grpSp>
        <p:nvGrpSpPr>
          <p:cNvPr id="6" name="Groupe 5">
            <a:extLst>
              <a:ext uri="{FF2B5EF4-FFF2-40B4-BE49-F238E27FC236}">
                <a16:creationId xmlns:a16="http://schemas.microsoft.com/office/drawing/2014/main" id="{430A374B-DADA-415A-B7EF-B7EF6DF1E3BF}"/>
              </a:ext>
            </a:extLst>
          </p:cNvPr>
          <p:cNvGrpSpPr>
            <a:grpSpLocks noChangeAspect="1"/>
          </p:cNvGrpSpPr>
          <p:nvPr/>
        </p:nvGrpSpPr>
        <p:grpSpPr>
          <a:xfrm>
            <a:off x="240425" y="4083931"/>
            <a:ext cx="433043" cy="498324"/>
            <a:chOff x="740492" y="4275443"/>
            <a:chExt cx="587465" cy="676024"/>
          </a:xfrm>
        </p:grpSpPr>
        <p:sp>
          <p:nvSpPr>
            <p:cNvPr id="34" name="Ellipse 33">
              <a:extLst>
                <a:ext uri="{FF2B5EF4-FFF2-40B4-BE49-F238E27FC236}">
                  <a16:creationId xmlns:a16="http://schemas.microsoft.com/office/drawing/2014/main" id="{C9F5F05B-DE3C-430C-9B16-5DBB082EBA28}"/>
                </a:ext>
              </a:extLst>
            </p:cNvPr>
            <p:cNvSpPr/>
            <p:nvPr/>
          </p:nvSpPr>
          <p:spPr>
            <a:xfrm>
              <a:off x="740492" y="4364002"/>
              <a:ext cx="587465" cy="587465"/>
            </a:xfrm>
            <a:prstGeom prst="ellipse">
              <a:avLst/>
            </a:prstGeom>
            <a:solidFill>
              <a:srgbClr val="0179D7"/>
            </a:solidFill>
            <a:ln w="28575">
              <a:solidFill>
                <a:schemeClr val="bg1"/>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ZoneTexte 34">
              <a:extLst>
                <a:ext uri="{FF2B5EF4-FFF2-40B4-BE49-F238E27FC236}">
                  <a16:creationId xmlns:a16="http://schemas.microsoft.com/office/drawing/2014/main" id="{1C7D38A5-3A80-4F88-B2BB-F5178EB14AD8}"/>
                </a:ext>
              </a:extLst>
            </p:cNvPr>
            <p:cNvSpPr txBox="1"/>
            <p:nvPr/>
          </p:nvSpPr>
          <p:spPr>
            <a:xfrm>
              <a:off x="806560" y="4275443"/>
              <a:ext cx="417342" cy="627864"/>
            </a:xfrm>
            <a:prstGeom prst="rect">
              <a:avLst/>
            </a:prstGeom>
            <a:noFill/>
          </p:spPr>
          <p:txBody>
            <a:bodyPr wrap="square" lIns="182880" tIns="146304" rIns="182880" bIns="146304" rtlCol="0">
              <a:spAutoFit/>
            </a:bodyPr>
            <a:lstStyle/>
            <a:p>
              <a:pPr>
                <a:lnSpc>
                  <a:spcPct val="90000"/>
                </a:lnSpc>
                <a:spcAft>
                  <a:spcPts val="600"/>
                </a:spcAft>
              </a:pPr>
              <a:r>
                <a:rPr lang="fr-FR" sz="2400" b="1">
                  <a:solidFill>
                    <a:schemeClr val="bg1"/>
                  </a:solidFill>
                </a:rPr>
                <a:t>3</a:t>
              </a:r>
            </a:p>
          </p:txBody>
        </p:sp>
      </p:grpSp>
      <p:grpSp>
        <p:nvGrpSpPr>
          <p:cNvPr id="7" name="Groupe 6">
            <a:extLst>
              <a:ext uri="{FF2B5EF4-FFF2-40B4-BE49-F238E27FC236}">
                <a16:creationId xmlns:a16="http://schemas.microsoft.com/office/drawing/2014/main" id="{401756C5-D6E2-43B4-886E-FC6FE77DA9C3}"/>
              </a:ext>
            </a:extLst>
          </p:cNvPr>
          <p:cNvGrpSpPr>
            <a:grpSpLocks noChangeAspect="1"/>
          </p:cNvGrpSpPr>
          <p:nvPr/>
        </p:nvGrpSpPr>
        <p:grpSpPr>
          <a:xfrm>
            <a:off x="242206" y="5128492"/>
            <a:ext cx="429480" cy="498356"/>
            <a:chOff x="731326" y="5489865"/>
            <a:chExt cx="582632" cy="676070"/>
          </a:xfrm>
        </p:grpSpPr>
        <p:sp>
          <p:nvSpPr>
            <p:cNvPr id="37" name="Ellipse 36">
              <a:extLst>
                <a:ext uri="{FF2B5EF4-FFF2-40B4-BE49-F238E27FC236}">
                  <a16:creationId xmlns:a16="http://schemas.microsoft.com/office/drawing/2014/main" id="{9591452B-A053-43CD-9783-C110E3306CD3}"/>
                </a:ext>
              </a:extLst>
            </p:cNvPr>
            <p:cNvSpPr/>
            <p:nvPr/>
          </p:nvSpPr>
          <p:spPr>
            <a:xfrm>
              <a:off x="731326" y="5578470"/>
              <a:ext cx="582632" cy="587465"/>
            </a:xfrm>
            <a:prstGeom prst="ellipse">
              <a:avLst/>
            </a:prstGeom>
            <a:solidFill>
              <a:srgbClr val="0179D7"/>
            </a:solidFill>
            <a:ln w="28575">
              <a:solidFill>
                <a:schemeClr val="bg1"/>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8" name="ZoneTexte 37">
              <a:extLst>
                <a:ext uri="{FF2B5EF4-FFF2-40B4-BE49-F238E27FC236}">
                  <a16:creationId xmlns:a16="http://schemas.microsoft.com/office/drawing/2014/main" id="{91903769-E1C1-4C26-A04A-D4C415BFDD7E}"/>
                </a:ext>
              </a:extLst>
            </p:cNvPr>
            <p:cNvSpPr txBox="1"/>
            <p:nvPr/>
          </p:nvSpPr>
          <p:spPr>
            <a:xfrm>
              <a:off x="803824" y="5489865"/>
              <a:ext cx="413909" cy="627864"/>
            </a:xfrm>
            <a:prstGeom prst="rect">
              <a:avLst/>
            </a:prstGeom>
            <a:noFill/>
          </p:spPr>
          <p:txBody>
            <a:bodyPr wrap="square" lIns="182880" tIns="146304" rIns="182880" bIns="146304" rtlCol="0">
              <a:spAutoFit/>
            </a:bodyPr>
            <a:lstStyle/>
            <a:p>
              <a:pPr>
                <a:lnSpc>
                  <a:spcPct val="90000"/>
                </a:lnSpc>
                <a:spcAft>
                  <a:spcPts val="600"/>
                </a:spcAft>
              </a:pPr>
              <a:r>
                <a:rPr lang="fr-FR" sz="2400" b="1">
                  <a:solidFill>
                    <a:schemeClr val="bg1"/>
                  </a:solidFill>
                </a:rPr>
                <a:t>4</a:t>
              </a:r>
            </a:p>
          </p:txBody>
        </p:sp>
      </p:grpSp>
    </p:spTree>
    <p:extLst>
      <p:ext uri="{BB962C8B-B14F-4D97-AF65-F5344CB8AC3E}">
        <p14:creationId xmlns:p14="http://schemas.microsoft.com/office/powerpoint/2010/main" val="137824752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a:t>SSDT links</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78565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a:gradFill>
                  <a:gsLst>
                    <a:gs pos="1250">
                      <a:srgbClr val="505050"/>
                    </a:gs>
                    <a:gs pos="100000">
                      <a:srgbClr val="505050"/>
                    </a:gs>
                  </a:gsLst>
                  <a:lin ang="5400000" scaled="0"/>
                </a:gradFill>
              </a:rPr>
              <a:t>SSDT : </a:t>
            </a:r>
          </a:p>
          <a:p>
            <a:pPr lvl="1">
              <a:buFont typeface="Wingdings" panose="05000000000000000000" pitchFamily="2" charset="2"/>
              <a:buChar char="§"/>
              <a:defRPr/>
            </a:pPr>
            <a:r>
              <a:rPr lang="en-US">
                <a:gradFill>
                  <a:gsLst>
                    <a:gs pos="1250">
                      <a:srgbClr val="505050"/>
                    </a:gs>
                    <a:gs pos="100000">
                      <a:srgbClr val="505050"/>
                    </a:gs>
                  </a:gsLst>
                  <a:lin ang="5400000" scaled="0"/>
                </a:gradFill>
                <a:hlinkClick r:id="rId2"/>
              </a:rPr>
              <a:t>https://resources.infosecinstitute.com/hooking-system-service-dispatch-table-ssdt/</a:t>
            </a:r>
            <a:r>
              <a:rPr lang="en-US">
                <a:gradFill>
                  <a:gsLst>
                    <a:gs pos="1250">
                      <a:srgbClr val="505050"/>
                    </a:gs>
                    <a:gs pos="100000">
                      <a:srgbClr val="505050"/>
                    </a:gs>
                  </a:gsLst>
                  <a:lin ang="5400000" scaled="0"/>
                </a:gradFill>
              </a:rPr>
              <a:t>   </a:t>
            </a:r>
          </a:p>
          <a:p>
            <a:pPr lvl="1">
              <a:buFont typeface="Wingdings" panose="05000000000000000000" pitchFamily="2" charset="2"/>
              <a:buChar char="§"/>
              <a:defRPr/>
            </a:pPr>
            <a:r>
              <a:rPr lang="en-US">
                <a:gradFill>
                  <a:gsLst>
                    <a:gs pos="1250">
                      <a:srgbClr val="505050"/>
                    </a:gs>
                    <a:gs pos="100000">
                      <a:srgbClr val="505050"/>
                    </a:gs>
                  </a:gsLst>
                  <a:lin ang="5400000" scaled="0"/>
                </a:gradFill>
                <a:hlinkClick r:id="rId3"/>
              </a:rPr>
              <a:t>https://www.adlice.com/kernelmode-rootkits-part-1-ssdt-hooks/</a:t>
            </a:r>
            <a:r>
              <a:rPr lang="en-US">
                <a:gradFill>
                  <a:gsLst>
                    <a:gs pos="1250">
                      <a:srgbClr val="505050"/>
                    </a:gs>
                    <a:gs pos="100000">
                      <a:srgbClr val="505050"/>
                    </a:gs>
                  </a:gsLst>
                  <a:lin ang="5400000" scaled="0"/>
                </a:gradFill>
              </a:rPr>
              <a:t> </a:t>
            </a:r>
          </a:p>
          <a:p>
            <a:pPr lvl="1">
              <a:buFont typeface="Wingdings" panose="05000000000000000000" pitchFamily="2" charset="2"/>
              <a:buChar char="§"/>
              <a:defRPr/>
            </a:pPr>
            <a:r>
              <a:rPr lang="en-US">
                <a:gradFill>
                  <a:gsLst>
                    <a:gs pos="1250">
                      <a:srgbClr val="505050"/>
                    </a:gs>
                    <a:gs pos="100000">
                      <a:srgbClr val="505050"/>
                    </a:gs>
                  </a:gsLst>
                  <a:lin ang="5400000" scaled="0"/>
                </a:gradFill>
                <a:hlinkClick r:id="rId4"/>
              </a:rPr>
              <a:t>https://docs.microsoft.com/en-us/sysinternals/downloads/rootkit-revealer</a:t>
            </a:r>
            <a:r>
              <a:rPr lang="en-US">
                <a:gradFill>
                  <a:gsLst>
                    <a:gs pos="1250">
                      <a:srgbClr val="505050"/>
                    </a:gs>
                    <a:gs pos="100000">
                      <a:srgbClr val="505050"/>
                    </a:gs>
                  </a:gsLst>
                  <a:lin ang="5400000" scaled="0"/>
                </a:gradFill>
              </a:rPr>
              <a:t>  </a:t>
            </a:r>
          </a:p>
          <a:p>
            <a:pPr lvl="1">
              <a:buFont typeface="Wingdings" panose="05000000000000000000" pitchFamily="2" charset="2"/>
              <a:buChar char="§"/>
              <a:defRPr/>
            </a:pPr>
            <a:r>
              <a:rPr lang="en-US">
                <a:gradFill>
                  <a:gsLst>
                    <a:gs pos="1250">
                      <a:srgbClr val="505050"/>
                    </a:gs>
                    <a:gs pos="100000">
                      <a:srgbClr val="505050"/>
                    </a:gs>
                  </a:gsLst>
                  <a:lin ang="5400000" scaled="0"/>
                </a:gradFill>
                <a:hlinkClick r:id="rId5"/>
              </a:rPr>
              <a:t>https://bsodtutorials.wordpress.com/2014/01/08/shadow-ssdt-hooking-with-windbg/comment-page-1/</a:t>
            </a:r>
            <a:r>
              <a:rPr lang="en-US">
                <a:gradFill>
                  <a:gsLst>
                    <a:gs pos="1250">
                      <a:srgbClr val="505050"/>
                    </a:gs>
                    <a:gs pos="100000">
                      <a:srgbClr val="505050"/>
                    </a:gs>
                  </a:gsLst>
                  <a:lin ang="5400000" scaled="0"/>
                </a:gradFill>
              </a:rPr>
              <a:t>  </a:t>
            </a:r>
          </a:p>
          <a:p>
            <a:pPr lvl="1">
              <a:buFont typeface="Wingdings" panose="05000000000000000000" pitchFamily="2" charset="2"/>
              <a:buChar char="§"/>
              <a:defRPr/>
            </a:pPr>
            <a:r>
              <a:rPr lang="en-US">
                <a:gradFill>
                  <a:gsLst>
                    <a:gs pos="1250">
                      <a:srgbClr val="505050"/>
                    </a:gs>
                    <a:gs pos="100000">
                      <a:srgbClr val="505050"/>
                    </a:gs>
                  </a:gsLst>
                  <a:lin ang="5400000" scaled="0"/>
                </a:gradFill>
                <a:hlinkClick r:id="rId6"/>
              </a:rPr>
              <a:t>http://www.matousec.com/info/articles/plague-in-security-software-drivers.php</a:t>
            </a:r>
            <a:r>
              <a:rPr lang="en-US">
                <a:gradFill>
                  <a:gsLst>
                    <a:gs pos="1250">
                      <a:srgbClr val="505050"/>
                    </a:gs>
                    <a:gs pos="100000">
                      <a:srgbClr val="505050"/>
                    </a:gs>
                  </a:gsLst>
                  <a:lin ang="5400000" scaled="0"/>
                </a:gradFill>
              </a:rPr>
              <a:t>  </a:t>
            </a:r>
          </a:p>
          <a:p>
            <a:pPr lvl="1">
              <a:buFont typeface="Wingdings" panose="05000000000000000000" pitchFamily="2" charset="2"/>
              <a:buChar char="§"/>
              <a:defRPr/>
            </a:pPr>
            <a:r>
              <a:rPr lang="en-US">
                <a:gradFill>
                  <a:gsLst>
                    <a:gs pos="1250">
                      <a:srgbClr val="505050"/>
                    </a:gs>
                    <a:gs pos="100000">
                      <a:srgbClr val="505050"/>
                    </a:gs>
                  </a:gsLst>
                  <a:lin ang="5400000" scaled="0"/>
                </a:gradFill>
                <a:hlinkClick r:id="rId7"/>
              </a:rPr>
              <a:t>https://www.codeproject.com/Articles/1191465/The-Quest-for-the-SSDTs</a:t>
            </a:r>
            <a:r>
              <a:rPr lang="en-US">
                <a:gradFill>
                  <a:gsLst>
                    <a:gs pos="1250">
                      <a:srgbClr val="505050"/>
                    </a:gs>
                    <a:gs pos="100000">
                      <a:srgbClr val="505050"/>
                    </a:gs>
                  </a:gsLst>
                  <a:lin ang="5400000" scaled="0"/>
                </a:gradFill>
              </a:rPr>
              <a:t> </a:t>
            </a:r>
          </a:p>
        </p:txBody>
      </p:sp>
    </p:spTree>
    <p:extLst>
      <p:ext uri="{BB962C8B-B14F-4D97-AF65-F5344CB8AC3E}">
        <p14:creationId xmlns:p14="http://schemas.microsoft.com/office/powerpoint/2010/main" val="105656510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a:t>OS alteration attacks</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72744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dirty="0">
                <a:gradFill>
                  <a:gsLst>
                    <a:gs pos="1250">
                      <a:srgbClr val="505050"/>
                    </a:gs>
                    <a:gs pos="100000">
                      <a:srgbClr val="505050"/>
                    </a:gs>
                  </a:gsLst>
                  <a:lin ang="5400000" scaled="0"/>
                </a:gradFill>
              </a:rPr>
              <a:t>Rely on malware execution to retrieve using different technics data or executing code.</a:t>
            </a:r>
          </a:p>
          <a:p>
            <a:pPr lvl="0">
              <a:buFont typeface="Wingdings" panose="05000000000000000000" pitchFamily="2" charset="2"/>
              <a:buChar char="§"/>
              <a:defRPr/>
            </a:pPr>
            <a:r>
              <a:rPr lang="fr-FR" dirty="0">
                <a:gradFill>
                  <a:gsLst>
                    <a:gs pos="1250">
                      <a:srgbClr val="505050"/>
                    </a:gs>
                    <a:gs pos="100000">
                      <a:srgbClr val="505050"/>
                    </a:gs>
                  </a:gsLst>
                  <a:lin ang="5400000" scaled="0"/>
                </a:gradFill>
              </a:rPr>
              <a:t>M</a:t>
            </a:r>
            <a:r>
              <a:rPr lang="en-US" dirty="0" err="1">
                <a:gradFill>
                  <a:gsLst>
                    <a:gs pos="1250">
                      <a:srgbClr val="505050"/>
                    </a:gs>
                    <a:gs pos="100000">
                      <a:srgbClr val="505050"/>
                    </a:gs>
                  </a:gsLst>
                  <a:lin ang="5400000" scaled="0"/>
                </a:gradFill>
              </a:rPr>
              <a:t>ost</a:t>
            </a:r>
            <a:r>
              <a:rPr lang="en-US" dirty="0">
                <a:gradFill>
                  <a:gsLst>
                    <a:gs pos="1250">
                      <a:srgbClr val="505050"/>
                    </a:gs>
                    <a:gs pos="100000">
                      <a:srgbClr val="505050"/>
                    </a:gs>
                  </a:gsLst>
                  <a:lin ang="5400000" scaled="0"/>
                </a:gradFill>
              </a:rPr>
              <a:t> of these malware are </a:t>
            </a:r>
            <a:r>
              <a:rPr lang="en-US" dirty="0" err="1">
                <a:gradFill>
                  <a:gsLst>
                    <a:gs pos="1250">
                      <a:srgbClr val="505050"/>
                    </a:gs>
                    <a:gs pos="100000">
                      <a:srgbClr val="505050"/>
                    </a:gs>
                  </a:gsLst>
                  <a:lin ang="5400000" scaled="0"/>
                </a:gradFill>
              </a:rPr>
              <a:t>bootkits</a:t>
            </a:r>
            <a:r>
              <a:rPr lang="en-US" dirty="0">
                <a:gradFill>
                  <a:gsLst>
                    <a:gs pos="1250">
                      <a:srgbClr val="505050"/>
                    </a:gs>
                    <a:gs pos="100000">
                      <a:srgbClr val="505050"/>
                    </a:gs>
                  </a:gsLst>
                  <a:lin ang="5400000" scaled="0"/>
                </a:gradFill>
              </a:rPr>
              <a:t> or rootkits</a:t>
            </a:r>
          </a:p>
          <a:p>
            <a:pPr lvl="0">
              <a:buFont typeface="Wingdings" panose="05000000000000000000" pitchFamily="2" charset="2"/>
              <a:buChar char="§"/>
              <a:defRPr/>
            </a:pPr>
            <a:r>
              <a:rPr lang="en-US" dirty="0">
                <a:gradFill>
                  <a:gsLst>
                    <a:gs pos="1250">
                      <a:srgbClr val="505050"/>
                    </a:gs>
                    <a:gs pos="100000">
                      <a:srgbClr val="505050"/>
                    </a:gs>
                  </a:gsLst>
                  <a:lin ang="5400000" scaled="0"/>
                </a:gradFill>
              </a:rPr>
              <a:t>We will consider the OS boot processing and see how we can secure it.</a:t>
            </a:r>
          </a:p>
          <a:p>
            <a:pPr lvl="0">
              <a:buFont typeface="Wingdings" panose="05000000000000000000" pitchFamily="2" charset="2"/>
              <a:buChar char="§"/>
              <a:defRPr/>
            </a:pPr>
            <a:r>
              <a:rPr lang="en-US" dirty="0">
                <a:gradFill>
                  <a:gsLst>
                    <a:gs pos="1250">
                      <a:srgbClr val="505050"/>
                    </a:gs>
                    <a:gs pos="100000">
                      <a:srgbClr val="505050"/>
                    </a:gs>
                  </a:gsLst>
                  <a:lin ang="5400000" scaled="0"/>
                </a:gradFill>
              </a:rPr>
              <a:t>We will spend time on SSDT Hooking</a:t>
            </a:r>
          </a:p>
          <a:p>
            <a:pPr lvl="0">
              <a:buFont typeface="Wingdings" panose="05000000000000000000" pitchFamily="2" charset="2"/>
              <a:buChar char="§"/>
              <a:defRPr/>
            </a:pPr>
            <a:endParaRPr lang="en-US" dirty="0">
              <a:gradFill>
                <a:gsLst>
                  <a:gs pos="1250">
                    <a:srgbClr val="505050"/>
                  </a:gs>
                  <a:gs pos="100000">
                    <a:srgbClr val="505050"/>
                  </a:gs>
                </a:gsLst>
                <a:lin ang="5400000" scaled="0"/>
              </a:gradFill>
            </a:endParaRPr>
          </a:p>
          <a:p>
            <a:pPr lvl="0">
              <a:buFont typeface="Wingdings" panose="05000000000000000000" pitchFamily="2" charset="2"/>
              <a:buChar char="§"/>
              <a:defRPr/>
            </a:pPr>
            <a:endParaRPr lang="en-US" dirty="0">
              <a:gradFill>
                <a:gsLst>
                  <a:gs pos="1250">
                    <a:srgbClr val="505050"/>
                  </a:gs>
                  <a:gs pos="100000">
                    <a:srgbClr val="505050"/>
                  </a:gs>
                </a:gsLst>
                <a:lin ang="5400000" scaled="0"/>
              </a:gradFill>
              <a:latin typeface="Segoe UI Light"/>
            </a:endParaRPr>
          </a:p>
        </p:txBody>
      </p:sp>
    </p:spTree>
    <p:extLst>
      <p:ext uri="{BB962C8B-B14F-4D97-AF65-F5344CB8AC3E}">
        <p14:creationId xmlns:p14="http://schemas.microsoft.com/office/powerpoint/2010/main" val="402193751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019789A4-FF33-4F45-9398-FEA49955BD6A}"/>
              </a:ext>
            </a:extLst>
          </p:cNvPr>
          <p:cNvSpPr>
            <a:spLocks noGrp="1"/>
          </p:cNvSpPr>
          <p:nvPr>
            <p:ph type="title"/>
          </p:nvPr>
        </p:nvSpPr>
        <p:spPr>
          <a:xfrm>
            <a:off x="274702" y="1934285"/>
            <a:ext cx="8229535" cy="1837298"/>
          </a:xfrm>
        </p:spPr>
        <p:txBody>
          <a:bodyPr/>
          <a:lstStyle/>
          <a:p>
            <a:r>
              <a:rPr lang="en-US" sz="4800" spc="-50" dirty="0"/>
              <a:t>Securing OS boot process</a:t>
            </a:r>
            <a:br>
              <a:rPr lang="en-US" sz="4800" spc="-50" dirty="0"/>
            </a:br>
            <a:endParaRPr lang="en-US" sz="4800" spc="-50" dirty="0"/>
          </a:p>
        </p:txBody>
      </p:sp>
    </p:spTree>
    <p:extLst>
      <p:ext uri="{BB962C8B-B14F-4D97-AF65-F5344CB8AC3E}">
        <p14:creationId xmlns:p14="http://schemas.microsoft.com/office/powerpoint/2010/main" val="2773832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Overview Securing OS Boot Process</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06545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 typeface="Wingdings" panose="05000000000000000000" pitchFamily="2" charset="2"/>
              <a:buChar char="§"/>
              <a:defRPr/>
            </a:pPr>
            <a:r>
              <a:rPr lang="en-US" dirty="0">
                <a:gradFill>
                  <a:gsLst>
                    <a:gs pos="1250">
                      <a:srgbClr val="505050"/>
                    </a:gs>
                    <a:gs pos="100000">
                      <a:srgbClr val="505050"/>
                    </a:gs>
                  </a:gsLst>
                  <a:lin ang="5400000" scaled="0"/>
                </a:gradFill>
              </a:rPr>
              <a:t>When you run Windows 10 on a PC or any PC that supports Unified Extensible Firmware Interface (UEFI), Trusted Boot protects your PC from malware from the moment you power on your PC until your anti-malware starts. </a:t>
            </a:r>
          </a:p>
          <a:p>
            <a:pPr lvl="1">
              <a:buFont typeface="Wingdings" panose="05000000000000000000" pitchFamily="2" charset="2"/>
              <a:buChar char="§"/>
              <a:defRPr/>
            </a:pPr>
            <a:r>
              <a:rPr lang="en-US" dirty="0">
                <a:gradFill>
                  <a:gsLst>
                    <a:gs pos="1250">
                      <a:srgbClr val="505050"/>
                    </a:gs>
                    <a:gs pos="100000">
                      <a:srgbClr val="505050"/>
                    </a:gs>
                  </a:gsLst>
                  <a:lin ang="5400000" scaled="0"/>
                </a:gradFill>
              </a:rPr>
              <a:t>In the unlikely event that malware does infect a PC, it can’t remain hidden</a:t>
            </a:r>
          </a:p>
          <a:p>
            <a:pPr lvl="1">
              <a:buFont typeface="Wingdings" panose="05000000000000000000" pitchFamily="2" charset="2"/>
              <a:buChar char="§"/>
              <a:defRPr/>
            </a:pPr>
            <a:r>
              <a:rPr lang="en-US" dirty="0">
                <a:gradFill>
                  <a:gsLst>
                    <a:gs pos="1250">
                      <a:srgbClr val="505050"/>
                    </a:gs>
                    <a:gs pos="100000">
                      <a:srgbClr val="505050"/>
                    </a:gs>
                  </a:gsLst>
                  <a:lin ang="5400000" scaled="0"/>
                </a:gradFill>
              </a:rPr>
              <a:t>Trusted Boot can prove the system’s integrity to your infrastructure in a way that malware can’t disguise. </a:t>
            </a:r>
          </a:p>
          <a:p>
            <a:pPr lvl="1">
              <a:buFont typeface="Wingdings" panose="05000000000000000000" pitchFamily="2" charset="2"/>
              <a:buChar char="§"/>
              <a:defRPr/>
            </a:pPr>
            <a:r>
              <a:rPr lang="en-US" dirty="0">
                <a:gradFill>
                  <a:gsLst>
                    <a:gs pos="1250">
                      <a:srgbClr val="505050"/>
                    </a:gs>
                    <a:gs pos="100000">
                      <a:srgbClr val="505050"/>
                    </a:gs>
                  </a:gsLst>
                  <a:lin ang="5400000" scaled="0"/>
                </a:gradFill>
              </a:rPr>
              <a:t>Even on PCs without UEFI, Windows 10 provides even better startup security than previous versions of Windows.</a:t>
            </a:r>
            <a:endParaRPr lang="en-US" dirty="0">
              <a:gradFill>
                <a:gsLst>
                  <a:gs pos="1250">
                    <a:srgbClr val="505050"/>
                  </a:gs>
                  <a:gs pos="100000">
                    <a:srgbClr val="505050"/>
                  </a:gs>
                </a:gsLst>
                <a:lin ang="5400000" scaled="0"/>
              </a:gradFill>
              <a:latin typeface="Segoe UI Light"/>
            </a:endParaRPr>
          </a:p>
        </p:txBody>
      </p:sp>
    </p:spTree>
    <p:extLst>
      <p:ext uri="{BB962C8B-B14F-4D97-AF65-F5344CB8AC3E}">
        <p14:creationId xmlns:p14="http://schemas.microsoft.com/office/powerpoint/2010/main" val="396907152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OS Boot Process - The threat: rootkits</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49018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i="1" dirty="0"/>
              <a:t>Rootkits</a:t>
            </a:r>
            <a:r>
              <a:rPr lang="en-US" dirty="0"/>
              <a:t> are a sophisticated and dangerous type of malware that run in kernel mode, using the same privileges as the operating system.</a:t>
            </a:r>
          </a:p>
          <a:p>
            <a:pPr lvl="1"/>
            <a:r>
              <a:rPr lang="en-US" dirty="0"/>
              <a:t>Because rootkits have the same rights as the operating system and start before it, they can completely hide themselves and other applications. </a:t>
            </a:r>
          </a:p>
          <a:p>
            <a:pPr lvl="1"/>
            <a:r>
              <a:rPr lang="en-US" dirty="0"/>
              <a:t>Often, rootkits are part of an entire suite of malware that can bypass local logins, record passwords and keystrokes, transfer private files, and capture cryptographic data.</a:t>
            </a:r>
          </a:p>
        </p:txBody>
      </p:sp>
    </p:spTree>
    <p:extLst>
      <p:ext uri="{BB962C8B-B14F-4D97-AF65-F5344CB8AC3E}">
        <p14:creationId xmlns:p14="http://schemas.microsoft.com/office/powerpoint/2010/main" val="264214462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OS Boot Process - The threat: rootkits</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46891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Different types of rootkits load during different phases of the startup process:</a:t>
            </a:r>
          </a:p>
          <a:p>
            <a:pPr lvl="1"/>
            <a:r>
              <a:rPr lang="en-US" b="1" dirty="0"/>
              <a:t>Firmware rootkits.</a:t>
            </a:r>
            <a:r>
              <a:rPr lang="en-US" dirty="0"/>
              <a:t> These kits overwrite the firmware of the PC’s basic input/output system or other hardware so the rootkit can start before Windows.</a:t>
            </a:r>
          </a:p>
          <a:p>
            <a:pPr lvl="1"/>
            <a:r>
              <a:rPr lang="en-US" b="1" dirty="0" err="1"/>
              <a:t>Bootkits</a:t>
            </a:r>
            <a:r>
              <a:rPr lang="en-US" b="1" dirty="0"/>
              <a:t>.</a:t>
            </a:r>
            <a:r>
              <a:rPr lang="en-US" dirty="0"/>
              <a:t> These kits replace the operating system’s bootloader (the small piece of software that starts the operating system) so that the PC loads the </a:t>
            </a:r>
            <a:r>
              <a:rPr lang="en-US" dirty="0" err="1"/>
              <a:t>bootkit</a:t>
            </a:r>
            <a:r>
              <a:rPr lang="en-US" dirty="0"/>
              <a:t> before the operating system.</a:t>
            </a:r>
          </a:p>
          <a:p>
            <a:pPr lvl="1"/>
            <a:r>
              <a:rPr lang="en-US" b="1" dirty="0"/>
              <a:t>Kernel rootkits.</a:t>
            </a:r>
            <a:r>
              <a:rPr lang="en-US" dirty="0"/>
              <a:t> These kits replace a portion of the operating system kernel so the rootkit can start automatically when the operating system loads.</a:t>
            </a:r>
          </a:p>
          <a:p>
            <a:pPr lvl="1"/>
            <a:r>
              <a:rPr lang="en-US" b="1" dirty="0"/>
              <a:t>Driver rootkits.</a:t>
            </a:r>
            <a:r>
              <a:rPr lang="en-US" dirty="0"/>
              <a:t> These kits pretend to be one of the trusted drivers that Windows uses to communicate with the PC hardware.</a:t>
            </a:r>
          </a:p>
        </p:txBody>
      </p:sp>
    </p:spTree>
    <p:extLst>
      <p:ext uri="{BB962C8B-B14F-4D97-AF65-F5344CB8AC3E}">
        <p14:creationId xmlns:p14="http://schemas.microsoft.com/office/powerpoint/2010/main" val="417065273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89127" y="1212848"/>
            <a:ext cx="5847348" cy="5408463"/>
          </a:xfrm>
          <a:prstGeom prst="rect">
            <a:avLst/>
          </a:prstGeom>
          <a:solidFill>
            <a:srgbClr val="0179D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 name="Text Placeholder 5"/>
          <p:cNvSpPr txBox="1">
            <a:spLocks/>
          </p:cNvSpPr>
          <p:nvPr/>
        </p:nvSpPr>
        <p:spPr>
          <a:xfrm>
            <a:off x="6894520" y="1793402"/>
            <a:ext cx="4627179" cy="1846659"/>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defRPr/>
            </a:pPr>
            <a:r>
              <a:rPr lang="en-US" dirty="0">
                <a:solidFill>
                  <a:schemeClr val="bg1"/>
                </a:solidFill>
              </a:rPr>
              <a:t>BIOS and UEFI startup processes differences.</a:t>
            </a:r>
            <a:endParaRPr kumimoji="0" lang="en-US" sz="2000" b="0" i="0" u="none" strike="noStrike" kern="1200" cap="none" spc="0" normalizeH="0" baseline="0" noProof="0" dirty="0">
              <a:ln>
                <a:noFill/>
              </a:ln>
              <a:solidFill>
                <a:schemeClr val="bg1"/>
              </a:solidFill>
              <a:effectLst/>
              <a:uLnTx/>
              <a:uFillTx/>
              <a:latin typeface="Calibri" panose="020F0502020204030204"/>
            </a:endParaRPr>
          </a:p>
        </p:txBody>
      </p:sp>
      <p:sp>
        <p:nvSpPr>
          <p:cNvPr id="2" name="Espace réservé du texte 1">
            <a:extLst>
              <a:ext uri="{FF2B5EF4-FFF2-40B4-BE49-F238E27FC236}">
                <a16:creationId xmlns:a16="http://schemas.microsoft.com/office/drawing/2014/main" id="{FD333685-2AF8-4279-8249-6C859354084E}"/>
              </a:ext>
            </a:extLst>
          </p:cNvPr>
          <p:cNvSpPr>
            <a:spLocks noGrp="1"/>
          </p:cNvSpPr>
          <p:nvPr>
            <p:ph type="body" sz="quarter" idx="13"/>
          </p:nvPr>
        </p:nvSpPr>
        <p:spPr>
          <a:xfrm>
            <a:off x="274702" y="633766"/>
            <a:ext cx="11721160" cy="479404"/>
          </a:xfrm>
        </p:spPr>
        <p:txBody>
          <a:bodyPr/>
          <a:lstStyle/>
          <a:p>
            <a:r>
              <a:rPr lang="en-US" dirty="0"/>
              <a:t>OS Boot Process - </a:t>
            </a:r>
            <a:r>
              <a:rPr lang="fr-FR" dirty="0"/>
              <a:t>BIOS versus UEFI.</a:t>
            </a:r>
          </a:p>
        </p:txBody>
      </p:sp>
      <p:pic>
        <p:nvPicPr>
          <p:cNvPr id="3" name="Image 2">
            <a:extLst>
              <a:ext uri="{FF2B5EF4-FFF2-40B4-BE49-F238E27FC236}">
                <a16:creationId xmlns:a16="http://schemas.microsoft.com/office/drawing/2014/main" id="{B3731FC4-527A-4982-AA5B-46A576229354}"/>
              </a:ext>
            </a:extLst>
          </p:cNvPr>
          <p:cNvPicPr>
            <a:picLocks noChangeAspect="1"/>
          </p:cNvPicPr>
          <p:nvPr/>
        </p:nvPicPr>
        <p:blipFill>
          <a:blip r:embed="rId3"/>
          <a:stretch>
            <a:fillRect/>
          </a:stretch>
        </p:blipFill>
        <p:spPr>
          <a:xfrm>
            <a:off x="193353" y="2680324"/>
            <a:ext cx="6279448" cy="1514701"/>
          </a:xfrm>
          <a:prstGeom prst="rect">
            <a:avLst/>
          </a:prstGeom>
        </p:spPr>
      </p:pic>
    </p:spTree>
    <p:extLst>
      <p:ext uri="{BB962C8B-B14F-4D97-AF65-F5344CB8AC3E}">
        <p14:creationId xmlns:p14="http://schemas.microsoft.com/office/powerpoint/2010/main" val="35147444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89127" y="1212848"/>
            <a:ext cx="5847348" cy="5408463"/>
          </a:xfrm>
          <a:prstGeom prst="rect">
            <a:avLst/>
          </a:prstGeom>
          <a:solidFill>
            <a:srgbClr val="0179D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 name="Text Placeholder 5"/>
          <p:cNvSpPr txBox="1">
            <a:spLocks/>
          </p:cNvSpPr>
          <p:nvPr/>
        </p:nvSpPr>
        <p:spPr>
          <a:xfrm>
            <a:off x="6894520" y="1793402"/>
            <a:ext cx="4627179" cy="2954655"/>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defRPr/>
            </a:pPr>
            <a:r>
              <a:rPr lang="en-US" dirty="0">
                <a:solidFill>
                  <a:schemeClr val="bg1"/>
                </a:solidFill>
              </a:rPr>
              <a:t>Secure Boot, Trusted Boot, and Measured Boot block malware at every stage.</a:t>
            </a:r>
            <a:endParaRPr kumimoji="0" lang="en-US" sz="2000" b="0" i="0" u="none" strike="noStrike" kern="1200" cap="none" spc="0" normalizeH="0" baseline="0" noProof="0" dirty="0">
              <a:ln>
                <a:noFill/>
              </a:ln>
              <a:solidFill>
                <a:schemeClr val="bg1"/>
              </a:solidFill>
              <a:effectLst/>
              <a:uLnTx/>
              <a:uFillTx/>
              <a:latin typeface="Calibri" panose="020F0502020204030204"/>
            </a:endParaRPr>
          </a:p>
        </p:txBody>
      </p:sp>
      <p:sp>
        <p:nvSpPr>
          <p:cNvPr id="2" name="Espace réservé du texte 1">
            <a:extLst>
              <a:ext uri="{FF2B5EF4-FFF2-40B4-BE49-F238E27FC236}">
                <a16:creationId xmlns:a16="http://schemas.microsoft.com/office/drawing/2014/main" id="{FD333685-2AF8-4279-8249-6C859354084E}"/>
              </a:ext>
            </a:extLst>
          </p:cNvPr>
          <p:cNvSpPr>
            <a:spLocks noGrp="1"/>
          </p:cNvSpPr>
          <p:nvPr>
            <p:ph type="body" sz="quarter" idx="13"/>
          </p:nvPr>
        </p:nvSpPr>
        <p:spPr>
          <a:xfrm>
            <a:off x="274702" y="633766"/>
            <a:ext cx="11721160" cy="479404"/>
          </a:xfrm>
        </p:spPr>
        <p:txBody>
          <a:bodyPr/>
          <a:lstStyle/>
          <a:p>
            <a:r>
              <a:rPr lang="en-US" dirty="0"/>
              <a:t>OS Boot Process - </a:t>
            </a:r>
            <a:r>
              <a:rPr lang="fr-FR" dirty="0"/>
              <a:t>Windows 10 startup process.</a:t>
            </a:r>
          </a:p>
        </p:txBody>
      </p:sp>
      <p:pic>
        <p:nvPicPr>
          <p:cNvPr id="7" name="Picture 6">
            <a:extLst>
              <a:ext uri="{FF2B5EF4-FFF2-40B4-BE49-F238E27FC236}">
                <a16:creationId xmlns:a16="http://schemas.microsoft.com/office/drawing/2014/main" id="{20B7E1E8-6F4C-40E0-8E98-635C4DD2C116}"/>
              </a:ext>
            </a:extLst>
          </p:cNvPr>
          <p:cNvPicPr>
            <a:picLocks noChangeAspect="1"/>
          </p:cNvPicPr>
          <p:nvPr/>
        </p:nvPicPr>
        <p:blipFill>
          <a:blip r:embed="rId3"/>
          <a:stretch>
            <a:fillRect/>
          </a:stretch>
        </p:blipFill>
        <p:spPr>
          <a:xfrm>
            <a:off x="1189092" y="1326671"/>
            <a:ext cx="4738389" cy="5566559"/>
          </a:xfrm>
          <a:prstGeom prst="rect">
            <a:avLst/>
          </a:prstGeom>
        </p:spPr>
      </p:pic>
    </p:spTree>
    <p:extLst>
      <p:ext uri="{BB962C8B-B14F-4D97-AF65-F5344CB8AC3E}">
        <p14:creationId xmlns:p14="http://schemas.microsoft.com/office/powerpoint/2010/main" val="6798705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051&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bNumberIsYear val=&quot;0&quot;/&gt;&lt;/m_precDefaultYear&gt;&lt;m_precDefaultQuarter&gt;&lt;m_bNumberIsYear val=&quot;0&quot;/&gt;&lt;/m_precDefaultQuarter&gt;&lt;m_precDefaultMonth&gt;&lt;m_bNumberIsYear val=&quot;0&quot;/&gt;&lt;/m_precDefaultMonth&gt;&lt;m_precDefaultWeek&gt;&lt;m_bNumberIsYear val=&quot;0&quot;/&gt;&lt;/m_precDefaultWeek&gt;&lt;m_precDefaultDay&gt;&lt;m_bNumberIsYear val=&quot;0&quot;/&gt;&lt;/m_precDefaultDay&gt;&lt;m_mruColor&gt;&lt;m_vecMRU length=&quot;20&quot;&gt;&lt;elem m_fUsage=&quot;1.00000000000000000000E+000&quot;&gt;&lt;m_msothmcolidx val=&quot;0&quot;/&gt;&lt;m_rgb r=&quot;f5&quot; g=&quot;d4&quot; b=&quot;da&quot;/&gt;&lt;m_ppcolschidx tagver0=&quot;23004&quot; tagname0=&quot;m_ppcolschidxUNRECOGNIZED&quot; val=&quot;0&quot;/&gt;&lt;m_nBrightness val=&quot;0&quot;/&gt;&lt;/elem&gt;&lt;elem m_fUsage=&quot;9.00000000000000020000E-001&quot;&gt;&lt;m_msothmcolidx val=&quot;0&quot;/&gt;&lt;m_rgb r=&quot;ea&quot; g=&quot;a9&quot; b=&quot;b6&quot;/&gt;&lt;m_ppcolschidx tagver0=&quot;23004&quot; tagname0=&quot;m_ppcolschidxUNRECOGNIZED&quot; val=&quot;0&quot;/&gt;&lt;m_nBrightness val=&quot;0&quot;/&gt;&lt;/elem&gt;&lt;elem m_fUsage=&quot;8.10000000000000050000E-001&quot;&gt;&lt;m_msothmcolidx val=&quot;0&quot;/&gt;&lt;m_rgb r=&quot;e0&quot; g=&quot;7e&quot; b=&quot;91&quot;/&gt;&lt;m_ppcolschidx tagver0=&quot;23004&quot; tagname0=&quot;m_ppcolschidxUNRECOGNIZED&quot; val=&quot;0&quot;/&gt;&lt;m_nBrightness val=&quot;0&quot;/&gt;&lt;/elem&gt;&lt;elem m_fUsage=&quot;7.29000000000000090000E-001&quot;&gt;&lt;m_msothmcolidx val=&quot;0&quot;/&gt;&lt;m_rgb r=&quot;c4&quot; g=&quot;2f&quot; b=&quot;4c&quot;/&gt;&lt;m_ppcolschidx tagver0=&quot;23004&quot; tagname0=&quot;m_ppcolschidxUNRECOGNIZED&quot; val=&quot;0&quot;/&gt;&lt;m_nBrightness val=&quot;0&quot;/&gt;&lt;/elem&gt;&lt;elem m_fUsage=&quot;6.56100000000000130000E-001&quot;&gt;&lt;m_msothmcolidx val=&quot;0&quot;/&gt;&lt;m_rgb r=&quot;dc&quot; g=&quot;e6&quot; b=&quot;f2&quot;/&gt;&lt;m_ppcolschidx tagver0=&quot;23004&quot; tagname0=&quot;m_ppcolschidxUNRECOGNIZED&quot; val=&quot;0&quot;/&gt;&lt;m_nBrightness val=&quot;0&quot;/&gt;&lt;/elem&gt;&lt;elem m_fUsage=&quot;5.96240132571000060000E-001&quot;&gt;&lt;m_msothmcolidx val=&quot;0&quot;/&gt;&lt;m_rgb r=&quot;40&quot; g=&quot;b0&quot; b=&quot;ff&quot;/&gt;&lt;m_ppcolschidx tagver0=&quot;23004&quot; tagname0=&quot;m_ppcolschidxUNRECOGNIZED&quot; val=&quot;0&quot;/&gt;&lt;m_nBrightness val=&quot;0&quot;/&gt;&lt;/elem&gt;&lt;elem m_fUsage=&quot;5.90490000000000180000E-001&quot;&gt;&lt;m_msothmcolidx val=&quot;0&quot;/&gt;&lt;m_rgb r=&quot;b9&quot; g=&quot;cd&quot; b=&quot;e5&quot;/&gt;&lt;m_ppcolschidx tagver0=&quot;23004&quot; tagname0=&quot;m_ppcolschidxUNRECOGNIZED&quot; val=&quot;0&quot;/&gt;&lt;m_nBrightness val=&quot;0&quot;/&gt;&lt;/elem&gt;&lt;elem m_fUsage=&quot;5.31441000000000160000E-001&quot;&gt;&lt;m_msothmcolidx val=&quot;0&quot;/&gt;&lt;m_rgb r=&quot;95&quot; g=&quot;b3&quot; b=&quot;d7&quot;/&gt;&lt;m_ppcolschidx tagver0=&quot;23004&quot; tagname0=&quot;m_ppcolschidxUNRECOGNIZED&quot; val=&quot;0&quot;/&gt;&lt;m_nBrightness val=&quot;0&quot;/&gt;&lt;/elem&gt;&lt;elem m_fUsage=&quot;4.78296900000000140000E-001&quot;&gt;&lt;m_msothmcolidx val=&quot;0&quot;/&gt;&lt;m_rgb r=&quot;4f&quot; g=&quot;81&quot; b=&quot;bd&quot;/&gt;&lt;m_ppcolschidx tagver0=&quot;23004&quot; tagname0=&quot;m_ppcolschidxUNRECOGNIZED&quot; val=&quot;0&quot;/&gt;&lt;m_nBrightness val=&quot;0&quot;/&gt;&lt;/elem&gt;&lt;elem m_fUsage=&quot;4.30467210000000160000E-001&quot;&gt;&lt;m_msothmcolidx val=&quot;0&quot;/&gt;&lt;m_rgb r=&quot;e6&quot; g=&quot;b9&quot; b=&quot;b8&quot;/&gt;&lt;m_ppcolschidx tagver0=&quot;23004&quot; tagname0=&quot;m_ppcolschidxUNRECOGNIZED&quot; val=&quot;0&quot;/&gt;&lt;m_nBrightness val=&quot;0&quot;/&gt;&lt;/elem&gt;&lt;elem m_fUsage=&quot;3.87420489000000150000E-001&quot;&gt;&lt;m_msothmcolidx val=&quot;0&quot;/&gt;&lt;m_rgb r=&quot;bf&quot; g=&quot;e4&quot; b=&quot;ff&quot;/&gt;&lt;m_ppcolschidx tagver0=&quot;23004&quot; tagname0=&quot;m_ppcolschidxUNRECOGNIZED&quot; val=&quot;0&quot;/&gt;&lt;m_nBrightness val=&quot;0&quot;/&gt;&lt;/elem&gt;&lt;elem m_fUsage=&quot;3.48678440100000150000E-001&quot;&gt;&lt;m_msothmcolidx val=&quot;0&quot;/&gt;&lt;m_rgb r=&quot;80&quot; g=&quot;ca&quot; b=&quot;ff&quot;/&gt;&lt;m_ppcolschidx tagver0=&quot;23004&quot; tagname0=&quot;m_ppcolschidxUNRECOGNIZED&quot; val=&quot;0&quot;/&gt;&lt;m_nBrightness val=&quot;0&quot;/&gt;&lt;/elem&gt;&lt;elem m_fUsage=&quot;2.59513624428511560000E-001&quot;&gt;&lt;m_msothmcolidx val=&quot;0&quot;/&gt;&lt;m_rgb r=&quot;c6&quot; g=&quot;d9&quot; b=&quot;f1&quot;/&gt;&lt;m_ppcolschidx tagver0=&quot;23004&quot; tagname0=&quot;m_ppcolschidxUNRECOGNIZED&quot; val=&quot;0&quot;/&gt;&lt;m_nBrightness val=&quot;0&quot;/&gt;&lt;/elem&gt;&lt;elem m_fUsage=&quot;2.54186582832900130000E-001&quot;&gt;&lt;m_msothmcolidx val=&quot;0&quot;/&gt;&lt;m_rgb r=&quot;0&quot; g=&quot;70&quot; b=&quot;c0&quot;/&gt;&lt;m_ppcolschidx tagver0=&quot;23004&quot; tagname0=&quot;m_ppcolschidxUNRECOGNIZED&quot; val=&quot;0&quot;/&gt;&lt;m_nBrightness val=&quot;0&quot;/&gt;&lt;/elem&gt;&lt;elem m_fUsage=&quot;2.33562261985660410000E-001&quot;&gt;&lt;m_msothmcolidx val=&quot;0&quot;/&gt;&lt;m_rgb r=&quot;55&quot; g=&quot;8e&quot; b=&quot;d5&quot;/&gt;&lt;m_ppcolschidx tagver0=&quot;23004&quot; tagname0=&quot;m_ppcolschidxUNRECOGNIZED&quot; val=&quot;0&quot;/&gt;&lt;m_nBrightness val=&quot;0&quot;/&gt;&lt;/elem&gt;&lt;elem m_fUsage=&quot;2.28767924549610120000E-001&quot;&gt;&lt;m_msothmcolidx val=&quot;0&quot;/&gt;&lt;m_rgb r=&quot;f7&quot; g=&quot;cf&quot; b=&quot;d6&quot;/&gt;&lt;m_ppcolschidx tagver0=&quot;23004&quot; tagname0=&quot;m_ppcolschidxUNRECOGNIZED&quot; val=&quot;0&quot;/&gt;&lt;m_nBrightness val=&quot;0&quot;/&gt;&lt;/elem&gt;&lt;elem m_fUsage=&quot;2.10206035787094380000E-001&quot;&gt;&lt;m_msothmcolidx val=&quot;0&quot;/&gt;&lt;m_rgb r=&quot;1f&quot; g=&quot;49&quot; b=&quot;7d&quot;/&gt;&lt;m_ppcolschidx tagver0=&quot;23004&quot; tagname0=&quot;m_ppcolschidxUNRECOGNIZED&quot; val=&quot;0&quot;/&gt;&lt;m_nBrightness val=&quot;0&quot;/&gt;&lt;/elem&gt;&lt;elem m_fUsage=&quot;2.05891132094649100000E-001&quot;&gt;&lt;m_msothmcolidx val=&quot;0&quot;/&gt;&lt;m_rgb r=&quot;ef&quot; g=&quot;9e&quot; b=&quot;ae&quot;/&gt;&lt;m_ppcolschidx tagver0=&quot;23004&quot; tagname0=&quot;m_ppcolschidxUNRECOGNIZED&quot; val=&quot;0&quot;/&gt;&lt;m_nBrightness val=&quot;0&quot;/&gt;&lt;/elem&gt;&lt;elem m_fUsage=&quot;1.85302018885184190000E-001&quot;&gt;&lt;m_msothmcolidx val=&quot;0&quot;/&gt;&lt;m_rgb r=&quot;e7&quot; g=&quot;6e&quot; b=&quot;85&quot;/&gt;&lt;m_ppcolschidx tagver0=&quot;23004&quot; tagname0=&quot;m_ppcolschidxUNRECOGNIZED&quot; val=&quot;0&quot;/&gt;&lt;m_nBrightness val=&quot;0&quot;/&gt;&lt;/elem&gt;&lt;elem m_fUsage=&quot;1.66771816996665770000E-001&quot;&gt;&lt;m_msothmcolidx val=&quot;0&quot;/&gt;&lt;m_rgb r=&quot;c5&quot; g=&quot;20&quot; b=&quot;3f&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heme/theme1.xml><?xml version="1.0" encoding="utf-8"?>
<a:theme xmlns:a="http://schemas.openxmlformats.org/drawingml/2006/main" name="WHITE TEMPLATE">
  <a:themeElements>
    <a:clrScheme name="Personnalisé 1">
      <a:dk1>
        <a:srgbClr val="505050"/>
      </a:dk1>
      <a:lt1>
        <a:srgbClr val="FFFFFF"/>
      </a:lt1>
      <a:dk2>
        <a:srgbClr val="0078D7"/>
      </a:dk2>
      <a:lt2>
        <a:srgbClr val="00BCF2"/>
      </a:lt2>
      <a:accent1>
        <a:srgbClr val="0078D7"/>
      </a:accent1>
      <a:accent2>
        <a:srgbClr val="002050"/>
      </a:accent2>
      <a:accent3>
        <a:srgbClr val="B4009E"/>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1.potx" id="{CA9BE438-1B0F-41E9-BD34-9780A77D52B5}" vid="{6EB7C265-9C81-4626-BD14-B5A4426B07BD}"/>
    </a:ext>
  </a:extLst>
</a:theme>
</file>

<file path=ppt/theme/theme2.xml><?xml version="1.0" encoding="utf-8"?>
<a:theme xmlns:a="http://schemas.openxmlformats.org/drawingml/2006/main" name="1_WHITE TEMPLATE">
  <a:themeElements>
    <a:clrScheme name="Personnalisé 1">
      <a:dk1>
        <a:srgbClr val="505050"/>
      </a:dk1>
      <a:lt1>
        <a:srgbClr val="FFFFFF"/>
      </a:lt1>
      <a:dk2>
        <a:srgbClr val="0078D7"/>
      </a:dk2>
      <a:lt2>
        <a:srgbClr val="00BCF2"/>
      </a:lt2>
      <a:accent1>
        <a:srgbClr val="0078D7"/>
      </a:accent1>
      <a:accent2>
        <a:srgbClr val="002050"/>
      </a:accent2>
      <a:accent3>
        <a:srgbClr val="B4009E"/>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1.potx" id="{CA9BE438-1B0F-41E9-BD34-9780A77D52B5}" vid="{6EB7C265-9C81-4626-BD14-B5A4426B07BD}"/>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Windows 10">
    <a:dk1>
      <a:srgbClr val="505050"/>
    </a:dk1>
    <a:lt1>
      <a:srgbClr val="FFFFFF"/>
    </a:lt1>
    <a:dk2>
      <a:srgbClr val="0078D7"/>
    </a:dk2>
    <a:lt2>
      <a:srgbClr val="EAEAEA"/>
    </a:lt2>
    <a:accent1>
      <a:srgbClr val="0078D7"/>
    </a:accent1>
    <a:accent2>
      <a:srgbClr val="002050"/>
    </a:accent2>
    <a:accent3>
      <a:srgbClr val="008272"/>
    </a:accent3>
    <a:accent4>
      <a:srgbClr val="107C10"/>
    </a:accent4>
    <a:accent5>
      <a:srgbClr val="092D91"/>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Windows 10">
    <a:dk1>
      <a:srgbClr val="505050"/>
    </a:dk1>
    <a:lt1>
      <a:srgbClr val="FFFFFF"/>
    </a:lt1>
    <a:dk2>
      <a:srgbClr val="0078D7"/>
    </a:dk2>
    <a:lt2>
      <a:srgbClr val="EAEAEA"/>
    </a:lt2>
    <a:accent1>
      <a:srgbClr val="0078D7"/>
    </a:accent1>
    <a:accent2>
      <a:srgbClr val="002050"/>
    </a:accent2>
    <a:accent3>
      <a:srgbClr val="008272"/>
    </a:accent3>
    <a:accent4>
      <a:srgbClr val="107C10"/>
    </a:accent4>
    <a:accent5>
      <a:srgbClr val="092D91"/>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36626226E27B74892394EFBDF922767" ma:contentTypeVersion="2" ma:contentTypeDescription="Create a new document." ma:contentTypeScope="" ma:versionID="7eb1f3556ce03623d52d047154736948">
  <xsd:schema xmlns:xsd="http://www.w3.org/2001/XMLSchema" xmlns:xs="http://www.w3.org/2001/XMLSchema" xmlns:p="http://schemas.microsoft.com/office/2006/metadata/properties" xmlns:ns2="517b36ea-b140-47be-8d07-387acfc90838" targetNamespace="http://schemas.microsoft.com/office/2006/metadata/properties" ma:root="true" ma:fieldsID="8f91c62ed870a8b4a8a08e92a9d04d9d" ns2:_="">
    <xsd:import namespace="517b36ea-b140-47be-8d07-387acfc9083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7b36ea-b140-47be-8d07-387acfc908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140B17-0E85-40FB-904D-6E0A38E3BAB5}">
  <ds:schemaRefs>
    <ds:schemaRef ds:uri="http://purl.org/dc/dcmitype/"/>
    <ds:schemaRef ds:uri="http://schemas.microsoft.com/office/infopath/2007/PartnerControls"/>
    <ds:schemaRef ds:uri="http://schemas.microsoft.com/office/2006/documentManagement/types"/>
    <ds:schemaRef ds:uri="http://schemas.microsoft.com/office/2006/metadata/properties"/>
    <ds:schemaRef ds:uri="http://purl.org/dc/elements/1.1/"/>
    <ds:schemaRef ds:uri="517b36ea-b140-47be-8d07-387acfc90838"/>
    <ds:schemaRef ds:uri="http://schemas.openxmlformats.org/package/2006/metadata/core-properties"/>
    <ds:schemaRef ds:uri="http://purl.org/dc/terms/"/>
    <ds:schemaRef ds:uri="http://www.w3.org/XML/1998/namespace"/>
  </ds:schemaRefs>
</ds:datastoreItem>
</file>

<file path=customXml/itemProps2.xml><?xml version="1.0" encoding="utf-8"?>
<ds:datastoreItem xmlns:ds="http://schemas.openxmlformats.org/officeDocument/2006/customXml" ds:itemID="{E8E5E569-50E6-4E55-854C-3359E7A540F3}">
  <ds:schemaRefs>
    <ds:schemaRef ds:uri="http://schemas.microsoft.com/sharepoint/v3/contenttype/forms"/>
  </ds:schemaRefs>
</ds:datastoreItem>
</file>

<file path=customXml/itemProps3.xml><?xml version="1.0" encoding="utf-8"?>
<ds:datastoreItem xmlns:ds="http://schemas.openxmlformats.org/officeDocument/2006/customXml" ds:itemID="{75078BD6-0BC2-47C5-A54F-13BCB80D94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7b36ea-b140-47be-8d07-387acfc908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2164</Words>
  <Application>Microsoft Office PowerPoint</Application>
  <PresentationFormat>Personnalisé</PresentationFormat>
  <Paragraphs>132</Paragraphs>
  <Slides>28</Slides>
  <Notes>5</Notes>
  <HiddenSlides>2</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28</vt:i4>
      </vt:variant>
    </vt:vector>
  </HeadingPairs>
  <TitlesOfParts>
    <vt:vector size="37" baseType="lpstr">
      <vt:lpstr>Arial</vt:lpstr>
      <vt:lpstr>Calibri</vt:lpstr>
      <vt:lpstr>Segoe UI</vt:lpstr>
      <vt:lpstr>Segoe UI Light</vt:lpstr>
      <vt:lpstr>Segoe UI Semibold</vt:lpstr>
      <vt:lpstr>Segoe UI Semilight</vt:lpstr>
      <vt:lpstr>Wingdings</vt:lpstr>
      <vt:lpstr>WHITE TEMPLATE</vt:lpstr>
      <vt:lpstr>1_WHITE TEMPLATE</vt:lpstr>
      <vt:lpstr>Présentation PowerPoint</vt:lpstr>
      <vt:lpstr>Présentation PowerPoint</vt:lpstr>
      <vt:lpstr>Présentation PowerPoint</vt:lpstr>
      <vt:lpstr>Securing OS boot process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SSDT Hooking </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Security Module 4 – Malware with Windows</dc:title>
  <dc:creator/>
  <cp:lastModifiedBy/>
  <cp:revision>1</cp:revision>
  <dcterms:modified xsi:type="dcterms:W3CDTF">2018-09-14T13:52:47Z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MSFT 2014 v4</vt:lpwstr>
  </property>
  <property fmtid="{D5CDD505-2E9C-101B-9397-08002B2CF9AE}" pid="3" name="Template Name">
    <vt:lpwstr>Onscreen</vt:lpwstr>
  </property>
  <property fmtid="{D5CDD505-2E9C-101B-9397-08002B2CF9AE}" pid="4" name="ContentTypeId">
    <vt:lpwstr>0x010100536626226E27B74892394EFBDF922767</vt:lpwstr>
  </property>
  <property fmtid="{D5CDD505-2E9C-101B-9397-08002B2CF9AE}" pid="5" name="Order">
    <vt:r8>158000</vt:r8>
  </property>
  <property fmtid="{D5CDD505-2E9C-101B-9397-08002B2CF9AE}" pid="6" name="_NewReviewCycle">
    <vt:lpwstr/>
  </property>
  <property fmtid="{D5CDD505-2E9C-101B-9397-08002B2CF9AE}" pid="7" name="DocVizMetadataToken">
    <vt:lpwstr>600x586x1</vt:lpwstr>
  </property>
  <property fmtid="{D5CDD505-2E9C-101B-9397-08002B2CF9AE}" pid="8" name="MSIP_Label_f42aa342-8706-4288-bd11-ebb85995028c_Enabled">
    <vt:lpwstr>True</vt:lpwstr>
  </property>
  <property fmtid="{D5CDD505-2E9C-101B-9397-08002B2CF9AE}" pid="9" name="MSIP_Label_f42aa342-8706-4288-bd11-ebb85995028c_SiteId">
    <vt:lpwstr>72f988bf-86f1-41af-91ab-2d7cd011db47</vt:lpwstr>
  </property>
  <property fmtid="{D5CDD505-2E9C-101B-9397-08002B2CF9AE}" pid="10" name="MSIP_Label_f42aa342-8706-4288-bd11-ebb85995028c_Owner">
    <vt:lpwstr>bboucken@microsoft.com</vt:lpwstr>
  </property>
  <property fmtid="{D5CDD505-2E9C-101B-9397-08002B2CF9AE}" pid="11" name="MSIP_Label_f42aa342-8706-4288-bd11-ebb85995028c_SetDate">
    <vt:lpwstr>2018-05-25T08:35:37.4465893Z</vt:lpwstr>
  </property>
  <property fmtid="{D5CDD505-2E9C-101B-9397-08002B2CF9AE}" pid="12" name="MSIP_Label_f42aa342-8706-4288-bd11-ebb85995028c_Name">
    <vt:lpwstr>General</vt:lpwstr>
  </property>
  <property fmtid="{D5CDD505-2E9C-101B-9397-08002B2CF9AE}" pid="13" name="MSIP_Label_f42aa342-8706-4288-bd11-ebb85995028c_Application">
    <vt:lpwstr>Microsoft Azure Information Protection</vt:lpwstr>
  </property>
  <property fmtid="{D5CDD505-2E9C-101B-9397-08002B2CF9AE}" pid="14" name="MSIP_Label_f42aa342-8706-4288-bd11-ebb85995028c_Extended_MSFT_Method">
    <vt:lpwstr>Automatic</vt:lpwstr>
  </property>
  <property fmtid="{D5CDD505-2E9C-101B-9397-08002B2CF9AE}" pid="15" name="Sensitivity">
    <vt:lpwstr>General</vt:lpwstr>
  </property>
</Properties>
</file>