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udia migliaccio" initials="cm" lastIdx="2" clrIdx="0">
    <p:extLst>
      <p:ext uri="{19B8F6BF-5375-455C-9EA6-DF929625EA0E}">
        <p15:presenceInfo xmlns:p15="http://schemas.microsoft.com/office/powerpoint/2012/main" userId="57b655db002105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0T15:32:37.243" idx="1">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10T15:33:03.718" idx="2">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1/14/2020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F3779B-6631-4E72-9177-C51E6D7B5AEE}"/>
              </a:ext>
            </a:extLst>
          </p:cNvPr>
          <p:cNvSpPr>
            <a:spLocks noGrp="1"/>
          </p:cNvSpPr>
          <p:nvPr>
            <p:ph type="ctrTitle"/>
          </p:nvPr>
        </p:nvSpPr>
        <p:spPr/>
        <p:txBody>
          <a:bodyPr/>
          <a:lstStyle/>
          <a:p>
            <a:r>
              <a:rPr lang="fr-FR" dirty="0"/>
              <a:t>Rédiger une lettre de motivation</a:t>
            </a:r>
          </a:p>
        </p:txBody>
      </p:sp>
      <p:sp>
        <p:nvSpPr>
          <p:cNvPr id="3" name="Sous-titre 2">
            <a:extLst>
              <a:ext uri="{FF2B5EF4-FFF2-40B4-BE49-F238E27FC236}">
                <a16:creationId xmlns:a16="http://schemas.microsoft.com/office/drawing/2014/main" id="{EB0EA31D-BFD4-4818-9788-8A5B85D68CA9}"/>
              </a:ext>
            </a:extLst>
          </p:cNvPr>
          <p:cNvSpPr>
            <a:spLocks noGrp="1"/>
          </p:cNvSpPr>
          <p:nvPr>
            <p:ph type="subTitle" idx="1"/>
          </p:nvPr>
        </p:nvSpPr>
        <p:spPr/>
        <p:txBody>
          <a:bodyPr/>
          <a:lstStyle/>
          <a:p>
            <a:r>
              <a:rPr lang="fr-FR" dirty="0"/>
              <a:t>Les bases, la technique et les astuces</a:t>
            </a:r>
          </a:p>
        </p:txBody>
      </p:sp>
    </p:spTree>
    <p:extLst>
      <p:ext uri="{BB962C8B-B14F-4D97-AF65-F5344CB8AC3E}">
        <p14:creationId xmlns:p14="http://schemas.microsoft.com/office/powerpoint/2010/main" val="49532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8D2AA-1488-40E2-9DE8-703D4E5CCD95}"/>
              </a:ext>
            </a:extLst>
          </p:cNvPr>
          <p:cNvSpPr>
            <a:spLocks noGrp="1"/>
          </p:cNvSpPr>
          <p:nvPr>
            <p:ph type="title"/>
          </p:nvPr>
        </p:nvSpPr>
        <p:spPr/>
        <p:txBody>
          <a:bodyPr/>
          <a:lstStyle/>
          <a:p>
            <a:r>
              <a:rPr lang="fr-FR" dirty="0"/>
              <a:t>Soignez l’orthographe et le style</a:t>
            </a:r>
            <a:br>
              <a:rPr lang="fr-FR" dirty="0"/>
            </a:br>
            <a:endParaRPr lang="fr-FR" dirty="0"/>
          </a:p>
        </p:txBody>
      </p:sp>
      <p:sp>
        <p:nvSpPr>
          <p:cNvPr id="3" name="Espace réservé du contenu 2">
            <a:extLst>
              <a:ext uri="{FF2B5EF4-FFF2-40B4-BE49-F238E27FC236}">
                <a16:creationId xmlns:a16="http://schemas.microsoft.com/office/drawing/2014/main" id="{9ECF7867-3634-4360-9046-7B4B9EC08380}"/>
              </a:ext>
            </a:extLst>
          </p:cNvPr>
          <p:cNvSpPr>
            <a:spLocks noGrp="1"/>
          </p:cNvSpPr>
          <p:nvPr>
            <p:ph idx="1"/>
          </p:nvPr>
        </p:nvSpPr>
        <p:spPr/>
        <p:txBody>
          <a:bodyPr/>
          <a:lstStyle/>
          <a:p>
            <a:r>
              <a:rPr lang="fr-FR" dirty="0"/>
              <a:t>D’après un sondage </a:t>
            </a:r>
            <a:r>
              <a:rPr lang="fr-FR" dirty="0" err="1"/>
              <a:t>OpinionWay</a:t>
            </a:r>
            <a:r>
              <a:rPr lang="fr-FR" dirty="0"/>
              <a:t> révélé début 2019, 52 % des DRH interrogés affirmaient que le niveau en expression écrite a pu jouer dans la mise à l’écart d’une candidature. </a:t>
            </a:r>
          </a:p>
          <a:p>
            <a:r>
              <a:rPr lang="fr-FR"/>
              <a:t>Attention </a:t>
            </a:r>
            <a:r>
              <a:rPr lang="fr-FR" dirty="0"/>
              <a:t>donc à bien soigner l’orthographe en redoublant d’efforts sur les coquilles ou les fautes d’accord. </a:t>
            </a:r>
          </a:p>
        </p:txBody>
      </p:sp>
    </p:spTree>
    <p:extLst>
      <p:ext uri="{BB962C8B-B14F-4D97-AF65-F5344CB8AC3E}">
        <p14:creationId xmlns:p14="http://schemas.microsoft.com/office/powerpoint/2010/main" val="165397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908D2D-8639-4215-BBC6-18A9ABD41A41}"/>
              </a:ext>
            </a:extLst>
          </p:cNvPr>
          <p:cNvSpPr>
            <a:spLocks noGrp="1"/>
          </p:cNvSpPr>
          <p:nvPr>
            <p:ph type="title"/>
          </p:nvPr>
        </p:nvSpPr>
        <p:spPr/>
        <p:txBody>
          <a:bodyPr/>
          <a:lstStyle/>
          <a:p>
            <a:r>
              <a:rPr lang="fr-FR" dirty="0"/>
              <a:t>Ringarde, la lettre de motivation ?</a:t>
            </a:r>
          </a:p>
        </p:txBody>
      </p:sp>
      <p:sp>
        <p:nvSpPr>
          <p:cNvPr id="3" name="Espace réservé du contenu 2">
            <a:extLst>
              <a:ext uri="{FF2B5EF4-FFF2-40B4-BE49-F238E27FC236}">
                <a16:creationId xmlns:a16="http://schemas.microsoft.com/office/drawing/2014/main" id="{297F44F3-DF0C-4D08-B5F1-E1050046B0F7}"/>
              </a:ext>
            </a:extLst>
          </p:cNvPr>
          <p:cNvSpPr>
            <a:spLocks noGrp="1"/>
          </p:cNvSpPr>
          <p:nvPr>
            <p:ph idx="1"/>
          </p:nvPr>
        </p:nvSpPr>
        <p:spPr/>
        <p:txBody>
          <a:bodyPr/>
          <a:lstStyle/>
          <a:p>
            <a:r>
              <a:rPr lang="fr-FR" dirty="0"/>
              <a:t>La lettre de motivation écrite reste encore aujourd’hui le meilleur moyen pour un candidat d’argumenter sur les raisons qui l’ont poussé à postuler. </a:t>
            </a:r>
          </a:p>
          <a:p>
            <a:r>
              <a:rPr lang="fr-FR" dirty="0"/>
              <a:t>Et pour les profils atypiques ou en reconversion, c’est une véritable chance que de pouvoir accompagner son CV d’explications plus claires par ce biais.</a:t>
            </a:r>
          </a:p>
        </p:txBody>
      </p:sp>
    </p:spTree>
    <p:extLst>
      <p:ext uri="{BB962C8B-B14F-4D97-AF65-F5344CB8AC3E}">
        <p14:creationId xmlns:p14="http://schemas.microsoft.com/office/powerpoint/2010/main" val="7525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C5BD8-EB83-4A56-936D-9F004F62FA9E}"/>
              </a:ext>
            </a:extLst>
          </p:cNvPr>
          <p:cNvSpPr>
            <a:spLocks noGrp="1"/>
          </p:cNvSpPr>
          <p:nvPr>
            <p:ph type="title"/>
          </p:nvPr>
        </p:nvSpPr>
        <p:spPr/>
        <p:txBody>
          <a:bodyPr>
            <a:normAutofit fontScale="90000"/>
          </a:bodyPr>
          <a:lstStyle/>
          <a:p>
            <a:r>
              <a:rPr lang="fr-FR" dirty="0"/>
              <a:t>Misez sur un plan inratable pour bien rédiger sa lettre de motivation : vous, moi, nous</a:t>
            </a:r>
            <a:br>
              <a:rPr lang="fr-FR" dirty="0"/>
            </a:br>
            <a:endParaRPr lang="fr-FR" dirty="0"/>
          </a:p>
        </p:txBody>
      </p:sp>
      <p:sp>
        <p:nvSpPr>
          <p:cNvPr id="3" name="Espace réservé du contenu 2">
            <a:extLst>
              <a:ext uri="{FF2B5EF4-FFF2-40B4-BE49-F238E27FC236}">
                <a16:creationId xmlns:a16="http://schemas.microsoft.com/office/drawing/2014/main" id="{028B979B-4DED-48D3-851E-F9A5AE36A52D}"/>
              </a:ext>
            </a:extLst>
          </p:cNvPr>
          <p:cNvSpPr>
            <a:spLocks noGrp="1"/>
          </p:cNvSpPr>
          <p:nvPr>
            <p:ph idx="1"/>
          </p:nvPr>
        </p:nvSpPr>
        <p:spPr/>
        <p:txBody>
          <a:bodyPr/>
          <a:lstStyle/>
          <a:p>
            <a:r>
              <a:rPr lang="fr-FR" dirty="0"/>
              <a:t>Un recruteur consacre peu de temps à votre candidature, il vous faut donc être bref et clair, avec un plan en trois parties recommandé.</a:t>
            </a:r>
          </a:p>
          <a:p>
            <a:r>
              <a:rPr lang="fr-FR" dirty="0"/>
              <a:t>En suivant ce principe votre lettre se structurera naturellement et presque sans effort.</a:t>
            </a:r>
          </a:p>
          <a:p>
            <a:endParaRPr lang="fr-FR" dirty="0"/>
          </a:p>
          <a:p>
            <a:r>
              <a:rPr lang="fr-FR" b="1" dirty="0"/>
              <a:t>Conseil</a:t>
            </a:r>
            <a:r>
              <a:rPr lang="fr-FR" dirty="0"/>
              <a:t> :</a:t>
            </a:r>
            <a:r>
              <a:rPr lang="fr-FR" b="1" dirty="0"/>
              <a:t> </a:t>
            </a:r>
            <a:r>
              <a:rPr lang="fr-FR" dirty="0"/>
              <a:t>la lettre de motivation ne sert pas à montrer que vous avez les compétences requises pour le poste (ça c’est le CV) mais pourquoi votre profil colle autant aux besoins de l’employeur.</a:t>
            </a:r>
          </a:p>
        </p:txBody>
      </p:sp>
    </p:spTree>
    <p:extLst>
      <p:ext uri="{BB962C8B-B14F-4D97-AF65-F5344CB8AC3E}">
        <p14:creationId xmlns:p14="http://schemas.microsoft.com/office/powerpoint/2010/main" val="113372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77632D-BDA6-456B-B074-3B45E2977495}"/>
              </a:ext>
            </a:extLst>
          </p:cNvPr>
          <p:cNvSpPr>
            <a:spLocks noGrp="1"/>
          </p:cNvSpPr>
          <p:nvPr>
            <p:ph type="title"/>
          </p:nvPr>
        </p:nvSpPr>
        <p:spPr/>
        <p:txBody>
          <a:bodyPr/>
          <a:lstStyle/>
          <a:p>
            <a:r>
              <a:rPr lang="fr-FR" b="1" dirty="0"/>
              <a:t>Vous (l’entreprise)</a:t>
            </a:r>
            <a:endParaRPr lang="fr-FR" dirty="0"/>
          </a:p>
        </p:txBody>
      </p:sp>
      <p:sp>
        <p:nvSpPr>
          <p:cNvPr id="3" name="Espace réservé du contenu 2">
            <a:extLst>
              <a:ext uri="{FF2B5EF4-FFF2-40B4-BE49-F238E27FC236}">
                <a16:creationId xmlns:a16="http://schemas.microsoft.com/office/drawing/2014/main" id="{BB49A487-D187-48B3-87C3-C4ACACA1376D}"/>
              </a:ext>
            </a:extLst>
          </p:cNvPr>
          <p:cNvSpPr>
            <a:spLocks noGrp="1"/>
          </p:cNvSpPr>
          <p:nvPr>
            <p:ph idx="1"/>
          </p:nvPr>
        </p:nvSpPr>
        <p:spPr/>
        <p:txBody>
          <a:bodyPr/>
          <a:lstStyle/>
          <a:p>
            <a:r>
              <a:rPr lang="fr-FR" dirty="0"/>
              <a:t>Un premier paragraphe est consacré au « vous » pour montrer que vous savez à qui vous vous adressez. L’idée n’est pas de rappeler l’historique de la société mais d’évoquer un ou deux éléments précis qui ont retenu votre attention car correspondant à votre domaine de compétences. Un petit travail d’investigation s’impose : site Internet de l’entreprise, brochures, réseaux sociaux…</a:t>
            </a:r>
          </a:p>
        </p:txBody>
      </p:sp>
    </p:spTree>
    <p:extLst>
      <p:ext uri="{BB962C8B-B14F-4D97-AF65-F5344CB8AC3E}">
        <p14:creationId xmlns:p14="http://schemas.microsoft.com/office/powerpoint/2010/main" val="1115793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471FF3-F084-40CF-B901-A94EB166966D}"/>
              </a:ext>
            </a:extLst>
          </p:cNvPr>
          <p:cNvSpPr>
            <a:spLocks noGrp="1"/>
          </p:cNvSpPr>
          <p:nvPr>
            <p:ph type="title"/>
          </p:nvPr>
        </p:nvSpPr>
        <p:spPr/>
        <p:txBody>
          <a:bodyPr/>
          <a:lstStyle/>
          <a:p>
            <a:r>
              <a:rPr lang="fr-FR" b="1" dirty="0"/>
              <a:t>Moi (l’apprenant)</a:t>
            </a:r>
            <a:endParaRPr lang="fr-FR" dirty="0"/>
          </a:p>
        </p:txBody>
      </p:sp>
      <p:sp>
        <p:nvSpPr>
          <p:cNvPr id="3" name="Espace réservé du contenu 2">
            <a:extLst>
              <a:ext uri="{FF2B5EF4-FFF2-40B4-BE49-F238E27FC236}">
                <a16:creationId xmlns:a16="http://schemas.microsoft.com/office/drawing/2014/main" id="{ECFD8DD1-75DB-4E2A-BE53-DB2AC8B634ED}"/>
              </a:ext>
            </a:extLst>
          </p:cNvPr>
          <p:cNvSpPr>
            <a:spLocks noGrp="1"/>
          </p:cNvSpPr>
          <p:nvPr>
            <p:ph idx="1"/>
          </p:nvPr>
        </p:nvSpPr>
        <p:spPr/>
        <p:txBody>
          <a:bodyPr/>
          <a:lstStyle/>
          <a:p>
            <a:r>
              <a:rPr lang="fr-FR" dirty="0"/>
              <a:t>La deuxième partie, « je », sert à expliquer en quoi vous êtes concerné. C’est là qu’il faut sortir un ou deux éléments du CV et de les développer. Le recruteur doit apprendre quelque chose de nouveau, être piqué au vif. A vous d’éveiller sa curiosité. Soulignez les détails qui font de vous un candidat unique et intéressant.</a:t>
            </a:r>
          </a:p>
        </p:txBody>
      </p:sp>
    </p:spTree>
    <p:extLst>
      <p:ext uri="{BB962C8B-B14F-4D97-AF65-F5344CB8AC3E}">
        <p14:creationId xmlns:p14="http://schemas.microsoft.com/office/powerpoint/2010/main" val="396464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048E47-CEC7-4117-A0B9-F4B1EEE7EE56}"/>
              </a:ext>
            </a:extLst>
          </p:cNvPr>
          <p:cNvSpPr>
            <a:spLocks noGrp="1"/>
          </p:cNvSpPr>
          <p:nvPr>
            <p:ph type="title"/>
          </p:nvPr>
        </p:nvSpPr>
        <p:spPr/>
        <p:txBody>
          <a:bodyPr/>
          <a:lstStyle/>
          <a:p>
            <a:r>
              <a:rPr lang="fr-FR" b="1" dirty="0"/>
              <a:t>NOUS</a:t>
            </a:r>
          </a:p>
        </p:txBody>
      </p:sp>
      <p:sp>
        <p:nvSpPr>
          <p:cNvPr id="3" name="Espace réservé du contenu 2">
            <a:extLst>
              <a:ext uri="{FF2B5EF4-FFF2-40B4-BE49-F238E27FC236}">
                <a16:creationId xmlns:a16="http://schemas.microsoft.com/office/drawing/2014/main" id="{AB165BC1-3224-4C84-BEAF-04AB6B77B63E}"/>
              </a:ext>
            </a:extLst>
          </p:cNvPr>
          <p:cNvSpPr>
            <a:spLocks noGrp="1"/>
          </p:cNvSpPr>
          <p:nvPr>
            <p:ph idx="1"/>
          </p:nvPr>
        </p:nvSpPr>
        <p:spPr/>
        <p:txBody>
          <a:bodyPr/>
          <a:lstStyle/>
          <a:p>
            <a:r>
              <a:rPr lang="fr-FR" dirty="0"/>
              <a:t>La troisième partie est celle qui doit permettre de lier les deux premières en « nous ». Un exercice au cours duquel vous devez montrer ce que vous pouvez apporter à l’entreprise. Avez-vous déjà des idées pour faire évoluer le poste ? Comment envisagez-vous les premières missions qui vous seront confiées ? Un travail de séduction autant que de projection.</a:t>
            </a:r>
          </a:p>
        </p:txBody>
      </p:sp>
    </p:spTree>
    <p:extLst>
      <p:ext uri="{BB962C8B-B14F-4D97-AF65-F5344CB8AC3E}">
        <p14:creationId xmlns:p14="http://schemas.microsoft.com/office/powerpoint/2010/main" val="44996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E45859-24FF-41B3-9DA6-9478E456FA82}"/>
              </a:ext>
            </a:extLst>
          </p:cNvPr>
          <p:cNvSpPr>
            <a:spLocks noGrp="1"/>
          </p:cNvSpPr>
          <p:nvPr>
            <p:ph type="title"/>
          </p:nvPr>
        </p:nvSpPr>
        <p:spPr/>
        <p:txBody>
          <a:bodyPr>
            <a:normAutofit fontScale="90000"/>
          </a:bodyPr>
          <a:lstStyle/>
          <a:p>
            <a:r>
              <a:rPr lang="fr-FR" dirty="0"/>
              <a:t>Justifiez votre parcours dans votre lettre de motivation</a:t>
            </a:r>
            <a:br>
              <a:rPr lang="fr-FR" dirty="0"/>
            </a:br>
            <a:endParaRPr lang="fr-FR" dirty="0"/>
          </a:p>
        </p:txBody>
      </p:sp>
      <p:sp>
        <p:nvSpPr>
          <p:cNvPr id="3" name="Espace réservé du contenu 2">
            <a:extLst>
              <a:ext uri="{FF2B5EF4-FFF2-40B4-BE49-F238E27FC236}">
                <a16:creationId xmlns:a16="http://schemas.microsoft.com/office/drawing/2014/main" id="{CE498DE7-4850-4662-A765-D0F8D22A6937}"/>
              </a:ext>
            </a:extLst>
          </p:cNvPr>
          <p:cNvSpPr>
            <a:spLocks noGrp="1"/>
          </p:cNvSpPr>
          <p:nvPr>
            <p:ph idx="1"/>
          </p:nvPr>
        </p:nvSpPr>
        <p:spPr/>
        <p:txBody>
          <a:bodyPr/>
          <a:lstStyle/>
          <a:p>
            <a:r>
              <a:rPr lang="fr-FR" dirty="0"/>
              <a:t>Pour éviter de faire doublon du CV, vous devez chercher à en faire ressortir une cohérence en explicitant ce parcours et en justifiant vos choix. </a:t>
            </a:r>
          </a:p>
          <a:p>
            <a:r>
              <a:rPr lang="fr-FR" dirty="0"/>
              <a:t>Vous pouvez dire par exemple pourquoi vous avez choisi telle spécialisation au moment de votre formation ou raconter votre décision de quitter une entreprise pour répondre à de nouveaux challenges, ou encore pour quelles raisons vous avez choisi de reprendre vos études.</a:t>
            </a:r>
          </a:p>
        </p:txBody>
      </p:sp>
    </p:spTree>
    <p:extLst>
      <p:ext uri="{BB962C8B-B14F-4D97-AF65-F5344CB8AC3E}">
        <p14:creationId xmlns:p14="http://schemas.microsoft.com/office/powerpoint/2010/main" val="266845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5E17ED-AB99-4E02-B0CD-2A61901BC436}"/>
              </a:ext>
            </a:extLst>
          </p:cNvPr>
          <p:cNvSpPr>
            <a:spLocks noGrp="1"/>
          </p:cNvSpPr>
          <p:nvPr>
            <p:ph type="title"/>
          </p:nvPr>
        </p:nvSpPr>
        <p:spPr/>
        <p:txBody>
          <a:bodyPr>
            <a:normAutofit fontScale="90000"/>
          </a:bodyPr>
          <a:lstStyle/>
          <a:p>
            <a:r>
              <a:rPr lang="fr-FR" dirty="0"/>
              <a:t>Valorisez ce qui n’apparaît pas dans votre cv</a:t>
            </a:r>
            <a:br>
              <a:rPr lang="fr-FR" dirty="0"/>
            </a:br>
            <a:endParaRPr lang="fr-FR" dirty="0"/>
          </a:p>
        </p:txBody>
      </p:sp>
      <p:sp>
        <p:nvSpPr>
          <p:cNvPr id="3" name="Espace réservé du contenu 2">
            <a:extLst>
              <a:ext uri="{FF2B5EF4-FFF2-40B4-BE49-F238E27FC236}">
                <a16:creationId xmlns:a16="http://schemas.microsoft.com/office/drawing/2014/main" id="{D7C41C37-F6B5-4A5A-B448-81DC104DBE1D}"/>
              </a:ext>
            </a:extLst>
          </p:cNvPr>
          <p:cNvSpPr>
            <a:spLocks noGrp="1"/>
          </p:cNvSpPr>
          <p:nvPr>
            <p:ph idx="1"/>
          </p:nvPr>
        </p:nvSpPr>
        <p:spPr/>
        <p:txBody>
          <a:bodyPr/>
          <a:lstStyle/>
          <a:p>
            <a:r>
              <a:rPr lang="fr-FR" dirty="0"/>
              <a:t>Insistez à travers des exemples, sur des compétences qui n’y apparaissent pas forcément, ou pas suffisamment, et qui peuvent correspondre à ce que le recruteur recherche : rigueur, capacité à travailler en équipe, créativité…</a:t>
            </a:r>
          </a:p>
        </p:txBody>
      </p:sp>
    </p:spTree>
    <p:extLst>
      <p:ext uri="{BB962C8B-B14F-4D97-AF65-F5344CB8AC3E}">
        <p14:creationId xmlns:p14="http://schemas.microsoft.com/office/powerpoint/2010/main" val="275440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3BCDE-DEB1-43E4-B980-A951301866D6}"/>
              </a:ext>
            </a:extLst>
          </p:cNvPr>
          <p:cNvSpPr>
            <a:spLocks noGrp="1"/>
          </p:cNvSpPr>
          <p:nvPr>
            <p:ph type="title"/>
          </p:nvPr>
        </p:nvSpPr>
        <p:spPr/>
        <p:txBody>
          <a:bodyPr>
            <a:normAutofit fontScale="90000"/>
          </a:bodyPr>
          <a:lstStyle/>
          <a:p>
            <a:r>
              <a:rPr lang="fr-FR" dirty="0"/>
              <a:t>Travaillez la présentation de votre lettre de motivation</a:t>
            </a:r>
            <a:br>
              <a:rPr lang="fr-FR" dirty="0"/>
            </a:br>
            <a:endParaRPr lang="fr-FR" dirty="0"/>
          </a:p>
        </p:txBody>
      </p:sp>
      <p:sp>
        <p:nvSpPr>
          <p:cNvPr id="3" name="Espace réservé du contenu 2">
            <a:extLst>
              <a:ext uri="{FF2B5EF4-FFF2-40B4-BE49-F238E27FC236}">
                <a16:creationId xmlns:a16="http://schemas.microsoft.com/office/drawing/2014/main" id="{4AD42C5F-6CD5-4262-8B7E-7B0C7717228E}"/>
              </a:ext>
            </a:extLst>
          </p:cNvPr>
          <p:cNvSpPr>
            <a:spLocks noGrp="1"/>
          </p:cNvSpPr>
          <p:nvPr>
            <p:ph idx="1"/>
          </p:nvPr>
        </p:nvSpPr>
        <p:spPr/>
        <p:txBody>
          <a:bodyPr/>
          <a:lstStyle/>
          <a:p>
            <a:r>
              <a:rPr lang="fr-FR" dirty="0"/>
              <a:t>De même qu’une tenue correcte est exigée le jour de l’entretien, votre lettre de motivation doit être soignée.</a:t>
            </a:r>
          </a:p>
          <a:p>
            <a:r>
              <a:rPr lang="fr-FR" dirty="0"/>
              <a:t>Privilégiez un format PDF que vous joindrez à un email ou à une candidature en ligne. </a:t>
            </a:r>
          </a:p>
          <a:p>
            <a:r>
              <a:rPr lang="fr-FR" dirty="0"/>
              <a:t>Indiquez en en-tête votre nom et celui de la personne à qui vous vous adressez, en prenant soin de l’envoyer au bon destinataire. </a:t>
            </a:r>
          </a:p>
        </p:txBody>
      </p:sp>
    </p:spTree>
    <p:extLst>
      <p:ext uri="{BB962C8B-B14F-4D97-AF65-F5344CB8AC3E}">
        <p14:creationId xmlns:p14="http://schemas.microsoft.com/office/powerpoint/2010/main" val="119840340"/>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16</TotalTime>
  <Words>622</Words>
  <Application>Microsoft Office PowerPoint</Application>
  <PresentationFormat>Grand écran</PresentationFormat>
  <Paragraphs>28</Paragraphs>
  <Slides>10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Arial</vt:lpstr>
      <vt:lpstr>Gill Sans MT</vt:lpstr>
      <vt:lpstr>Galerie</vt:lpstr>
      <vt:lpstr>Rédiger une lettre de motivation</vt:lpstr>
      <vt:lpstr>Ringarde, la lettre de motivation ?</vt:lpstr>
      <vt:lpstr>Misez sur un plan inratable pour bien rédiger sa lettre de motivation : vous, moi, nous </vt:lpstr>
      <vt:lpstr>Vous (l’entreprise)</vt:lpstr>
      <vt:lpstr>Moi (l’apprenant)</vt:lpstr>
      <vt:lpstr>NOUS</vt:lpstr>
      <vt:lpstr>Justifiez votre parcours dans votre lettre de motivation </vt:lpstr>
      <vt:lpstr>Valorisez ce qui n’apparaît pas dans votre cv </vt:lpstr>
      <vt:lpstr>Travaillez la présentation de votre lettre de motivation </vt:lpstr>
      <vt:lpstr>Soignez l’orthographe et le style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Rédiger une lettre de motivation</dc:title>
  <dc:creator>claudia migliaccio</dc:creator>
  <cp:lastModifiedBy>lucille1 herbay</cp:lastModifiedBy>
  <cp:revision>2</cp:revision>
  <dcterms:created xsi:type="dcterms:W3CDTF">2019-10-10T13:23:57Z</dcterms:created>
  <dcterms:modified xsi:type="dcterms:W3CDTF">2020-01-14T08:27:43Z</dcterms:modified>
</cp:coreProperties>
</file>