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3" r:id="rId6"/>
    <p:sldId id="271" r:id="rId7"/>
    <p:sldId id="291" r:id="rId8"/>
    <p:sldId id="293" r:id="rId9"/>
    <p:sldId id="294" r:id="rId10"/>
    <p:sldId id="295" r:id="rId11"/>
    <p:sldId id="296" r:id="rId12"/>
    <p:sldId id="297" r:id="rId13"/>
    <p:sldId id="290" r:id="rId14"/>
    <p:sldId id="298" r:id="rId15"/>
    <p:sldId id="299" r:id="rId16"/>
    <p:sldId id="300" r:id="rId17"/>
    <p:sldId id="289" r:id="rId18"/>
    <p:sldId id="288" r:id="rId19"/>
    <p:sldId id="287" r:id="rId20"/>
    <p:sldId id="286" r:id="rId21"/>
    <p:sldId id="282" r:id="rId22"/>
    <p:sldId id="284" r:id="rId23"/>
    <p:sldId id="285" r:id="rId24"/>
    <p:sldId id="292" r:id="rId2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  <p:cmAuthor id="4" name="Grégory Koenig" initials="GK" lastIdx="1" clrIdx="3">
    <p:extLst>
      <p:ext uri="{19B8F6BF-5375-455C-9EA6-DF929625EA0E}">
        <p15:presenceInfo xmlns:p15="http://schemas.microsoft.com/office/powerpoint/2012/main" userId="Grégory Koeni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80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27/08/2020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27/08/2020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1680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55065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038033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5696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75037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802189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94475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noProof="1"/>
              <a:t>En mode Diaporama, sélectionnez les flèches pour visiter les liens.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noProof="1" smtClean="0"/>
              <a:t>18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noProof="1"/>
              <a:t>En mode Diaporama, sélectionnez les flèches pour visiter les liens.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noProof="1" smtClean="0"/>
              <a:t>19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503295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noProof="1"/>
              <a:t>En mode Diaporama, sélectionnez les flèches pour visiter les liens.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noProof="1" smtClean="0"/>
              <a:t>20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87564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33530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noProof="1"/>
              <a:t>En mode Diaporama, sélectionnez les flèches pour visiter les liens.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noProof="1" smtClean="0"/>
              <a:t>21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4793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411418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580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436935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32382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9443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02912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8301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27/08/2020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27/08/2020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web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5.pn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32.jp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33.jp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0" y="1220331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Sport </a:t>
            </a:r>
            <a:r>
              <a:rPr lang="fr-FR" sz="4800" dirty="0" err="1">
                <a:solidFill>
                  <a:schemeClr val="bg1"/>
                </a:solidFill>
              </a:rPr>
              <a:t>Managing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Donnez du sens à la formation sportive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F643DC34-C4D7-4CA1-8846-34F8AA6E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627" y="5169801"/>
            <a:ext cx="2571750" cy="1047750"/>
          </a:xfrm>
          <a:prstGeom prst="rect">
            <a:avLst/>
          </a:prstGeom>
        </p:spPr>
      </p:pic>
      <p:pic>
        <p:nvPicPr>
          <p:cNvPr id="4" name="Image 3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87E85712-E3BE-4DEB-8008-2A82B549EF3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541003" y="5212847"/>
            <a:ext cx="2571750" cy="952879"/>
          </a:xfrm>
          <a:prstGeom prst="rect">
            <a:avLst/>
          </a:prstGeom>
        </p:spPr>
      </p:pic>
      <p:pic>
        <p:nvPicPr>
          <p:cNvPr id="14" name="Image 13" descr="Une image contenant personne, joueur, homme, extérieur&#10;&#10;Description générée automatiquement">
            <a:extLst>
              <a:ext uri="{FF2B5EF4-FFF2-40B4-BE49-F238E27FC236}">
                <a16:creationId xmlns:a16="http://schemas.microsoft.com/office/drawing/2014/main" id="{7CB556A2-67C1-41BF-AF3A-613B9CF87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8643" y="0"/>
            <a:ext cx="5633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Organisation - Communication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F0D512D6-55CB-44F3-9B51-FB7CE721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565F053-2434-4F5B-9CE6-9A16AAB4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B0C570C-D20E-4A10-A41A-EA454361B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62" y="1614487"/>
            <a:ext cx="3995738" cy="1627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 descr="Une image contenant table, dessin&#10;&#10;Description générée automatiquement">
            <a:extLst>
              <a:ext uri="{FF2B5EF4-FFF2-40B4-BE49-F238E27FC236}">
                <a16:creationId xmlns:a16="http://schemas.microsoft.com/office/drawing/2014/main" id="{B2DED1A2-8F2E-435F-9825-7926082D0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84920"/>
            <a:ext cx="5410200" cy="2277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28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Organisation – Gestion de projet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F0D512D6-55CB-44F3-9B51-FB7CE721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565F053-2434-4F5B-9CE6-9A16AAB4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5" name="Image 4" descr="Une image contenant ordinateur, signe, moniteur, assiette&#10;&#10;Description générée automatiquement">
            <a:extLst>
              <a:ext uri="{FF2B5EF4-FFF2-40B4-BE49-F238E27FC236}">
                <a16:creationId xmlns:a16="http://schemas.microsoft.com/office/drawing/2014/main" id="{ED381CAA-2741-4C6E-A4BF-6BA42A182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115" y="3305318"/>
            <a:ext cx="4685936" cy="1837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D5F29D6-553F-4C9B-BDC2-DAA2BEFCD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5" y="1214438"/>
            <a:ext cx="5648325" cy="2283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7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Organisation - Outils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F0D512D6-55CB-44F3-9B51-FB7CE721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565F053-2434-4F5B-9CE6-9A16AAB4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80391D3-0DA1-4535-8EDE-2AB314EB4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599" y="3152775"/>
            <a:ext cx="4191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A439B274-6714-43B5-8B1B-5337230DA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24" y="1371600"/>
            <a:ext cx="4516967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0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Organisation - Technologies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F0D512D6-55CB-44F3-9B51-FB7CE721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565F053-2434-4F5B-9CE6-9A16AAB4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5" name="Image 4" descr="Une image contenant dessin, fenêtre&#10;&#10;Description générée automatiquement">
            <a:extLst>
              <a:ext uri="{FF2B5EF4-FFF2-40B4-BE49-F238E27FC236}">
                <a16:creationId xmlns:a16="http://schemas.microsoft.com/office/drawing/2014/main" id="{EB324A30-12F7-4097-A6DC-C30BE8C3B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025" y="1666796"/>
            <a:ext cx="2409825" cy="1484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alimentation, dessin, lumière, assiette&#10;&#10;Description générée automatiquement">
            <a:extLst>
              <a:ext uri="{FF2B5EF4-FFF2-40B4-BE49-F238E27FC236}">
                <a16:creationId xmlns:a16="http://schemas.microsoft.com/office/drawing/2014/main" id="{0F1128AE-467B-421A-8B5A-F53C91920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338" y="4551640"/>
            <a:ext cx="3590925" cy="1858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Une image contenant signe, arrêt, trafic, rue&#10;&#10;Description générée automatiquement">
            <a:extLst>
              <a:ext uri="{FF2B5EF4-FFF2-40B4-BE49-F238E27FC236}">
                <a16:creationId xmlns:a16="http://schemas.microsoft.com/office/drawing/2014/main" id="{A4142BBE-39C0-435D-877C-CF211CA7A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426" y="2714625"/>
            <a:ext cx="3643274" cy="2228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82FF5CA-704C-49EC-9D0F-2A4C5A281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056" y="1514856"/>
            <a:ext cx="2910045" cy="16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8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Projets</a:t>
            </a:r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673604" y="4813884"/>
            <a:ext cx="5831969" cy="1732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Maintenance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Corrections d’erreurs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Ajout de module WordPress (site vitrine)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Améliorations du code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D58FD227-8EF9-4258-886A-CAB7B34A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E96C129F-67C1-46C2-AF86-8AFB5CA12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sp>
        <p:nvSpPr>
          <p:cNvPr id="4" name="Espace réservé du contenu 17">
            <a:extLst>
              <a:ext uri="{FF2B5EF4-FFF2-40B4-BE49-F238E27FC236}">
                <a16:creationId xmlns:a16="http://schemas.microsoft.com/office/drawing/2014/main" id="{DD9283C6-CD3D-4E81-850B-48D322F753B2}"/>
              </a:ext>
            </a:extLst>
          </p:cNvPr>
          <p:cNvSpPr txBox="1">
            <a:spLocks/>
          </p:cNvSpPr>
          <p:nvPr/>
        </p:nvSpPr>
        <p:spPr>
          <a:xfrm>
            <a:off x="673604" y="1483098"/>
            <a:ext cx="5831969" cy="173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Back office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Affichage des détails d’une dimension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Modification d’une dimension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Affichage du profil de l’utilisateur</a:t>
            </a:r>
          </a:p>
        </p:txBody>
      </p:sp>
      <p:sp>
        <p:nvSpPr>
          <p:cNvPr id="5" name="Espace réservé du contenu 17">
            <a:extLst>
              <a:ext uri="{FF2B5EF4-FFF2-40B4-BE49-F238E27FC236}">
                <a16:creationId xmlns:a16="http://schemas.microsoft.com/office/drawing/2014/main" id="{255A5D82-C9F0-42BE-A0E7-618EB06E5CB6}"/>
              </a:ext>
            </a:extLst>
          </p:cNvPr>
          <p:cNvSpPr txBox="1">
            <a:spLocks/>
          </p:cNvSpPr>
          <p:nvPr/>
        </p:nvSpPr>
        <p:spPr>
          <a:xfrm>
            <a:off x="5889768" y="3450446"/>
            <a:ext cx="5831969" cy="173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Mobile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Affichage du profil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2091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Difficultés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0278E685-2695-4580-A857-6C66C014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05483B1B-8167-400C-8350-E6F8DA2B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6C472E9-71AD-41E8-B282-562DF5045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72" y="1561719"/>
            <a:ext cx="48768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1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Compétences acquises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D32099DB-209C-4007-A649-C8EC2072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9A318C64-2534-47FB-963E-D15E517BA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DB47E1D-66BC-4A79-8076-46E062F08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7" y="1736217"/>
            <a:ext cx="3203068" cy="271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752A0877-F0F6-4E44-83EA-1C5673CBE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0524" y="1386840"/>
            <a:ext cx="3505200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Une image contenant table, jouet, chaise, guichet&#10;&#10;Description générée automatiquement">
            <a:extLst>
              <a:ext uri="{FF2B5EF4-FFF2-40B4-BE49-F238E27FC236}">
                <a16:creationId xmlns:a16="http://schemas.microsoft.com/office/drawing/2014/main" id="{EA7F8249-DAAE-4052-BF99-106E7578E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301" y="2990469"/>
            <a:ext cx="4559300" cy="3419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5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Améliorations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66CC05D2-8123-474F-87CB-766CD7A3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465AF12E-F07A-4825-9A8E-0A26EAD45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8E5BA7-8D0E-49DF-A459-972B71E82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756" y="2925034"/>
            <a:ext cx="30480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3FD7C1A-3ACB-4AE6-937F-4309E6596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711" y="1601416"/>
            <a:ext cx="3249038" cy="1827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Une image contenant capture d’écran, dessin&#10;&#10;Description générée automatiquement">
            <a:extLst>
              <a:ext uri="{FF2B5EF4-FFF2-40B4-BE49-F238E27FC236}">
                <a16:creationId xmlns:a16="http://schemas.microsoft.com/office/drawing/2014/main" id="{D188B904-EFF1-479D-80BD-312FB2F24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6356" y="1929277"/>
            <a:ext cx="4230568" cy="2226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BDC0D37B-1FED-4A59-AFC4-7D81AEB753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0574" y="4368071"/>
            <a:ext cx="342900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8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 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9990038" cy="64008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Démonstration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8132467-8558-4DF5-B193-9EB88F304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4475" y="485775"/>
            <a:ext cx="2571750" cy="1047750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086FBCD-DDF0-4588-B576-3516E9D48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89" y="2416060"/>
            <a:ext cx="9329253" cy="4099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 descr="Une image contenant signe&#10;&#10;Description générée automatiquement">
            <a:extLst>
              <a:ext uri="{FF2B5EF4-FFF2-40B4-BE49-F238E27FC236}">
                <a16:creationId xmlns:a16="http://schemas.microsoft.com/office/drawing/2014/main" id="{3467E0AA-2EF0-4194-B28C-AA30182DE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799" y="1059390"/>
            <a:ext cx="3257551" cy="5791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Image 1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F7A9EB64-92E4-4827-9398-346E0C3B9E3D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454903" y="440822"/>
            <a:ext cx="2571750" cy="9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 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9990038" cy="64008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Remerciements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CBBE37CE-7512-413E-A706-1759BB512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4475" y="485775"/>
            <a:ext cx="2571750" cy="1047750"/>
          </a:xfrm>
          <a:prstGeom prst="rect">
            <a:avLst/>
          </a:prstGeom>
        </p:spPr>
      </p:pic>
      <p:pic>
        <p:nvPicPr>
          <p:cNvPr id="9" name="Image 8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3081842B-B2BA-45E1-A14E-75BB2C5D7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5" y="3925066"/>
            <a:ext cx="6491817" cy="2655743"/>
          </a:xfrm>
          <a:prstGeom prst="rect">
            <a:avLst/>
          </a:prstGeom>
        </p:spPr>
      </p:pic>
      <p:pic>
        <p:nvPicPr>
          <p:cNvPr id="14" name="Image 13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57B5D784-9789-4E2C-96AA-0F8A4286C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049" y="2663948"/>
            <a:ext cx="5355347" cy="1984252"/>
          </a:xfrm>
          <a:prstGeom prst="rect">
            <a:avLst/>
          </a:prstGeom>
        </p:spPr>
      </p:pic>
      <p:pic>
        <p:nvPicPr>
          <p:cNvPr id="2" name="Image 1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32E2A863-F0D0-4063-989A-E46138E71AF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454903" y="440822"/>
            <a:ext cx="2571750" cy="9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32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5E585-958E-4DA4-96EF-F83695D3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1533525"/>
            <a:ext cx="6876288" cy="64008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37C83-DBC0-444B-97A1-FC32E51795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3422904" cy="39776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Équipe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Projets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Difficultés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2D89ED1-B5A2-4D46-8DDA-CB76DEC9392C}"/>
              </a:ext>
            </a:extLst>
          </p:cNvPr>
          <p:cNvSpPr txBox="1">
            <a:spLocks/>
          </p:cNvSpPr>
          <p:nvPr/>
        </p:nvSpPr>
        <p:spPr>
          <a:xfrm>
            <a:off x="5902070" y="2560320"/>
            <a:ext cx="3994405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fr-FR" dirty="0"/>
              <a:t>Compétences acquises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r-FR" dirty="0"/>
              <a:t>Améliorations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r-FR" dirty="0"/>
              <a:t>Démonstration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r-FR" dirty="0"/>
              <a:t>Remerciements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r-FR" dirty="0"/>
              <a:t>Questions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91DD254F-8FA6-403C-BBC3-57427A1A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4475" y="485775"/>
            <a:ext cx="2571750" cy="1047750"/>
          </a:xfrm>
          <a:prstGeom prst="rect">
            <a:avLst/>
          </a:prstGeom>
        </p:spPr>
      </p:pic>
      <p:pic>
        <p:nvPicPr>
          <p:cNvPr id="10" name="Image 9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8419A50E-6AC1-4890-92C7-2C542D9BD2B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454903" y="440822"/>
            <a:ext cx="2571750" cy="9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 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9990038" cy="64008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Vous avez des questions ?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BAB54147-0FEC-4DF9-A817-96077294F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4475" y="485775"/>
            <a:ext cx="2571750" cy="1047750"/>
          </a:xfrm>
          <a:prstGeom prst="rect">
            <a:avLst/>
          </a:prstGeom>
        </p:spPr>
      </p:pic>
      <p:pic>
        <p:nvPicPr>
          <p:cNvPr id="9" name="Image 8" descr="Une image contenant sac&#10;&#10;Description générée automatiquement">
            <a:extLst>
              <a:ext uri="{FF2B5EF4-FFF2-40B4-BE49-F238E27FC236}">
                <a16:creationId xmlns:a16="http://schemas.microsoft.com/office/drawing/2014/main" id="{F5F8E2F0-198A-45A4-8F2D-A373FF727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878" y="2400300"/>
            <a:ext cx="6769522" cy="4097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 1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87E5D5C6-8A4D-4401-B583-F6415804B4FE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454903" y="440822"/>
            <a:ext cx="2571750" cy="9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03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BAB54147-0FEC-4DF9-A817-96077294F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4475" y="485775"/>
            <a:ext cx="2571750" cy="1047750"/>
          </a:xfrm>
          <a:prstGeom prst="rect">
            <a:avLst/>
          </a:prstGeom>
        </p:spPr>
      </p:pic>
      <p:pic>
        <p:nvPicPr>
          <p:cNvPr id="3" name="Image 2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8E8617AA-4476-4F76-B244-0C74D7445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2138554"/>
            <a:ext cx="9839326" cy="426627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" name="Image 1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3B83D168-30BC-474C-809D-0A28B3390585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454903" y="440822"/>
            <a:ext cx="2571750" cy="9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66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Présentation</a:t>
            </a:r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541609" y="1524708"/>
            <a:ext cx="8021365" cy="474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Start-up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Créée le 26 novembre 2018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Bergheim (Haut-Rhin)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Capital de 30 000 €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5 salariés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Lauréat en octobre 2019 du Réseau Entreprendre Alsace</a:t>
            </a:r>
          </a:p>
        </p:txBody>
      </p:sp>
      <p:pic>
        <p:nvPicPr>
          <p:cNvPr id="7" name="Image 6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415FE057-4452-422B-B35E-05F1E488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10" name="Image 9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A6299907-4A44-4E17-9A1A-5EA52932B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Équipe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AD25B4CA-27EB-4C23-9037-665511AA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D0FD0CD-31D3-4011-ABAA-EB8786C7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5" name="Image 4" descr="Une image contenant personne, photo, homme, assis&#10;&#10;Description générée automatiquement">
            <a:extLst>
              <a:ext uri="{FF2B5EF4-FFF2-40B4-BE49-F238E27FC236}">
                <a16:creationId xmlns:a16="http://schemas.microsoft.com/office/drawing/2014/main" id="{8159EA9B-2001-456B-9981-987422548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1587500"/>
            <a:ext cx="3810000" cy="368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Espace réservé du contenu 17">
            <a:extLst>
              <a:ext uri="{FF2B5EF4-FFF2-40B4-BE49-F238E27FC236}">
                <a16:creationId xmlns:a16="http://schemas.microsoft.com/office/drawing/2014/main" id="{00BA642D-EFD9-4FE6-80A9-32617537DDB8}"/>
              </a:ext>
            </a:extLst>
          </p:cNvPr>
          <p:cNvSpPr txBox="1">
            <a:spLocks/>
          </p:cNvSpPr>
          <p:nvPr/>
        </p:nvSpPr>
        <p:spPr>
          <a:xfrm>
            <a:off x="5104746" y="2391365"/>
            <a:ext cx="5373416" cy="207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b="1" dirty="0"/>
              <a:t>Arnaud Muller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2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dirty="0"/>
              <a:t>Cofondateur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2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dirty="0"/>
              <a:t>Direction business et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1018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 17">
            <a:extLst>
              <a:ext uri="{FF2B5EF4-FFF2-40B4-BE49-F238E27FC236}">
                <a16:creationId xmlns:a16="http://schemas.microsoft.com/office/drawing/2014/main" id="{F972C521-EAB6-45A6-BCBA-96027023637E}"/>
              </a:ext>
            </a:extLst>
          </p:cNvPr>
          <p:cNvSpPr txBox="1">
            <a:spLocks/>
          </p:cNvSpPr>
          <p:nvPr/>
        </p:nvSpPr>
        <p:spPr>
          <a:xfrm>
            <a:off x="5104746" y="2391365"/>
            <a:ext cx="5373416" cy="207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b="1" dirty="0"/>
              <a:t>Régis </a:t>
            </a:r>
            <a:r>
              <a:rPr lang="fr-FR" sz="2400" b="1" dirty="0" err="1"/>
              <a:t>Heitzler</a:t>
            </a:r>
            <a:endParaRPr lang="fr-FR" sz="2400" b="1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2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dirty="0"/>
              <a:t>Cofondateur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2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dirty="0"/>
              <a:t>Direction administrative et financière</a:t>
            </a:r>
          </a:p>
        </p:txBody>
      </p:sp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Équipe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AD25B4CA-27EB-4C23-9037-665511AA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D0FD0CD-31D3-4011-ABAA-EB8786C7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6" name="Image 5" descr="Une image contenant clôture, personne, extérieur, homme&#10;&#10;Description générée automatiquement">
            <a:extLst>
              <a:ext uri="{FF2B5EF4-FFF2-40B4-BE49-F238E27FC236}">
                <a16:creationId xmlns:a16="http://schemas.microsoft.com/office/drawing/2014/main" id="{B8269081-F941-41EA-B7A9-073E5700B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49" y="1585505"/>
            <a:ext cx="3809999" cy="380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46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Équipe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AD25B4CA-27EB-4C23-9037-665511AA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D0FD0CD-31D3-4011-ABAA-EB8786C7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5" name="Image 4" descr="Une image contenant extérieur, eau, personne, tenant&#10;&#10;Description générée automatiquement">
            <a:extLst>
              <a:ext uri="{FF2B5EF4-FFF2-40B4-BE49-F238E27FC236}">
                <a16:creationId xmlns:a16="http://schemas.microsoft.com/office/drawing/2014/main" id="{98A1EB24-7CFD-4F04-867E-5B4C511BA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49" y="1585505"/>
            <a:ext cx="381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ce réservé du contenu 17">
            <a:extLst>
              <a:ext uri="{FF2B5EF4-FFF2-40B4-BE49-F238E27FC236}">
                <a16:creationId xmlns:a16="http://schemas.microsoft.com/office/drawing/2014/main" id="{7D5DCA12-7562-4E04-B4B0-2FB45DEA51C7}"/>
              </a:ext>
            </a:extLst>
          </p:cNvPr>
          <p:cNvSpPr txBox="1">
            <a:spLocks/>
          </p:cNvSpPr>
          <p:nvPr/>
        </p:nvSpPr>
        <p:spPr>
          <a:xfrm>
            <a:off x="5104746" y="2391365"/>
            <a:ext cx="5373416" cy="207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b="1" dirty="0" err="1"/>
              <a:t>Azénor</a:t>
            </a:r>
            <a:r>
              <a:rPr lang="fr-FR" sz="2400" b="1" dirty="0"/>
              <a:t> Philip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2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dirty="0"/>
              <a:t>Chargée de développement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2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dirty="0"/>
              <a:t>Chargée des ressources humaines</a:t>
            </a:r>
          </a:p>
        </p:txBody>
      </p:sp>
    </p:spTree>
    <p:extLst>
      <p:ext uri="{BB962C8B-B14F-4D97-AF65-F5344CB8AC3E}">
        <p14:creationId xmlns:p14="http://schemas.microsoft.com/office/powerpoint/2010/main" val="351934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Équipe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AD25B4CA-27EB-4C23-9037-665511AA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D0FD0CD-31D3-4011-ABAA-EB8786C7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6" name="Image 5" descr="Une image contenant personne, clôture, extérieur, fille&#10;&#10;Description générée automatiquement">
            <a:extLst>
              <a:ext uri="{FF2B5EF4-FFF2-40B4-BE49-F238E27FC236}">
                <a16:creationId xmlns:a16="http://schemas.microsoft.com/office/drawing/2014/main" id="{673F2FFB-22DD-40B4-B8F4-37555D3B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49" y="1585505"/>
            <a:ext cx="37846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ce réservé du contenu 17">
            <a:extLst>
              <a:ext uri="{FF2B5EF4-FFF2-40B4-BE49-F238E27FC236}">
                <a16:creationId xmlns:a16="http://schemas.microsoft.com/office/drawing/2014/main" id="{7D5DCA12-7562-4E04-B4B0-2FB45DEA51C7}"/>
              </a:ext>
            </a:extLst>
          </p:cNvPr>
          <p:cNvSpPr txBox="1">
            <a:spLocks/>
          </p:cNvSpPr>
          <p:nvPr/>
        </p:nvSpPr>
        <p:spPr>
          <a:xfrm>
            <a:off x="5104746" y="2391365"/>
            <a:ext cx="5373416" cy="207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b="1" dirty="0"/>
              <a:t>Coline Billot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2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dirty="0"/>
              <a:t>Chargée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9411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Équipe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AD25B4CA-27EB-4C23-9037-665511AA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D0FD0CD-31D3-4011-ABAA-EB8786C7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pic>
        <p:nvPicPr>
          <p:cNvPr id="5" name="Image 4" descr="Une image contenant personne, extérieur, homme, debout&#10;&#10;Description générée automatiquement">
            <a:extLst>
              <a:ext uri="{FF2B5EF4-FFF2-40B4-BE49-F238E27FC236}">
                <a16:creationId xmlns:a16="http://schemas.microsoft.com/office/drawing/2014/main" id="{76E691D3-1066-409C-A92F-03650EF92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49" y="1585505"/>
            <a:ext cx="381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ce réservé du contenu 17">
            <a:extLst>
              <a:ext uri="{FF2B5EF4-FFF2-40B4-BE49-F238E27FC236}">
                <a16:creationId xmlns:a16="http://schemas.microsoft.com/office/drawing/2014/main" id="{7D5DCA12-7562-4E04-B4B0-2FB45DEA51C7}"/>
              </a:ext>
            </a:extLst>
          </p:cNvPr>
          <p:cNvSpPr txBox="1">
            <a:spLocks/>
          </p:cNvSpPr>
          <p:nvPr/>
        </p:nvSpPr>
        <p:spPr>
          <a:xfrm>
            <a:off x="5104746" y="2391365"/>
            <a:ext cx="5373416" cy="207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b="1" dirty="0"/>
              <a:t>Stéphane </a:t>
            </a:r>
            <a:r>
              <a:rPr lang="fr-FR" sz="2400" b="1" dirty="0" err="1"/>
              <a:t>Sulikowski</a:t>
            </a:r>
            <a:endParaRPr lang="fr-FR" sz="2400" b="1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2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dirty="0"/>
              <a:t>Développeur </a:t>
            </a:r>
            <a:r>
              <a:rPr lang="fr-FR" sz="2400" dirty="0" err="1"/>
              <a:t>fullstack</a:t>
            </a:r>
            <a:r>
              <a:rPr lang="fr-FR" sz="2400" dirty="0"/>
              <a:t> Web et mobile</a:t>
            </a:r>
          </a:p>
        </p:txBody>
      </p:sp>
    </p:spTree>
    <p:extLst>
      <p:ext uri="{BB962C8B-B14F-4D97-AF65-F5344CB8AC3E}">
        <p14:creationId xmlns:p14="http://schemas.microsoft.com/office/powerpoint/2010/main" val="39075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Équipe</a:t>
            </a:r>
          </a:p>
        </p:txBody>
      </p:sp>
      <p:pic>
        <p:nvPicPr>
          <p:cNvPr id="2" name="Image 1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AD25B4CA-27EB-4C23-9037-665511AA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66700"/>
            <a:ext cx="2238375" cy="938987"/>
          </a:xfrm>
          <a:prstGeom prst="rect">
            <a:avLst/>
          </a:prstGeom>
        </p:spPr>
      </p:pic>
      <p:pic>
        <p:nvPicPr>
          <p:cNvPr id="3" name="Image 2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2D0FD0CD-31D3-4011-ABAA-EB8786C7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0" y="5800725"/>
            <a:ext cx="2013402" cy="746001"/>
          </a:xfrm>
          <a:prstGeom prst="rect">
            <a:avLst/>
          </a:prstGeom>
        </p:spPr>
      </p:pic>
      <p:sp>
        <p:nvSpPr>
          <p:cNvPr id="7" name="Espace réservé du contenu 17">
            <a:extLst>
              <a:ext uri="{FF2B5EF4-FFF2-40B4-BE49-F238E27FC236}">
                <a16:creationId xmlns:a16="http://schemas.microsoft.com/office/drawing/2014/main" id="{7D5DCA12-7562-4E04-B4B0-2FB45DEA51C7}"/>
              </a:ext>
            </a:extLst>
          </p:cNvPr>
          <p:cNvSpPr txBox="1">
            <a:spLocks/>
          </p:cNvSpPr>
          <p:nvPr/>
        </p:nvSpPr>
        <p:spPr>
          <a:xfrm>
            <a:off x="5104746" y="2391365"/>
            <a:ext cx="5373416" cy="207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b="1" dirty="0"/>
              <a:t>Grégory Koenig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fr-FR" sz="2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dirty="0"/>
              <a:t>Stagiaire développeur </a:t>
            </a:r>
            <a:r>
              <a:rPr lang="fr-FR" sz="2400" dirty="0" err="1"/>
              <a:t>fullstack</a:t>
            </a:r>
            <a:endParaRPr lang="fr-FR" sz="2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dirty="0"/>
              <a:t>Web et mobile</a:t>
            </a:r>
          </a:p>
        </p:txBody>
      </p:sp>
      <p:pic>
        <p:nvPicPr>
          <p:cNvPr id="6" name="Image 5" descr="Une image contenant personne, bâtiment, extérieur, complet&#10;&#10;Description générée automatiquement">
            <a:extLst>
              <a:ext uri="{FF2B5EF4-FFF2-40B4-BE49-F238E27FC236}">
                <a16:creationId xmlns:a16="http://schemas.microsoft.com/office/drawing/2014/main" id="{D290E796-18D9-431A-B07D-4F47CF623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248" y="1937930"/>
            <a:ext cx="3809585" cy="3215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93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9_TF10001108" id="{0F4DAE25-207A-47CE-9E2B-3598C2DA80C7}" vid="{5BACCDA3-61AD-4862-913E-13CB4EF92D9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{A0CEFAAF-8F0C-4A05-AF0A-F5804A886956}tf10001108_win32</Template>
  <TotalTime>156</TotalTime>
  <Words>232</Words>
  <Application>Microsoft Office PowerPoint</Application>
  <PresentationFormat>Grand écran</PresentationFormat>
  <Paragraphs>101</Paragraphs>
  <Slides>21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Wingdings</vt:lpstr>
      <vt:lpstr>DocBienvenue</vt:lpstr>
      <vt:lpstr>Sport Managing</vt:lpstr>
      <vt:lpstr>Sommaire</vt:lpstr>
      <vt:lpstr>Présentation</vt:lpstr>
      <vt:lpstr>Équipe</vt:lpstr>
      <vt:lpstr>Équipe</vt:lpstr>
      <vt:lpstr>Équipe</vt:lpstr>
      <vt:lpstr>Équipe</vt:lpstr>
      <vt:lpstr>Équipe</vt:lpstr>
      <vt:lpstr>Équipe</vt:lpstr>
      <vt:lpstr>Organisation - Communication</vt:lpstr>
      <vt:lpstr>Organisation – Gestion de projet</vt:lpstr>
      <vt:lpstr>Organisation - Outils</vt:lpstr>
      <vt:lpstr>Organisation - Technologies</vt:lpstr>
      <vt:lpstr>Projets</vt:lpstr>
      <vt:lpstr>Difficultés</vt:lpstr>
      <vt:lpstr>Compétences acquises</vt:lpstr>
      <vt:lpstr>Améliorations</vt:lpstr>
      <vt:lpstr>Démonstration</vt:lpstr>
      <vt:lpstr>Remerciements</vt:lpstr>
      <vt:lpstr>Vous avez des questions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Managing</dc:title>
  <dc:creator>Grégory Koenig</dc:creator>
  <cp:keywords/>
  <cp:lastModifiedBy>Grégory Koenig</cp:lastModifiedBy>
  <cp:revision>19</cp:revision>
  <dcterms:created xsi:type="dcterms:W3CDTF">2020-08-27T09:25:58Z</dcterms:created>
  <dcterms:modified xsi:type="dcterms:W3CDTF">2020-08-27T12:05:18Z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