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wmf" ContentType="image/x-wmf"/>
  <Override PartName="/ppt/media/image3.png" ContentType="image/png"/>
  <Override PartName="/ppt/media/image2.png" ContentType="image/png"/>
  <Override PartName="/ppt/media/image1.wmf" ContentType="image/x-wmf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120" cy="759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120" cy="7595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 Avancé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 maps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719280" cy="71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4. Difficultés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Compréhension de l’API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Difficultés à comprendre la documentation de Google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5. Améliorations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Finir le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Bonus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12984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6. 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2400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7. Questions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Sommaire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1. Présentation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2. 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3. Développement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4. Difficultés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5. Améliorations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6. 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7. Questions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1. Présentation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99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Technologies utilisées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Outils : Sublime Text, Trello, Git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Durée : 1 semaine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128000" y="482400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337560" y="2376000"/>
            <a:ext cx="3141720" cy="1223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464000" y="4608720"/>
            <a:ext cx="1151280" cy="1151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1440000" y="4680000"/>
            <a:ext cx="1198080" cy="11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2. 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Organisation (Trello, Git)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Souscription Google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Recherche d’information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49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3. Développement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Structure HTML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Style CSS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- Script JavaScript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0200" y="194040"/>
            <a:ext cx="9865080" cy="72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04000" y="144000"/>
            <a:ext cx="9143280" cy="73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9600" y="216000"/>
            <a:ext cx="9715680" cy="711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20960" y="159480"/>
            <a:ext cx="9814320" cy="718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2018-08-07T12:55:34Z</dcterms:created>
  <dc:creator/>
  <dc:description/>
  <dc:language>fr-FR</dc:language>
  <cp:lastModifiedBy/>
  <dcterms:modified xsi:type="dcterms:W3CDTF">2018-08-22T14:28:23Z</dcterms:modified>
  <cp:revision>9</cp:revision>
  <dc:subject/>
  <dc:title/>
</cp:coreProperties>
</file>