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D84BF-C30D-464D-A5AC-AFBDB121F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A620C2-0954-47CC-86D5-0FBFA01E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48207-5439-44EC-9654-ADB1E2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E4D7D-31C1-42A1-8288-33CCCA2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E7599-2805-4B84-BA18-96BBAAD1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1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4BE95-9D3C-41F4-9534-353C3ADF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10B05B-A374-483F-AFDA-A899C68A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D3DDE-B2B0-4BAE-86AA-9161E6A1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6BA94-1BE0-4E70-9B83-145236A9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91EB2-7808-4065-BE75-169309FC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99E853-5F4B-4D57-A940-8D018C0CC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8FF5C-3BBA-48A8-9D22-BAC5EAD5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08505-65B9-4878-B6DE-A9AA9DE1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43788-4BD9-4A9F-87EA-6660315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5EDDE-6338-4AD3-BB6A-33342AD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11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5E5E2-A7C9-4113-A4EA-65F4DC91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2FABC-1598-4357-BF0C-EB80B0E8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A4D24-64C8-4585-AE85-7E31A766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A72B45-A147-4BF6-A647-41635F71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DCBFF-D345-44E8-B51F-97873D4F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6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DE06F-1A0C-4FC0-93C0-84149B65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F59BA0-A30B-41BB-A668-7FA4A3B2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22894-DC68-4E9F-B827-6FF53E68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0FF6B-6677-4394-87E6-F4F60A1D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242E5-3564-46C9-B9DA-FCA32A1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09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8899-5996-41C0-98AC-AEC49E24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FBC03-5C00-44A2-83CB-2B88156BB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A09E8F-22F4-4288-93E8-FAAD14020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04EF96-91AF-4AE8-B4B1-39B045B5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1B5FDB-3325-43BB-A141-DB78440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96C0A1-D460-4AC3-B060-D864B06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EB398-66D9-4EDD-81DB-CE7F2F0D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B5C87-C854-4579-80B6-8A439C3A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AECAD1-98B5-469C-A61A-E3B415FB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962139-A915-4294-8EB6-4FED3AD34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5E05DB-DF5A-4D0B-8E57-3857EF13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0E2D3B-95A3-4395-B462-52BC6978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E0DBF8-4ED6-4EFA-B5DB-96C9BCA8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66743-73EF-4B32-975D-A4D04F6D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0FD1B-19F8-40AF-B9FD-D9A67A62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EF980F-0D94-4A13-A4F6-1127771E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44B157-88C0-41C0-9A09-4B367EFC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7B848-F25E-48BB-954D-97DA5CA0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D4946A-68B0-4DAE-AA8B-94B7EA9D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6B9A72-F2DC-4D03-9275-E2850E2D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3DD350-D001-414D-9232-82D6045C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6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94A57-19D1-413D-824E-00F5C16A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5FFA-F4F8-4243-A642-FADC4F8C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46529-CED9-4B98-A53C-2CDD53D73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9A9B8D-A29F-4EB9-9575-A23E4094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A63A05-08D5-4295-A3B5-40848803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06EF35-751F-443F-9B7A-9FBF7805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FD69-BDE5-40AA-B744-C4384EB9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77EF33-D3FF-46A1-AC40-477BA425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8BAE1E-4C30-4A7E-B554-5833EE84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FD0A14-208D-4CD7-9D22-D3409C6D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1BCFE-B0EC-427B-876B-3DFE307C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EB2263-58D6-48DF-97A0-8DA4F38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DB85-5C2E-4282-9F2E-314CCE58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ECC59-C0AD-4947-82A1-0AD9E903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3C6D4-E560-4C7B-BF03-0332854AB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2742-CB0E-4315-B51C-7674BD6BEC44}" type="datetimeFigureOut">
              <a:rPr lang="fr-FR" smtClean="0"/>
              <a:t>05/10/2018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AE890E-4198-4CC4-BB75-08F4CA20D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C57C0-5666-4AE4-A79D-6C12DDCF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A044-F1D7-4408-94C6-FD3A20C862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9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OTLSHAPE_T_f2813a84e5f8472f82a37fd178a361dc_HorizontalConnector1">
            <a:extLst>
              <a:ext uri="{FF2B5EF4-FFF2-40B4-BE49-F238E27FC236}">
                <a16:creationId xmlns:a16="http://schemas.microsoft.com/office/drawing/2014/main" id="{005F698C-6735-4FF3-ACFA-6ECE6499E97C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3022726" y="3923599"/>
            <a:ext cx="1301" cy="1978684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LeftEndCaps">
            <a:extLst>
              <a:ext uri="{FF2B5EF4-FFF2-40B4-BE49-F238E27FC236}">
                <a16:creationId xmlns:a16="http://schemas.microsoft.com/office/drawing/2014/main" id="{8A127310-7B43-4858-BB3A-C4F53C18BA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25" name="OTLSHAPE_TB_00000000000000000000000000000000_RightEndCaps">
            <a:extLst>
              <a:ext uri="{FF2B5EF4-FFF2-40B4-BE49-F238E27FC236}">
                <a16:creationId xmlns:a16="http://schemas.microsoft.com/office/drawing/2014/main" id="{68A11590-9045-4388-BEDA-96459E4E38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</a:p>
        </p:txBody>
      </p:sp>
      <p:sp>
        <p:nvSpPr>
          <p:cNvPr id="26" name="OTLSHAPE_TB_00000000000000000000000000000000_ScaleContainer">
            <a:extLst>
              <a:ext uri="{FF2B5EF4-FFF2-40B4-BE49-F238E27FC236}">
                <a16:creationId xmlns:a16="http://schemas.microsoft.com/office/drawing/2014/main" id="{DBB4BF5C-2F80-4010-9F94-90956F13F7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TLSHAPE_TB_00000000000000000000000000000000_TimescaleInterval1">
            <a:extLst>
              <a:ext uri="{FF2B5EF4-FFF2-40B4-BE49-F238E27FC236}">
                <a16:creationId xmlns:a16="http://schemas.microsoft.com/office/drawing/2014/main" id="{20D25BDF-2471-4791-BFB8-3204BC43B90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96865" y="3145473"/>
            <a:ext cx="647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0" dirty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31" name="OTLSHAPE_TB_00000000000000000000000000000000_Separator1">
            <a:extLst>
              <a:ext uri="{FF2B5EF4-FFF2-40B4-BE49-F238E27FC236}">
                <a16:creationId xmlns:a16="http://schemas.microsoft.com/office/drawing/2014/main" id="{6A8A7E42-8EFC-493F-8891-9FD76F3E0C3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TLSHAPE_TB_00000000000000000000000000000000_TimescaleInterval2">
            <a:extLst>
              <a:ext uri="{FF2B5EF4-FFF2-40B4-BE49-F238E27FC236}">
                <a16:creationId xmlns:a16="http://schemas.microsoft.com/office/drawing/2014/main" id="{1940C5F0-F7CE-4330-9511-884DC85661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578183" y="3128329"/>
            <a:ext cx="647690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33" name="OTLSHAPE_TB_00000000000000000000000000000000_Separator2">
            <a:extLst>
              <a:ext uri="{FF2B5EF4-FFF2-40B4-BE49-F238E27FC236}">
                <a16:creationId xmlns:a16="http://schemas.microsoft.com/office/drawing/2014/main" id="{38B2D7CE-9C9C-40F6-B3A1-2F84EB0CFE2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3">
            <a:extLst>
              <a:ext uri="{FF2B5EF4-FFF2-40B4-BE49-F238E27FC236}">
                <a16:creationId xmlns:a16="http://schemas.microsoft.com/office/drawing/2014/main" id="{24B725E6-3B85-40E1-84DE-E0EE0227BD1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159501" y="3145473"/>
            <a:ext cx="64767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35" name="OTLSHAPE_TB_00000000000000000000000000000000_Separator3">
            <a:extLst>
              <a:ext uri="{FF2B5EF4-FFF2-40B4-BE49-F238E27FC236}">
                <a16:creationId xmlns:a16="http://schemas.microsoft.com/office/drawing/2014/main" id="{621C10FD-FAD0-4E81-924A-BAA3F86105D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TLSHAPE_TB_00000000000000000000000000000000_TimescaleInterval4">
            <a:extLst>
              <a:ext uri="{FF2B5EF4-FFF2-40B4-BE49-F238E27FC236}">
                <a16:creationId xmlns:a16="http://schemas.microsoft.com/office/drawing/2014/main" id="{78E96952-BFA5-45B8-965B-9E5C59656A2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8" name="OTLSHAPE_T_f2813a84e5f8472f82a37fd178a361dc_Shape">
            <a:extLst>
              <a:ext uri="{FF2B5EF4-FFF2-40B4-BE49-F238E27FC236}">
                <a16:creationId xmlns:a16="http://schemas.microsoft.com/office/drawing/2014/main" id="{78F38CD9-79B8-4746-8165-CD67B624A9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720399"/>
            <a:ext cx="2099084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OTLSHAPE_T_f2813a84e5f8472f82a37fd178a361dc_ShapePercentage" hidden="1">
            <a:extLst>
              <a:ext uri="{FF2B5EF4-FFF2-40B4-BE49-F238E27FC236}">
                <a16:creationId xmlns:a16="http://schemas.microsoft.com/office/drawing/2014/main" id="{D4096F0D-7E59-41A9-AFB9-9B018F3F85B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3021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_f2813a84e5f8472f82a37fd178a361dc_Duration" hidden="1">
            <a:extLst>
              <a:ext uri="{FF2B5EF4-FFF2-40B4-BE49-F238E27FC236}">
                <a16:creationId xmlns:a16="http://schemas.microsoft.com/office/drawing/2014/main" id="{ACAAEB42-A955-4EE0-BE58-20B87B8BDC2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>
                <a:solidFill>
                  <a:schemeClr val="accent2"/>
                </a:solidFill>
                <a:latin typeface="Calibri" panose="020F0502020204030204" pitchFamily="34" charset="0"/>
              </a:rPr>
              <a:t>24 jours</a:t>
            </a:r>
          </a:p>
        </p:txBody>
      </p:sp>
      <p:sp>
        <p:nvSpPr>
          <p:cNvPr id="41" name="OTLSHAPE_T_f2813a84e5f8472f82a37fd178a361dc_TextPercentage" hidden="1">
            <a:extLst>
              <a:ext uri="{FF2B5EF4-FFF2-40B4-BE49-F238E27FC236}">
                <a16:creationId xmlns:a16="http://schemas.microsoft.com/office/drawing/2014/main" id="{7097F1F6-3CAE-415C-8C55-641DCB62228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f2813a84e5f8472f82a37fd178a361dc_StartDate" hidden="1">
            <a:extLst>
              <a:ext uri="{FF2B5EF4-FFF2-40B4-BE49-F238E27FC236}">
                <a16:creationId xmlns:a16="http://schemas.microsoft.com/office/drawing/2014/main" id="{250251FE-BBD7-4FE4-AA97-37EFED3B995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f2813a84e5f8472f82a37fd178a361dc_EndDate" hidden="1">
            <a:extLst>
              <a:ext uri="{FF2B5EF4-FFF2-40B4-BE49-F238E27FC236}">
                <a16:creationId xmlns:a16="http://schemas.microsoft.com/office/drawing/2014/main" id="{06FD7B4F-E752-4800-AA75-5969F83B99B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f2813a84e5f8472f82a37fd178a361dc_JoinedDate">
            <a:extLst>
              <a:ext uri="{FF2B5EF4-FFF2-40B4-BE49-F238E27FC236}">
                <a16:creationId xmlns:a16="http://schemas.microsoft.com/office/drawing/2014/main" id="{09092BE2-48D8-433C-9352-0D1DB4C2D59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078279" y="3727120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9/24/2018 - 9/28/2018</a:t>
            </a:r>
          </a:p>
        </p:txBody>
      </p:sp>
      <p:sp>
        <p:nvSpPr>
          <p:cNvPr id="45" name="OTLSHAPE_T_f2813a84e5f8472f82a37fd178a361dc_Title">
            <a:extLst>
              <a:ext uri="{FF2B5EF4-FFF2-40B4-BE49-F238E27FC236}">
                <a16:creationId xmlns:a16="http://schemas.microsoft.com/office/drawing/2014/main" id="{AE7B9499-FA10-4537-B3CE-518B5E1B0A2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80020" y="3984688"/>
            <a:ext cx="8748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Mockup</a:t>
            </a:r>
            <a:endParaRPr lang="fr-F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UML</a:t>
            </a:r>
          </a:p>
        </p:txBody>
      </p:sp>
      <p:sp>
        <p:nvSpPr>
          <p:cNvPr id="56" name="OTLSHAPE_T_f2813a84e5f8472f82a37fd178a361dc_Shape">
            <a:extLst>
              <a:ext uri="{FF2B5EF4-FFF2-40B4-BE49-F238E27FC236}">
                <a16:creationId xmlns:a16="http://schemas.microsoft.com/office/drawing/2014/main" id="{A08FAC80-6A55-4FBC-A0E3-522242824F4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14680" y="3923599"/>
            <a:ext cx="2099084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TLSHAPE_T_f2813a84e5f8472f82a37fd178a361dc_Title">
            <a:extLst>
              <a:ext uri="{FF2B5EF4-FFF2-40B4-BE49-F238E27FC236}">
                <a16:creationId xmlns:a16="http://schemas.microsoft.com/office/drawing/2014/main" id="{42C25088-69A2-49CB-A5DA-82445E21DAF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561335" y="4180265"/>
            <a:ext cx="8748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Specifications</a:t>
            </a:r>
            <a:endParaRPr lang="fr-F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f2813a84e5f8472f82a37fd178a361dc_Shape">
            <a:extLst>
              <a:ext uri="{FF2B5EF4-FFF2-40B4-BE49-F238E27FC236}">
                <a16:creationId xmlns:a16="http://schemas.microsoft.com/office/drawing/2014/main" id="{59125145-C136-4E8D-9A91-A9057BC734B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95995" y="4126799"/>
            <a:ext cx="2099084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OTLSHAPE_T_f2813a84e5f8472f82a37fd178a361dc_Title">
            <a:extLst>
              <a:ext uri="{FF2B5EF4-FFF2-40B4-BE49-F238E27FC236}">
                <a16:creationId xmlns:a16="http://schemas.microsoft.com/office/drawing/2014/main" id="{EE5B325B-0860-4F66-99C3-83012502043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142290" y="4385985"/>
            <a:ext cx="251781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fr-F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Technical</a:t>
            </a:r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design document</a:t>
            </a:r>
          </a:p>
        </p:txBody>
      </p:sp>
      <p:sp>
        <p:nvSpPr>
          <p:cNvPr id="60" name="OTLSHAPE_T_f2813a84e5f8472f82a37fd178a361dc_Shape">
            <a:extLst>
              <a:ext uri="{FF2B5EF4-FFF2-40B4-BE49-F238E27FC236}">
                <a16:creationId xmlns:a16="http://schemas.microsoft.com/office/drawing/2014/main" id="{7165AE7A-C2D2-4ED6-96EF-B9F72DF123F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676950" y="4329999"/>
            <a:ext cx="1577393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OTLSHAPE_T_f2813a84e5f8472f82a37fd178a361dc_Title">
            <a:extLst>
              <a:ext uri="{FF2B5EF4-FFF2-40B4-BE49-F238E27FC236}">
                <a16:creationId xmlns:a16="http://schemas.microsoft.com/office/drawing/2014/main" id="{733F29AF-35E7-47BA-AF17-49AF8341700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723605" y="4579854"/>
            <a:ext cx="8748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User guide</a:t>
            </a:r>
          </a:p>
          <a:p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fr-F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f2813a84e5f8472f82a37fd178a361dc_JoinedDate">
            <a:extLst>
              <a:ext uri="{FF2B5EF4-FFF2-40B4-BE49-F238E27FC236}">
                <a16:creationId xmlns:a16="http://schemas.microsoft.com/office/drawing/2014/main" id="{ABFA03FE-9FEE-42D8-8DBD-E00D9464CD5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684111" y="3948254"/>
            <a:ext cx="1270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10/1/2018 - 10/5/2018</a:t>
            </a:r>
          </a:p>
        </p:txBody>
      </p:sp>
      <p:sp>
        <p:nvSpPr>
          <p:cNvPr id="64" name="OTLSHAPE_T_f2813a84e5f8472f82a37fd178a361dc_JoinedDate">
            <a:extLst>
              <a:ext uri="{FF2B5EF4-FFF2-40B4-BE49-F238E27FC236}">
                <a16:creationId xmlns:a16="http://schemas.microsoft.com/office/drawing/2014/main" id="{4E032BBD-6EBD-42C9-A37D-4EBE77456F5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281753" y="4147549"/>
            <a:ext cx="1270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10/8/2018 - 10/12/2018</a:t>
            </a:r>
          </a:p>
        </p:txBody>
      </p:sp>
      <p:sp>
        <p:nvSpPr>
          <p:cNvPr id="65" name="OTLSHAPE_T_f2813a84e5f8472f82a37fd178a361dc_JoinedDate">
            <a:extLst>
              <a:ext uri="{FF2B5EF4-FFF2-40B4-BE49-F238E27FC236}">
                <a16:creationId xmlns:a16="http://schemas.microsoft.com/office/drawing/2014/main" id="{9A4D475E-5B3C-4B1A-8DD0-2894F81E4CFC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0317839" y="4354655"/>
            <a:ext cx="13863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10/15/2018 - 10/16/2018</a:t>
            </a:r>
          </a:p>
        </p:txBody>
      </p:sp>
      <p:cxnSp>
        <p:nvCxnSpPr>
          <p:cNvPr id="70" name="OTLSHAPE_T_f2813a84e5f8472f82a37fd178a361dc_HorizontalConnector1">
            <a:extLst>
              <a:ext uri="{FF2B5EF4-FFF2-40B4-BE49-F238E27FC236}">
                <a16:creationId xmlns:a16="http://schemas.microsoft.com/office/drawing/2014/main" id="{0A25EDFC-C9CA-452F-A53F-CCE05090A102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>
          <a:xfrm>
            <a:off x="3506257" y="4102142"/>
            <a:ext cx="0" cy="1800141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OTLSHAPE_T_f2813a84e5f8472f82a37fd178a361dc_HorizontalConnector1">
            <a:extLst>
              <a:ext uri="{FF2B5EF4-FFF2-40B4-BE49-F238E27FC236}">
                <a16:creationId xmlns:a16="http://schemas.microsoft.com/office/drawing/2014/main" id="{E5F5F232-9A0D-4CBC-A43E-9506EBA3FB2A}"/>
              </a:ext>
            </a:extLst>
          </p:cNvPr>
          <p:cNvCxnSpPr>
            <a:cxnSpLocks/>
          </p:cNvCxnSpPr>
          <p:nvPr>
            <p:custDataLst>
              <p:tags r:id="rId31"/>
            </p:custDataLst>
          </p:nvPr>
        </p:nvCxnSpPr>
        <p:spPr>
          <a:xfrm>
            <a:off x="5604346" y="4126799"/>
            <a:ext cx="0" cy="1775484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OTLSHAPE_T_f2813a84e5f8472f82a37fd178a361dc_HorizontalConnector1">
            <a:extLst>
              <a:ext uri="{FF2B5EF4-FFF2-40B4-BE49-F238E27FC236}">
                <a16:creationId xmlns:a16="http://schemas.microsoft.com/office/drawing/2014/main" id="{50412FEE-AF44-455B-A7D8-7C5DAFF01D39}"/>
              </a:ext>
            </a:extLst>
          </p:cNvPr>
          <p:cNvCxnSpPr>
            <a:cxnSpLocks/>
          </p:cNvCxnSpPr>
          <p:nvPr>
            <p:custDataLst>
              <p:tags r:id="rId32"/>
            </p:custDataLst>
          </p:nvPr>
        </p:nvCxnSpPr>
        <p:spPr>
          <a:xfrm flipH="1">
            <a:off x="6095330" y="4321844"/>
            <a:ext cx="1" cy="1580439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f2813a84e5f8472f82a37fd178a361dc_HorizontalConnector1">
            <a:extLst>
              <a:ext uri="{FF2B5EF4-FFF2-40B4-BE49-F238E27FC236}">
                <a16:creationId xmlns:a16="http://schemas.microsoft.com/office/drawing/2014/main" id="{14B42FD8-3A5B-4E2A-BFB7-8D20B4F8BC2E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 flipH="1">
            <a:off x="8194084" y="4340505"/>
            <a:ext cx="995" cy="1561778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_f2813a84e5f8472f82a37fd178a361dc_HorizontalConnector1">
            <a:extLst>
              <a:ext uri="{FF2B5EF4-FFF2-40B4-BE49-F238E27FC236}">
                <a16:creationId xmlns:a16="http://schemas.microsoft.com/office/drawing/2014/main" id="{346D8C11-E739-481A-BE68-8D78C8FD1C0B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8667103" y="4508543"/>
            <a:ext cx="0" cy="1393740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TLSHAPE_T_f2813a84e5f8472f82a37fd178a361dc_Title">
            <a:extLst>
              <a:ext uri="{FF2B5EF4-FFF2-40B4-BE49-F238E27FC236}">
                <a16:creationId xmlns:a16="http://schemas.microsoft.com/office/drawing/2014/main" id="{4E5A3BE3-06B9-473F-BC91-BDC21121495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950658" y="6041535"/>
            <a:ext cx="69567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Retro sprint</a:t>
            </a:r>
          </a:p>
        </p:txBody>
      </p:sp>
      <p:sp>
        <p:nvSpPr>
          <p:cNvPr id="91" name="OTLSHAPE_T_f2813a84e5f8472f82a37fd178a361dc_Title">
            <a:extLst>
              <a:ext uri="{FF2B5EF4-FFF2-40B4-BE49-F238E27FC236}">
                <a16:creationId xmlns:a16="http://schemas.microsoft.com/office/drawing/2014/main" id="{AEED365D-870F-4A15-A688-05102F1B274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113596" y="6024657"/>
            <a:ext cx="69567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Retro sprint</a:t>
            </a:r>
          </a:p>
        </p:txBody>
      </p:sp>
      <p:sp>
        <p:nvSpPr>
          <p:cNvPr id="92" name="OTLSHAPE_T_f2813a84e5f8472f82a37fd178a361dc_Title">
            <a:extLst>
              <a:ext uri="{FF2B5EF4-FFF2-40B4-BE49-F238E27FC236}">
                <a16:creationId xmlns:a16="http://schemas.microsoft.com/office/drawing/2014/main" id="{C12908C4-D0C1-475E-96B8-DE0A3DEAA14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32127" y="6024658"/>
            <a:ext cx="69567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Retro sprint</a:t>
            </a:r>
          </a:p>
        </p:txBody>
      </p:sp>
      <p:cxnSp>
        <p:nvCxnSpPr>
          <p:cNvPr id="102" name="OTLSHAPE_T_f2813a84e5f8472f82a37fd178a361dc_HorizontalConnector1">
            <a:extLst>
              <a:ext uri="{FF2B5EF4-FFF2-40B4-BE49-F238E27FC236}">
                <a16:creationId xmlns:a16="http://schemas.microsoft.com/office/drawing/2014/main" id="{FCDF4A9B-E9FC-43D1-AEB8-362617621619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10254343" y="4523868"/>
            <a:ext cx="0" cy="1393740"/>
          </a:xfrm>
          <a:prstGeom prst="line">
            <a:avLst/>
          </a:prstGeom>
          <a:ln w="762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TLSHAPE_T_f2813a84e5f8472f82a37fd178a361dc_Title">
            <a:extLst>
              <a:ext uri="{FF2B5EF4-FFF2-40B4-BE49-F238E27FC236}">
                <a16:creationId xmlns:a16="http://schemas.microsoft.com/office/drawing/2014/main" id="{4754FD13-51F2-4620-B814-29846D511F5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0178771" y="6041535"/>
            <a:ext cx="69567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Retro sprint</a:t>
            </a:r>
          </a:p>
        </p:txBody>
      </p:sp>
      <p:sp>
        <p:nvSpPr>
          <p:cNvPr id="104" name="OTLSHAPE_T_f2813a84e5f8472f82a37fd178a361dc_Shape">
            <a:extLst>
              <a:ext uri="{FF2B5EF4-FFF2-40B4-BE49-F238E27FC236}">
                <a16:creationId xmlns:a16="http://schemas.microsoft.com/office/drawing/2014/main" id="{0B68A186-9509-4807-AF1C-4C5F917436F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6109449" y="908928"/>
            <a:ext cx="509855" cy="19360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8" name="OTLSHAPE_T_f2813a84e5f8472f82a37fd178a361dc_Shape">
            <a:extLst>
              <a:ext uri="{FF2B5EF4-FFF2-40B4-BE49-F238E27FC236}">
                <a16:creationId xmlns:a16="http://schemas.microsoft.com/office/drawing/2014/main" id="{ED92EC08-2F59-4EEA-934D-47D9F08A1CEE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136043" y="1313244"/>
            <a:ext cx="1054544" cy="20410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OTLSHAPE_T_f2813a84e5f8472f82a37fd178a361dc_Shape">
            <a:extLst>
              <a:ext uri="{FF2B5EF4-FFF2-40B4-BE49-F238E27FC236}">
                <a16:creationId xmlns:a16="http://schemas.microsoft.com/office/drawing/2014/main" id="{F7D16C3F-4B45-4F4A-99EA-0841A3FF629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6626188" y="1110701"/>
            <a:ext cx="509855" cy="19360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OTLSHAPE_T_f2813a84e5f8472f82a37fd178a361dc_Title">
            <a:extLst>
              <a:ext uri="{FF2B5EF4-FFF2-40B4-BE49-F238E27FC236}">
                <a16:creationId xmlns:a16="http://schemas.microsoft.com/office/drawing/2014/main" id="{A599829F-AFEC-444A-BA89-DA1F5CDAD43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178365" y="1344910"/>
            <a:ext cx="175591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Dashboard + Profile + Tutorial</a:t>
            </a:r>
          </a:p>
        </p:txBody>
      </p:sp>
      <p:sp>
        <p:nvSpPr>
          <p:cNvPr id="111" name="OTLSHAPE_T_f2813a84e5f8472f82a37fd178a361dc_Title">
            <a:extLst>
              <a:ext uri="{FF2B5EF4-FFF2-40B4-BE49-F238E27FC236}">
                <a16:creationId xmlns:a16="http://schemas.microsoft.com/office/drawing/2014/main" id="{47A6354E-175B-4173-BB5C-CC50E312D0D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78365" y="1133264"/>
            <a:ext cx="165271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Connection + Administration</a:t>
            </a:r>
          </a:p>
        </p:txBody>
      </p:sp>
      <p:sp>
        <p:nvSpPr>
          <p:cNvPr id="112" name="OTLSHAPE_T_f2813a84e5f8472f82a37fd178a361dc_Title">
            <a:extLst>
              <a:ext uri="{FF2B5EF4-FFF2-40B4-BE49-F238E27FC236}">
                <a16:creationId xmlns:a16="http://schemas.microsoft.com/office/drawing/2014/main" id="{4D579254-B990-4DA7-A5DE-59508169A0B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178365" y="922660"/>
            <a:ext cx="185450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Symfony + </a:t>
            </a:r>
            <a:r>
              <a:rPr lang="fr-FR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Sonata</a:t>
            </a:r>
            <a:endParaRPr lang="fr-FR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f2813a84e5f8472f82a37fd178a361dc_JoinedDate">
            <a:extLst>
              <a:ext uri="{FF2B5EF4-FFF2-40B4-BE49-F238E27FC236}">
                <a16:creationId xmlns:a16="http://schemas.microsoft.com/office/drawing/2014/main" id="{EA985EE2-D95F-4878-9C97-D288B4B0AD5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695881" y="914539"/>
            <a:ext cx="13863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10/8/2018</a:t>
            </a:r>
          </a:p>
        </p:txBody>
      </p:sp>
      <p:sp>
        <p:nvSpPr>
          <p:cNvPr id="115" name="OTLSHAPE_T_f2813a84e5f8472f82a37fd178a361dc_JoinedDate">
            <a:extLst>
              <a:ext uri="{FF2B5EF4-FFF2-40B4-BE49-F238E27FC236}">
                <a16:creationId xmlns:a16="http://schemas.microsoft.com/office/drawing/2014/main" id="{4574954F-569A-4300-9065-AC92EE66E47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281753" y="1336736"/>
            <a:ext cx="13863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10/10/2018 - 10/12/2018</a:t>
            </a:r>
          </a:p>
        </p:txBody>
      </p:sp>
      <p:sp>
        <p:nvSpPr>
          <p:cNvPr id="117" name="OTLSHAPE_T_f2813a84e5f8472f82a37fd178a361dc_JoinedDate">
            <a:extLst>
              <a:ext uri="{FF2B5EF4-FFF2-40B4-BE49-F238E27FC236}">
                <a16:creationId xmlns:a16="http://schemas.microsoft.com/office/drawing/2014/main" id="{494628EB-E3D3-4614-A88F-A60D98618DED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237955" y="1133264"/>
            <a:ext cx="138638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10/9/2018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D5F5552-2F64-4C72-BFF0-38BFD3164B1D}"/>
              </a:ext>
            </a:extLst>
          </p:cNvPr>
          <p:cNvCxnSpPr>
            <a:cxnSpLocks/>
            <a:endCxn id="58" idx="1"/>
          </p:cNvCxnSpPr>
          <p:nvPr/>
        </p:nvCxnSpPr>
        <p:spPr>
          <a:xfrm flipH="1">
            <a:off x="6095995" y="1140815"/>
            <a:ext cx="6270" cy="30875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27E3302-666A-4B14-8E4A-EA615B5F322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177065" y="1451733"/>
            <a:ext cx="18014" cy="27766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2416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nItRlIiLCJTdHlsZU5hbWUiOm51bGwsIlZlcnNpb24iOnsiJGlkIjoiMiIsIlZlcnNpb24iOiIzLjEuMyIsIk9yaWdpbmFsQXNzZW1ibHlWZXJzaW9uIjoiMy42Mi4w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C0xMC0xN1QyMzo1OTowMCIsIkZvcm1hdCI6InciLCJUeXBlIjoxLCJBdXRvRGF0ZVJhbmdlIjp0cnVlLCJXb3JraW5nRGF5cyI6MTI3LCJUb2RheU1hcmtlclRleHQiOiJBdWpvdXJkJ2h1aSIsIkF1dG9TY2FsZVR5cGUiOnRydWV9LCJNaWxlc3RvbmVzIjpbXSwiVGFza3MiOlt7IiRpZCI6IjEyOCIsIkdyb3VwTmFtZSI6bnVsbCwiU3RhcnREYXRlIjoiMjAxOC0wOS0yNFQwMDowMDowMCIsIkVuZERhdGUiOiIyMDE4LTEwLTE3VDIzOjU5OjAwIiwiUGVyY2VudGFnZUNvbXBsZXRlIjpudWxsLCJTdHlsZSI6eyIkaWQiOiIxMjkiLCJTaGFwZSI6MC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NjgsIkciOjExNCwiQiI6MTk2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w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JmMjgxM2E4NC1lNWY4LTQ3MmYtODJhMy03ZmQxNzhhMzYxZGMiLCJJbXBvcnRJZCI6bnVsbCwiVGl0bGUiOiJXZWJAY2FkZW1pZSBpbnRyYW5ldCIsIk5vdGUiOm51bGwsIkh5cGVybGluayI6bnVsbCwiSXNDaGFuZ2VkIjpmYWxzZSwiSXNOZXciOmZhbHNlfV0sIk1zUHJvamVjdEl0ZW1zVHJlZSI6eyIkaWQiOiIxNjMiLCJSb290Ijp7IkltcG9ydElkIjpudWxsLCJJc0ltcG9ydGVkIjpmYWxzZSwiQ2hpbGRyZW4iOltdfX0sIk1ldGFkYXRhIjp7IiRpZCI6IjE2NCIsIlJlY2VudENvbG9yc0NvbGxlY3Rpb24iOiJbXSJ9LCJTZXR0aW5ncyI6eyIkaWQiOiIxNjUiLCJJbXBhT3B0aW9ucyI6eyIkaWQiOiIx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E2NyIsIlVzZVRpbWUiOmZhbHNlLCJXb3JrRGF5U3RhcnQiOiIwMDowMDowMCIsIldvcmtEYXlFbmQiOiIyMzo1OTowMCJ9LCJMYXN0VXNlZFRlbXBsYXRlSWQiOiI3MzU1YjYzMy1hYzY2LTQ1MjgtOGI0ZC0yOTlmYWVkYzllZT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devoille</dc:creator>
  <cp:lastModifiedBy>guillaume devoille</cp:lastModifiedBy>
  <cp:revision>6</cp:revision>
  <dcterms:created xsi:type="dcterms:W3CDTF">2018-10-05T15:51:00Z</dcterms:created>
  <dcterms:modified xsi:type="dcterms:W3CDTF">2018-10-05T16:44:05Z</dcterms:modified>
</cp:coreProperties>
</file>