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7" r:id="rId5"/>
    <p:sldId id="258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1959"/>
    <a:srgbClr val="313650"/>
    <a:srgbClr val="303650"/>
    <a:srgbClr val="7F6CA1"/>
    <a:srgbClr val="B093C6"/>
    <a:srgbClr val="6DC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CFCBEF15-C752-491B-BC63-7008A4E5F0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E4987BB-7EEA-4E2F-9228-848C016B0F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3FFF279-3A65-4F8C-9689-33EE09C456FF}" type="datetime1">
              <a:rPr lang="pt-BR" smtClean="0"/>
              <a:t>23/11/2019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37B723BF-48D1-419D-BAFD-C5899BE3C5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B84BF3D9-AC7E-49FC-8DF3-6723155766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1A929E-EA25-42CD-8945-F59A16B9673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5929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99278-2C44-4155-A131-7928D9ADB724}" type="datetime1">
              <a:rPr lang="pt-BR" smtClean="0"/>
              <a:pPr/>
              <a:t>23/11/2019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Editar estilos de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44652E4-5120-44D6-918A-894636DEFCB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734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44652E4-5120-44D6-918A-894636DEFCB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1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9F6A6FE-9F56-40E5-BBA6-0B630FE22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82" y="560991"/>
            <a:ext cx="10762332" cy="1004057"/>
          </a:xfrm>
        </p:spPr>
        <p:txBody>
          <a:bodyPr rtlCol="0" anchor="b">
            <a:normAutofit/>
          </a:bodyPr>
          <a:lstStyle>
            <a:lvl1pPr algn="l">
              <a:defRPr sz="50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6F1E879-9DF7-4DA7-85AC-CB56A8C09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810870"/>
            <a:ext cx="10631706" cy="471667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rgbClr val="3136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86006BC-654D-4398-BB52-44965C9C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73231" y="5942541"/>
            <a:ext cx="2743200" cy="153135"/>
          </a:xfrm>
        </p:spPr>
        <p:txBody>
          <a:bodyPr rtlCol="0"/>
          <a:lstStyle>
            <a:lvl1pPr>
              <a:defRPr>
                <a:solidFill>
                  <a:srgbClr val="4C1959"/>
                </a:solidFill>
              </a:defRPr>
            </a:lvl1pPr>
          </a:lstStyle>
          <a:p>
            <a:pPr rtl="0"/>
            <a:fld id="{E64DA309-710D-4876-9141-18658F669522}" type="datetime1">
              <a:rPr lang="pt-BR" noProof="0" smtClean="0"/>
              <a:t>23/11/2019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8D33390-B4DE-4B11-A7FB-79925DE8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4C1959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73173001-7276-491C-9F48-01FA5E71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4C1959"/>
                </a:solidFill>
              </a:defRPr>
            </a:lvl1pPr>
          </a:lstStyle>
          <a:p>
            <a:pPr rtl="0"/>
            <a:fld id="{AF24F759-2890-4717-B1AF-E04CADEEA4E9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271986FB-BF6D-4B98-ACDD-AD2C255FA969}"/>
              </a:ext>
            </a:extLst>
          </p:cNvPr>
          <p:cNvCxnSpPr/>
          <p:nvPr userDrawn="1"/>
        </p:nvCxnSpPr>
        <p:spPr>
          <a:xfrm>
            <a:off x="930604" y="1640756"/>
            <a:ext cx="7452000" cy="0"/>
          </a:xfrm>
          <a:prstGeom prst="line">
            <a:avLst/>
          </a:prstGeom>
          <a:ln w="7239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xmlns="" id="{BED13A07-F0A8-43F7-B682-245A3F0AE53C}"/>
              </a:ext>
            </a:extLst>
          </p:cNvPr>
          <p:cNvCxnSpPr>
            <a:cxnSpLocks/>
          </p:cNvCxnSpPr>
          <p:nvPr userDrawn="1"/>
        </p:nvCxnSpPr>
        <p:spPr>
          <a:xfrm>
            <a:off x="506061" y="3437723"/>
            <a:ext cx="11220501" cy="0"/>
          </a:xfrm>
          <a:prstGeom prst="line">
            <a:avLst/>
          </a:prstGeom>
          <a:ln w="7239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xmlns="" id="{5626E3A0-4546-4CF6-A4F2-DEF7D1CD1FF9}"/>
              </a:ext>
            </a:extLst>
          </p:cNvPr>
          <p:cNvSpPr/>
          <p:nvPr userDrawn="1"/>
        </p:nvSpPr>
        <p:spPr>
          <a:xfrm>
            <a:off x="1425686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xmlns="" id="{7E2518BE-4FE7-462F-896E-F7A1045CBC7F}"/>
              </a:ext>
            </a:extLst>
          </p:cNvPr>
          <p:cNvSpPr/>
          <p:nvPr userDrawn="1"/>
        </p:nvSpPr>
        <p:spPr>
          <a:xfrm>
            <a:off x="9485991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xmlns="" id="{D13B079D-42A1-4B9D-A7F1-282A0DD6008D}"/>
              </a:ext>
            </a:extLst>
          </p:cNvPr>
          <p:cNvSpPr/>
          <p:nvPr userDrawn="1"/>
        </p:nvSpPr>
        <p:spPr>
          <a:xfrm>
            <a:off x="3447869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xmlns="" id="{5265D1BF-A6B7-4058-A96A-F0F1C76D8517}"/>
              </a:ext>
            </a:extLst>
          </p:cNvPr>
          <p:cNvSpPr/>
          <p:nvPr userDrawn="1"/>
        </p:nvSpPr>
        <p:spPr>
          <a:xfrm>
            <a:off x="5460576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xmlns="" id="{0A1987E3-E256-4CF7-9FE6-0446D4E40179}"/>
              </a:ext>
            </a:extLst>
          </p:cNvPr>
          <p:cNvSpPr/>
          <p:nvPr userDrawn="1"/>
        </p:nvSpPr>
        <p:spPr>
          <a:xfrm>
            <a:off x="7473283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5" name="Espaço Reservado para Texto 45">
            <a:extLst>
              <a:ext uri="{FF2B5EF4-FFF2-40B4-BE49-F238E27FC236}">
                <a16:creationId xmlns:a16="http://schemas.microsoft.com/office/drawing/2014/main" xmlns="" id="{62F3EA0C-FA8C-40D1-9BE6-30DACB1AB5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26622" y="3121173"/>
            <a:ext cx="1260000" cy="593725"/>
          </a:xfrm>
        </p:spPr>
        <p:txBody>
          <a:bodyPr rtlCol="0"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 dirty="0" smtClean="0"/>
              <a:t>20AA</a:t>
            </a:r>
            <a:endParaRPr lang="pt-BR" noProof="0" dirty="0"/>
          </a:p>
        </p:txBody>
      </p:sp>
      <p:sp>
        <p:nvSpPr>
          <p:cNvPr id="126" name="Espaço Reservado para Texto 47">
            <a:extLst>
              <a:ext uri="{FF2B5EF4-FFF2-40B4-BE49-F238E27FC236}">
                <a16:creationId xmlns:a16="http://schemas.microsoft.com/office/drawing/2014/main" xmlns="" id="{B62F6384-D912-4754-AC82-81F6ED586B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26622" y="3587675"/>
            <a:ext cx="1260000" cy="243215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pt-BR" noProof="0" dirty="0" smtClean="0"/>
              <a:t>Mês</a:t>
            </a:r>
            <a:endParaRPr lang="pt-BR" noProof="0" dirty="0"/>
          </a:p>
        </p:txBody>
      </p:sp>
      <p:sp>
        <p:nvSpPr>
          <p:cNvPr id="127" name="Espaço Reservado para Texto 45">
            <a:extLst>
              <a:ext uri="{FF2B5EF4-FFF2-40B4-BE49-F238E27FC236}">
                <a16:creationId xmlns:a16="http://schemas.microsoft.com/office/drawing/2014/main" xmlns="" id="{E4557023-E1DB-4099-92BE-5DD6EDC0A5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86927" y="3121173"/>
            <a:ext cx="1260000" cy="593725"/>
          </a:xfrm>
        </p:spPr>
        <p:txBody>
          <a:bodyPr rtlCol="0"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 dirty="0" smtClean="0"/>
              <a:t>20AA</a:t>
            </a:r>
            <a:endParaRPr lang="pt-BR" noProof="0" dirty="0"/>
          </a:p>
        </p:txBody>
      </p:sp>
      <p:sp>
        <p:nvSpPr>
          <p:cNvPr id="128" name="Espaço Reservado para Texto 47">
            <a:extLst>
              <a:ext uri="{FF2B5EF4-FFF2-40B4-BE49-F238E27FC236}">
                <a16:creationId xmlns:a16="http://schemas.microsoft.com/office/drawing/2014/main" xmlns="" id="{1394A278-B5EB-4D0C-B858-6C4854D605A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6927" y="3587675"/>
            <a:ext cx="1260000" cy="243215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pt-BR" noProof="0" dirty="0" smtClean="0"/>
              <a:t>Mês</a:t>
            </a:r>
            <a:endParaRPr lang="pt-BR" noProof="0" dirty="0"/>
          </a:p>
        </p:txBody>
      </p:sp>
      <p:sp>
        <p:nvSpPr>
          <p:cNvPr id="129" name="Espaço Reservado para Texto 45">
            <a:extLst>
              <a:ext uri="{FF2B5EF4-FFF2-40B4-BE49-F238E27FC236}">
                <a16:creationId xmlns:a16="http://schemas.microsoft.com/office/drawing/2014/main" xmlns="" id="{9A0EBBF7-4D6F-4416-9A72-43656E408A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41698" y="3121173"/>
            <a:ext cx="1260000" cy="593725"/>
          </a:xfrm>
        </p:spPr>
        <p:txBody>
          <a:bodyPr rtlCol="0"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 dirty="0" smtClean="0"/>
              <a:t>20AA</a:t>
            </a:r>
            <a:endParaRPr lang="pt-BR" noProof="0" dirty="0"/>
          </a:p>
        </p:txBody>
      </p:sp>
      <p:sp>
        <p:nvSpPr>
          <p:cNvPr id="130" name="Espaço Reservado para Texto 47">
            <a:extLst>
              <a:ext uri="{FF2B5EF4-FFF2-40B4-BE49-F238E27FC236}">
                <a16:creationId xmlns:a16="http://schemas.microsoft.com/office/drawing/2014/main" xmlns="" id="{E1D2E97C-7283-4D56-B845-31416A53E3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1698" y="3587675"/>
            <a:ext cx="1260000" cy="243215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pt-BR" noProof="0" dirty="0" smtClean="0"/>
              <a:t>Mês</a:t>
            </a:r>
            <a:endParaRPr lang="pt-BR" noProof="0" dirty="0"/>
          </a:p>
        </p:txBody>
      </p:sp>
      <p:sp>
        <p:nvSpPr>
          <p:cNvPr id="131" name="Espaço Reservado para Texto 45">
            <a:extLst>
              <a:ext uri="{FF2B5EF4-FFF2-40B4-BE49-F238E27FC236}">
                <a16:creationId xmlns:a16="http://schemas.microsoft.com/office/drawing/2014/main" xmlns="" id="{C7FAD635-CC52-4D35-948F-3C282B8B1D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56774" y="3121173"/>
            <a:ext cx="1260000" cy="593725"/>
          </a:xfrm>
        </p:spPr>
        <p:txBody>
          <a:bodyPr rtlCol="0"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 dirty="0" smtClean="0"/>
              <a:t>20AA</a:t>
            </a:r>
            <a:endParaRPr lang="pt-BR" noProof="0" dirty="0"/>
          </a:p>
        </p:txBody>
      </p:sp>
      <p:sp>
        <p:nvSpPr>
          <p:cNvPr id="132" name="Espaço Reservado para Texto 47">
            <a:extLst>
              <a:ext uri="{FF2B5EF4-FFF2-40B4-BE49-F238E27FC236}">
                <a16:creationId xmlns:a16="http://schemas.microsoft.com/office/drawing/2014/main" xmlns="" id="{03B8B604-1193-4627-A082-F0D9A605422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56774" y="3587675"/>
            <a:ext cx="1260000" cy="243215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pt-BR" noProof="0" dirty="0" smtClean="0"/>
              <a:t>Mês</a:t>
            </a:r>
            <a:endParaRPr lang="pt-BR" noProof="0" dirty="0"/>
          </a:p>
        </p:txBody>
      </p:sp>
      <p:sp>
        <p:nvSpPr>
          <p:cNvPr id="133" name="Espaço Reservado para Texto 45">
            <a:extLst>
              <a:ext uri="{FF2B5EF4-FFF2-40B4-BE49-F238E27FC236}">
                <a16:creationId xmlns:a16="http://schemas.microsoft.com/office/drawing/2014/main" xmlns="" id="{BCD8CA83-EDAF-4BB0-B4B2-ACB5B3FABA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71850" y="3121173"/>
            <a:ext cx="1260000" cy="593725"/>
          </a:xfrm>
        </p:spPr>
        <p:txBody>
          <a:bodyPr rtlCol="0"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 dirty="0" smtClean="0"/>
              <a:t>20AA</a:t>
            </a:r>
            <a:endParaRPr lang="pt-BR" noProof="0" dirty="0"/>
          </a:p>
        </p:txBody>
      </p:sp>
      <p:sp>
        <p:nvSpPr>
          <p:cNvPr id="134" name="Espaço Reservado para Texto 47">
            <a:extLst>
              <a:ext uri="{FF2B5EF4-FFF2-40B4-BE49-F238E27FC236}">
                <a16:creationId xmlns:a16="http://schemas.microsoft.com/office/drawing/2014/main" xmlns="" id="{9E430891-2780-4B5A-85BC-72B8844790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71850" y="3587675"/>
            <a:ext cx="1260000" cy="243215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pt-BR" noProof="0" dirty="0" smtClean="0"/>
              <a:t>Mês</a:t>
            </a:r>
            <a:endParaRPr lang="pt-BR" noProof="0" dirty="0"/>
          </a:p>
        </p:txBody>
      </p: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xmlns="" id="{AA3E97EF-FE6B-480C-959B-7280D4585FF1}"/>
              </a:ext>
            </a:extLst>
          </p:cNvPr>
          <p:cNvCxnSpPr/>
          <p:nvPr userDrawn="1"/>
        </p:nvCxnSpPr>
        <p:spPr>
          <a:xfrm>
            <a:off x="1327206" y="4723438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xmlns="" id="{0F3B62EE-A564-46ED-B447-638921DB62E8}"/>
              </a:ext>
            </a:extLst>
          </p:cNvPr>
          <p:cNvCxnSpPr/>
          <p:nvPr userDrawn="1"/>
        </p:nvCxnSpPr>
        <p:spPr>
          <a:xfrm>
            <a:off x="9389110" y="4720097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xmlns="" id="{ED3A1797-7173-43F0-96BB-5B2509B07D40}"/>
              </a:ext>
            </a:extLst>
          </p:cNvPr>
          <p:cNvCxnSpPr/>
          <p:nvPr userDrawn="1"/>
        </p:nvCxnSpPr>
        <p:spPr>
          <a:xfrm>
            <a:off x="3342682" y="4720097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>
            <a:extLst>
              <a:ext uri="{FF2B5EF4-FFF2-40B4-BE49-F238E27FC236}">
                <a16:creationId xmlns:a16="http://schemas.microsoft.com/office/drawing/2014/main" xmlns="" id="{8F57D6FD-153E-4271-A26B-6B7B47B56BC4}"/>
              </a:ext>
            </a:extLst>
          </p:cNvPr>
          <p:cNvCxnSpPr/>
          <p:nvPr userDrawn="1"/>
        </p:nvCxnSpPr>
        <p:spPr>
          <a:xfrm>
            <a:off x="5358158" y="4720097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to 146">
            <a:extLst>
              <a:ext uri="{FF2B5EF4-FFF2-40B4-BE49-F238E27FC236}">
                <a16:creationId xmlns:a16="http://schemas.microsoft.com/office/drawing/2014/main" xmlns="" id="{2DECBFAE-DE37-481F-AC90-D235D81CA640}"/>
              </a:ext>
            </a:extLst>
          </p:cNvPr>
          <p:cNvCxnSpPr/>
          <p:nvPr userDrawn="1"/>
        </p:nvCxnSpPr>
        <p:spPr>
          <a:xfrm>
            <a:off x="7373634" y="4719186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Espaço Reservado para Imagem 60">
            <a:extLst>
              <a:ext uri="{FF2B5EF4-FFF2-40B4-BE49-F238E27FC236}">
                <a16:creationId xmlns:a16="http://schemas.microsoft.com/office/drawing/2014/main" xmlns="" id="{AC1E6DBA-4961-406D-AC16-A1FBE347F6B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564650" y="869401"/>
            <a:ext cx="969264" cy="969264"/>
          </a:xfrm>
          <a:prstGeom prst="ellipse">
            <a:avLst/>
          </a:prstGeo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152" name="Espaço Reservado para Texto 150">
            <a:extLst>
              <a:ext uri="{FF2B5EF4-FFF2-40B4-BE49-F238E27FC236}">
                <a16:creationId xmlns:a16="http://schemas.microsoft.com/office/drawing/2014/main" xmlns="" id="{AF955F46-550D-4FBD-949A-CAB1780A81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1726" y="4789893"/>
            <a:ext cx="1674000" cy="115144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155" name="Espaço Reservado para Texto 153">
            <a:extLst>
              <a:ext uri="{FF2B5EF4-FFF2-40B4-BE49-F238E27FC236}">
                <a16:creationId xmlns:a16="http://schemas.microsoft.com/office/drawing/2014/main" xmlns="" id="{7EA772E2-9F56-4EFF-9C41-27E673E905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48994" y="4174899"/>
            <a:ext cx="1800000" cy="581767"/>
          </a:xfrm>
        </p:spPr>
        <p:txBody>
          <a:bodyPr rtlCol="0"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 rtl="0"/>
            <a:r>
              <a:rPr lang="pt-BR" noProof="0" dirty="0" smtClean="0"/>
              <a:t>Etapa 1</a:t>
            </a:r>
            <a:endParaRPr lang="pt-BR" noProof="0" dirty="0"/>
          </a:p>
        </p:txBody>
      </p:sp>
      <p:sp>
        <p:nvSpPr>
          <p:cNvPr id="156" name="Espaço Reservado para Texto 150">
            <a:extLst>
              <a:ext uri="{FF2B5EF4-FFF2-40B4-BE49-F238E27FC236}">
                <a16:creationId xmlns:a16="http://schemas.microsoft.com/office/drawing/2014/main" xmlns="" id="{9E3D3168-A898-4150-AF7E-862B31691E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285235" y="4789893"/>
            <a:ext cx="1674000" cy="115144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157" name="Espaço Reservado para Texto 153">
            <a:extLst>
              <a:ext uri="{FF2B5EF4-FFF2-40B4-BE49-F238E27FC236}">
                <a16:creationId xmlns:a16="http://schemas.microsoft.com/office/drawing/2014/main" xmlns="" id="{BA9C2567-2AF9-4A73-8B7C-5B63B5C2B6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17698" y="4174899"/>
            <a:ext cx="1800000" cy="581767"/>
          </a:xfrm>
        </p:spPr>
        <p:txBody>
          <a:bodyPr rtlCol="0"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 rtl="0"/>
            <a:r>
              <a:rPr lang="pt-BR" noProof="0" dirty="0" smtClean="0"/>
              <a:t>Etapa 5</a:t>
            </a:r>
            <a:endParaRPr lang="pt-BR" noProof="0" dirty="0"/>
          </a:p>
        </p:txBody>
      </p:sp>
      <p:sp>
        <p:nvSpPr>
          <p:cNvPr id="158" name="Espaço Reservado para Texto 150">
            <a:extLst>
              <a:ext uri="{FF2B5EF4-FFF2-40B4-BE49-F238E27FC236}">
                <a16:creationId xmlns:a16="http://schemas.microsoft.com/office/drawing/2014/main" xmlns="" id="{DA2B3D14-3067-45E6-9BBE-133B7365D7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37603" y="4789893"/>
            <a:ext cx="1674000" cy="115144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159" name="Espaço Reservado para Texto 153">
            <a:extLst>
              <a:ext uri="{FF2B5EF4-FFF2-40B4-BE49-F238E27FC236}">
                <a16:creationId xmlns:a16="http://schemas.microsoft.com/office/drawing/2014/main" xmlns="" id="{AD3DE571-16BA-4C29-B339-2DE7A54C115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66170" y="4174899"/>
            <a:ext cx="1800000" cy="581767"/>
          </a:xfrm>
        </p:spPr>
        <p:txBody>
          <a:bodyPr rtlCol="0"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 rtl="0"/>
            <a:r>
              <a:rPr lang="pt-BR" noProof="0" dirty="0" smtClean="0"/>
              <a:t>Etapa 2</a:t>
            </a:r>
            <a:endParaRPr lang="pt-BR" noProof="0" dirty="0"/>
          </a:p>
        </p:txBody>
      </p:sp>
      <p:sp>
        <p:nvSpPr>
          <p:cNvPr id="160" name="Espaço Reservado para Texto 150">
            <a:extLst>
              <a:ext uri="{FF2B5EF4-FFF2-40B4-BE49-F238E27FC236}">
                <a16:creationId xmlns:a16="http://schemas.microsoft.com/office/drawing/2014/main" xmlns="" id="{D9FE4127-9BA3-4B00-9BBC-67A05E58DA7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253480" y="4789893"/>
            <a:ext cx="1674000" cy="115144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161" name="Espaço Reservado para Texto 153">
            <a:extLst>
              <a:ext uri="{FF2B5EF4-FFF2-40B4-BE49-F238E27FC236}">
                <a16:creationId xmlns:a16="http://schemas.microsoft.com/office/drawing/2014/main" xmlns="" id="{88D6F3B6-2D7F-49D3-96A4-AA7B23F2A64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83346" y="4174899"/>
            <a:ext cx="1800000" cy="581767"/>
          </a:xfrm>
        </p:spPr>
        <p:txBody>
          <a:bodyPr rtlCol="0"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 rtl="0"/>
            <a:r>
              <a:rPr lang="pt-BR" noProof="0" dirty="0" smtClean="0"/>
              <a:t>Etapa 3</a:t>
            </a:r>
            <a:endParaRPr lang="pt-BR" noProof="0" dirty="0"/>
          </a:p>
        </p:txBody>
      </p:sp>
      <p:sp>
        <p:nvSpPr>
          <p:cNvPr id="162" name="Espaço Reservado para Texto 150">
            <a:extLst>
              <a:ext uri="{FF2B5EF4-FFF2-40B4-BE49-F238E27FC236}">
                <a16:creationId xmlns:a16="http://schemas.microsoft.com/office/drawing/2014/main" xmlns="" id="{E6DF83B4-F73A-46B0-BC1D-074BF03B3B8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69357" y="4789893"/>
            <a:ext cx="1674000" cy="115144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163" name="Espaço Reservado para Texto 153">
            <a:extLst>
              <a:ext uri="{FF2B5EF4-FFF2-40B4-BE49-F238E27FC236}">
                <a16:creationId xmlns:a16="http://schemas.microsoft.com/office/drawing/2014/main" xmlns="" id="{45821A5A-E756-4A87-B0C8-A23317B4EFF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00522" y="4174899"/>
            <a:ext cx="1800000" cy="581767"/>
          </a:xfrm>
        </p:spPr>
        <p:txBody>
          <a:bodyPr rtlCol="0"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 rtl="0"/>
            <a:r>
              <a:rPr lang="pt-BR" noProof="0" dirty="0" smtClean="0"/>
              <a:t>Etapa 4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6601170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>
          <a:gsLst>
            <a:gs pos="0">
              <a:srgbClr val="6DC4EB"/>
            </a:gs>
            <a:gs pos="100000">
              <a:srgbClr val="B093C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CD564D3E-2C64-4EA1-99C5-8C7B61F5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9" y="531385"/>
            <a:ext cx="108743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F25E388-636A-4D0C-AB30-33BA13085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359" y="1991885"/>
            <a:ext cx="10874375" cy="3652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Editar estilos de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54AF14A-597F-44AE-80B0-B144BB681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73231" y="5970595"/>
            <a:ext cx="2743200" cy="153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accent6"/>
                </a:solidFill>
              </a:defRPr>
            </a:lvl1pPr>
          </a:lstStyle>
          <a:p>
            <a:pPr rtl="0"/>
            <a:fld id="{A3BDDED4-2C6A-4913-8616-C5693DB260D7}" type="datetime1">
              <a:rPr lang="pt-BR" noProof="0" smtClean="0"/>
              <a:t>23/11/2019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E57AB79-2134-4814-844C-746644FF2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01631" y="6059372"/>
            <a:ext cx="4114800" cy="237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accent6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92CA742E-225F-469E-ACDE-7765676EA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6061" y="6059409"/>
            <a:ext cx="424543" cy="237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accent6"/>
                </a:solidFill>
              </a:defRPr>
            </a:lvl1pPr>
          </a:lstStyle>
          <a:p>
            <a:pPr rtl="0"/>
            <a:fld id="{AF24F759-2890-4717-B1AF-E04CADEEA4E9}" type="slidenum">
              <a:rPr lang="pt-BR" noProof="0" smtClean="0"/>
              <a:pPr rtl="0"/>
              <a:t>‹nº›</a:t>
            </a:fld>
            <a:r>
              <a:rPr lang="pt-BR" noProof="0" dirty="0" smtClean="0"/>
              <a:t> 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74F104FC-2D0E-4B96-AB5B-62EEB6DF0311}"/>
              </a:ext>
            </a:extLst>
          </p:cNvPr>
          <p:cNvSpPr/>
          <p:nvPr userDrawn="1"/>
        </p:nvSpPr>
        <p:spPr>
          <a:xfrm>
            <a:off x="481584" y="461772"/>
            <a:ext cx="11228832" cy="5934456"/>
          </a:xfrm>
          <a:prstGeom prst="rect">
            <a:avLst/>
          </a:prstGeom>
          <a:noFill/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0578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i="1" kern="1200">
          <a:solidFill>
            <a:srgbClr val="4C195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i="1" kern="1200">
          <a:solidFill>
            <a:srgbClr val="4C195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i="1" kern="1200">
          <a:solidFill>
            <a:srgbClr val="4C195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i="1" kern="1200">
          <a:solidFill>
            <a:srgbClr val="4C195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i="1" kern="1200">
          <a:solidFill>
            <a:srgbClr val="4C1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25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5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723F869-3A51-4B92-B0C4-B22958C59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82" y="560991"/>
            <a:ext cx="9683058" cy="1004057"/>
          </a:xfrm>
        </p:spPr>
        <p:txBody>
          <a:bodyPr rtlCol="0"/>
          <a:lstStyle/>
          <a:p>
            <a:pPr rtl="0"/>
            <a:r>
              <a:rPr lang="pt-BR" dirty="0" err="1" smtClean="0"/>
              <a:t>Sprints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766E226-2491-4875-B474-7A01921DD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Apontador de presença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xmlns="" id="{F0F8B528-6914-40D0-8BBD-ACE47B5260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xmlns="" id="{F453F355-355D-4EA9-978E-A35A4E2F7CA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83005" y="4080628"/>
            <a:ext cx="1944000" cy="684000"/>
          </a:xfrm>
        </p:spPr>
        <p:txBody>
          <a:bodyPr rtlCol="0"/>
          <a:lstStyle/>
          <a:p>
            <a:pPr rtl="0"/>
            <a:r>
              <a:rPr lang="pt-BR" sz="2000" dirty="0" smtClean="0">
                <a:solidFill>
                  <a:schemeClr val="tx1"/>
                </a:solidFill>
              </a:rPr>
              <a:t>27/08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xmlns="" id="{DDDB262F-9F3C-4C5C-BA60-CCD1F8FF06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71583" y="4789893"/>
            <a:ext cx="2466020" cy="1151441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 smtClean="0">
                <a:solidFill>
                  <a:schemeClr val="tx2"/>
                </a:solidFill>
              </a:rPr>
              <a:t>Definição de ferramentas;</a:t>
            </a:r>
          </a:p>
          <a:p>
            <a:pPr algn="l" rtl="0"/>
            <a:r>
              <a:rPr lang="pt-BR" dirty="0" smtClean="0">
                <a:solidFill>
                  <a:schemeClr val="tx2"/>
                </a:solidFill>
              </a:rPr>
              <a:t>Padrão arquitetural</a:t>
            </a:r>
          </a:p>
          <a:p>
            <a:pPr algn="l" rtl="0"/>
            <a:r>
              <a:rPr lang="pt-BR" dirty="0" smtClean="0">
                <a:solidFill>
                  <a:schemeClr val="tx2"/>
                </a:solidFill>
              </a:rPr>
              <a:t>Cronograma</a:t>
            </a:r>
          </a:p>
          <a:p>
            <a:pPr algn="just" rtl="0"/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xmlns="" id="{E11056EF-3B3B-439E-B2CD-E66F34155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xmlns="" id="{1F036F3A-A388-4AE4-9CA9-338BFC3A221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00181" y="4080628"/>
            <a:ext cx="1944000" cy="684000"/>
          </a:xfrm>
        </p:spPr>
        <p:txBody>
          <a:bodyPr rtlCol="0"/>
          <a:lstStyle/>
          <a:p>
            <a:pPr rtl="0"/>
            <a:r>
              <a:rPr lang="pt-BR" sz="2000" dirty="0" smtClean="0">
                <a:solidFill>
                  <a:schemeClr val="tx1"/>
                </a:solidFill>
              </a:rPr>
              <a:t>10/09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xmlns="" id="{DF77A485-8E15-4824-8127-565F3BFC695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algn="l" rtl="0"/>
            <a:r>
              <a:rPr lang="pt-BR" dirty="0" smtClean="0">
                <a:solidFill>
                  <a:schemeClr val="tx2"/>
                </a:solidFill>
              </a:rPr>
              <a:t>Diagramas UML</a:t>
            </a:r>
          </a:p>
          <a:p>
            <a:pPr algn="l" rtl="0"/>
            <a:r>
              <a:rPr lang="pt-BR" dirty="0" smtClean="0">
                <a:solidFill>
                  <a:schemeClr val="tx2"/>
                </a:solidFill>
              </a:rPr>
              <a:t>MER</a:t>
            </a:r>
          </a:p>
          <a:p>
            <a:pPr algn="l" rtl="0"/>
            <a:r>
              <a:rPr lang="pt-BR" dirty="0" smtClean="0">
                <a:solidFill>
                  <a:schemeClr val="tx2"/>
                </a:solidFill>
              </a:rPr>
              <a:t>Protótipo de telas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xmlns="" id="{7CC869AB-9B72-4C90-BAD4-7B2B7A28A3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xmlns="" id="{F24D4ED9-50BC-4B4E-950C-0680483C68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17357" y="4080628"/>
            <a:ext cx="1944000" cy="684000"/>
          </a:xfrm>
        </p:spPr>
        <p:txBody>
          <a:bodyPr rtlCol="0"/>
          <a:lstStyle/>
          <a:p>
            <a:pPr rtl="0"/>
            <a:r>
              <a:rPr lang="pt-BR" sz="2000" dirty="0" smtClean="0">
                <a:solidFill>
                  <a:schemeClr val="tx1"/>
                </a:solidFill>
              </a:rPr>
              <a:t>22/10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xmlns="" id="{DDA0C858-3571-4BC1-8998-A965A8F9067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044181" y="4789893"/>
            <a:ext cx="2225176" cy="1151441"/>
          </a:xfrm>
        </p:spPr>
        <p:txBody>
          <a:bodyPr rtlCol="0"/>
          <a:lstStyle/>
          <a:p>
            <a:pPr algn="l" rtl="0"/>
            <a:r>
              <a:rPr lang="pt-BR" dirty="0" smtClean="0">
                <a:solidFill>
                  <a:schemeClr val="tx2"/>
                </a:solidFill>
              </a:rPr>
              <a:t>Guia de Implementação</a:t>
            </a:r>
          </a:p>
          <a:p>
            <a:pPr algn="l" rtl="0"/>
            <a:r>
              <a:rPr lang="pt-BR" dirty="0" smtClean="0">
                <a:solidFill>
                  <a:schemeClr val="tx2"/>
                </a:solidFill>
              </a:rPr>
              <a:t>GIT</a:t>
            </a:r>
          </a:p>
          <a:p>
            <a:pPr algn="l" rtl="0"/>
            <a:r>
              <a:rPr lang="pt-BR" dirty="0" err="1" smtClean="0">
                <a:solidFill>
                  <a:schemeClr val="tx2"/>
                </a:solidFill>
              </a:rPr>
              <a:t>QRCode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xmlns="" id="{FBA85C11-233D-4211-ADF2-CE189B1C17C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xmlns="" id="{C1F38EEB-F5CB-4D43-BA30-67F805C3BB9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134533" y="4080628"/>
            <a:ext cx="1944000" cy="684000"/>
          </a:xfrm>
        </p:spPr>
        <p:txBody>
          <a:bodyPr rtlCol="0"/>
          <a:lstStyle/>
          <a:p>
            <a:r>
              <a:rPr lang="pt-BR" sz="2000" dirty="0" smtClean="0">
                <a:solidFill>
                  <a:schemeClr val="tx1"/>
                </a:solidFill>
              </a:rPr>
              <a:t>19/11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xmlns="" id="{23EBB68D-A226-474A-A745-453739C9042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algn="l" rtl="0"/>
            <a:r>
              <a:rPr lang="pt-BR" dirty="0" smtClean="0">
                <a:solidFill>
                  <a:schemeClr val="tx2"/>
                </a:solidFill>
              </a:rPr>
              <a:t>Manual Técnico</a:t>
            </a:r>
          </a:p>
          <a:p>
            <a:pPr algn="l" rtl="0"/>
            <a:r>
              <a:rPr lang="pt-BR" dirty="0" smtClean="0">
                <a:solidFill>
                  <a:schemeClr val="tx2"/>
                </a:solidFill>
              </a:rPr>
              <a:t>API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xmlns="" id="{73131F0B-853E-4CEA-B0DD-3D93E96B20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xmlns="" id="{4D1AE391-EF52-4CA1-952E-6B1AEA5EAC5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151709" y="4080628"/>
            <a:ext cx="1944000" cy="684000"/>
          </a:xfrm>
        </p:spPr>
        <p:txBody>
          <a:bodyPr rtlCol="0"/>
          <a:lstStyle/>
          <a:p>
            <a:pPr rtl="0"/>
            <a:r>
              <a:rPr lang="pt-BR" sz="2000" dirty="0" smtClean="0">
                <a:solidFill>
                  <a:schemeClr val="tx1"/>
                </a:solidFill>
              </a:rPr>
              <a:t>03/12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xmlns="" id="{C4F62B3F-B9CA-4924-B160-3520765D90C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pPr rtl="0"/>
            <a:r>
              <a:rPr lang="pt-BR" dirty="0" smtClean="0">
                <a:solidFill>
                  <a:schemeClr val="tx2"/>
                </a:solidFill>
              </a:rPr>
              <a:t>Entrega final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A5F6326-8CA0-4BFE-9770-27D678EE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 smtClean="0">
                <a:solidFill>
                  <a:schemeClr val="tx2"/>
                </a:solidFill>
              </a:rPr>
              <a:t>Evolução do projeto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3126AB7E-8EA6-475E-815F-06588D75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0</a:t>
            </a:r>
            <a:fld id="{AF24F759-2890-4717-B1AF-E04CADEEA4E9}" type="slidenum">
              <a:rPr lang="pt-BR" smtClean="0"/>
              <a:t>1</a:t>
            </a:fld>
            <a:endParaRPr lang="pt-BR" dirty="0"/>
          </a:p>
        </p:txBody>
      </p:sp>
      <p:pic>
        <p:nvPicPr>
          <p:cNvPr id="37" name="Espaço Reservado para Imagem 36"/>
          <p:cNvPicPr>
            <a:picLocks noGrp="1" noChangeAspect="1"/>
          </p:cNvPicPr>
          <p:nvPr>
            <p:ph type="pic" sz="quarter" idx="2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4860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F24F759-2890-4717-B1AF-E04CADEEA4E9}" type="slidenum">
              <a:rPr lang="pt-BR" noProof="0" smtClean="0"/>
              <a:pPr rtl="0"/>
              <a:t>2</a:t>
            </a:fld>
            <a:endParaRPr lang="pt-BR" noProof="0" dirty="0"/>
          </a:p>
        </p:txBody>
      </p:sp>
      <p:sp>
        <p:nvSpPr>
          <p:cNvPr id="17" name="Espaço Reservado para Imagem 16"/>
          <p:cNvSpPr>
            <a:spLocks noGrp="1"/>
          </p:cNvSpPr>
          <p:nvPr>
            <p:ph type="pic" sz="quarter" idx="26"/>
          </p:nvPr>
        </p:nvSpPr>
        <p:spPr/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5" y="173998"/>
            <a:ext cx="11397803" cy="657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0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3">
      <a:dk1>
        <a:srgbClr val="313650"/>
      </a:dk1>
      <a:lt1>
        <a:srgbClr val="29ABE2"/>
      </a:lt1>
      <a:dk2>
        <a:srgbClr val="4C1959"/>
      </a:dk2>
      <a:lt2>
        <a:srgbClr val="1B1464"/>
      </a:lt2>
      <a:accent1>
        <a:srgbClr val="8E64AE"/>
      </a:accent1>
      <a:accent2>
        <a:srgbClr val="000000"/>
      </a:accent2>
      <a:accent3>
        <a:srgbClr val="9E005D"/>
      </a:accent3>
      <a:accent4>
        <a:srgbClr val="FFFFFF"/>
      </a:accent4>
      <a:accent5>
        <a:srgbClr val="6DC4EB"/>
      </a:accent5>
      <a:accent6>
        <a:srgbClr val="662D91"/>
      </a:accent6>
      <a:hlink>
        <a:srgbClr val="4C1959"/>
      </a:hlink>
      <a:folHlink>
        <a:srgbClr val="4C1959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F6CA1"/>
        </a:solidFill>
        <a:ln w="72390">
          <a:solidFill>
            <a:schemeClr val="accent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0092704_TF16411243.potx" id="{B23552C5-F9E2-4EED-B12F-F5A59928326D}" vid="{073CF75A-8ECD-48C5-A1D8-6639C3058A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054295-23B6-4ABA-AD8F-FA83B00E1325}">
  <ds:schemaRefs>
    <ds:schemaRef ds:uri="http://schemas.microsoft.com/office/2006/documentManagement/types"/>
    <ds:schemaRef ds:uri="fb0879af-3eba-417a-a55a-ffe6dcd6ca77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6dc4bcd6-49db-4c07-9060-8acfc67cef9f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D402908-31E8-4427-8D58-9F6650465D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C9FF3F-85B1-494A-B3F3-CC47272B0A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Linha do tempo histórica de gradiente </Template>
  <TotalTime>0</TotalTime>
  <Words>43</Words>
  <Application>Microsoft Office PowerPoint</Application>
  <PresentationFormat>Widescreen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Tema do Office</vt:lpstr>
      <vt:lpstr>Sprints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2019-11-23T17:58:46Z</dcterms:created>
  <dcterms:modified xsi:type="dcterms:W3CDTF">2019-11-23T18:35:44Z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