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A6906-17EF-4920-A29C-380F1A9E741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A97CB0-64EF-43C4-879E-3E6CB8CF1148}">
      <dgm:prSet/>
      <dgm:spPr/>
      <dgm:t>
        <a:bodyPr/>
        <a:lstStyle/>
        <a:p>
          <a:r>
            <a:rPr lang="en-US" dirty="0"/>
            <a:t>No Code</a:t>
          </a:r>
        </a:p>
      </dgm:t>
    </dgm:pt>
    <dgm:pt modelId="{FE4C45BD-33D9-4ACB-9A49-D17EACD87C29}" type="parTrans" cxnId="{5F245F2C-D6F2-4989-B946-B3D5152AFACA}">
      <dgm:prSet/>
      <dgm:spPr/>
      <dgm:t>
        <a:bodyPr/>
        <a:lstStyle/>
        <a:p>
          <a:endParaRPr lang="en-US"/>
        </a:p>
      </dgm:t>
    </dgm:pt>
    <dgm:pt modelId="{45D2CE54-DCD7-47FB-B906-4D5BD5A6C300}" type="sibTrans" cxnId="{5F245F2C-D6F2-4989-B946-B3D5152AFACA}">
      <dgm:prSet/>
      <dgm:spPr/>
      <dgm:t>
        <a:bodyPr/>
        <a:lstStyle/>
        <a:p>
          <a:endParaRPr lang="en-US"/>
        </a:p>
      </dgm:t>
    </dgm:pt>
    <dgm:pt modelId="{2B7E9FFB-F89D-42D3-90A4-85CDC9F8F3EC}">
      <dgm:prSet/>
      <dgm:spPr/>
      <dgm:t>
        <a:bodyPr/>
        <a:lstStyle/>
        <a:p>
          <a:r>
            <a:rPr lang="en-US"/>
            <a:t>Write No Production Code Except to Pass a Failing Test</a:t>
          </a:r>
        </a:p>
      </dgm:t>
    </dgm:pt>
    <dgm:pt modelId="{00228F65-89C7-4846-9CF1-458BD1114EFE}" type="parTrans" cxnId="{34492257-B137-443B-9E0C-2F4DB434B923}">
      <dgm:prSet/>
      <dgm:spPr/>
      <dgm:t>
        <a:bodyPr/>
        <a:lstStyle/>
        <a:p>
          <a:endParaRPr lang="en-US"/>
        </a:p>
      </dgm:t>
    </dgm:pt>
    <dgm:pt modelId="{F75812F6-73A4-4C27-830E-01D5698392F7}" type="sibTrans" cxnId="{34492257-B137-443B-9E0C-2F4DB434B923}">
      <dgm:prSet/>
      <dgm:spPr/>
      <dgm:t>
        <a:bodyPr/>
        <a:lstStyle/>
        <a:p>
          <a:endParaRPr lang="en-US"/>
        </a:p>
      </dgm:t>
    </dgm:pt>
    <dgm:pt modelId="{F20FEA9A-BF45-42D4-B1FC-88E89FAE8227}">
      <dgm:prSet/>
      <dgm:spPr/>
      <dgm:t>
        <a:bodyPr/>
        <a:lstStyle/>
        <a:p>
          <a:r>
            <a:rPr lang="en-US" dirty="0"/>
            <a:t>Write</a:t>
          </a:r>
          <a:br>
            <a:rPr lang="en-US" dirty="0"/>
          </a:br>
          <a:r>
            <a:rPr lang="en-US" dirty="0"/>
            <a:t>Test</a:t>
          </a:r>
        </a:p>
      </dgm:t>
    </dgm:pt>
    <dgm:pt modelId="{ED650D3A-7599-4ACD-844B-96C94B6C3690}" type="parTrans" cxnId="{C5EE541A-9BB7-4F90-8F83-7329C9811F89}">
      <dgm:prSet/>
      <dgm:spPr/>
      <dgm:t>
        <a:bodyPr/>
        <a:lstStyle/>
        <a:p>
          <a:endParaRPr lang="en-US"/>
        </a:p>
      </dgm:t>
    </dgm:pt>
    <dgm:pt modelId="{CF662295-7A09-4901-8439-84FCC004DB2F}" type="sibTrans" cxnId="{C5EE541A-9BB7-4F90-8F83-7329C9811F89}">
      <dgm:prSet/>
      <dgm:spPr/>
      <dgm:t>
        <a:bodyPr/>
        <a:lstStyle/>
        <a:p>
          <a:endParaRPr lang="en-US"/>
        </a:p>
      </dgm:t>
    </dgm:pt>
    <dgm:pt modelId="{A8CB8F14-4240-4D95-B2CD-008A64B5F7A6}">
      <dgm:prSet/>
      <dgm:spPr/>
      <dgm:t>
        <a:bodyPr/>
        <a:lstStyle/>
        <a:p>
          <a:r>
            <a:rPr lang="en-US"/>
            <a:t>Write Only Enough of a Test to Demonstrate Failure</a:t>
          </a:r>
        </a:p>
      </dgm:t>
    </dgm:pt>
    <dgm:pt modelId="{6CF01C67-3F0B-4378-9D06-4433B697D503}" type="parTrans" cxnId="{DDDD5C24-DE7F-4810-9BB0-F06C6B89CF47}">
      <dgm:prSet/>
      <dgm:spPr/>
      <dgm:t>
        <a:bodyPr/>
        <a:lstStyle/>
        <a:p>
          <a:endParaRPr lang="en-US"/>
        </a:p>
      </dgm:t>
    </dgm:pt>
    <dgm:pt modelId="{907C642F-6B7C-4E79-8AE7-572D3EB5098C}" type="sibTrans" cxnId="{DDDD5C24-DE7F-4810-9BB0-F06C6B89CF47}">
      <dgm:prSet/>
      <dgm:spPr/>
      <dgm:t>
        <a:bodyPr/>
        <a:lstStyle/>
        <a:p>
          <a:endParaRPr lang="en-US"/>
        </a:p>
      </dgm:t>
    </dgm:pt>
    <dgm:pt modelId="{B11BBC19-1DA7-4C32-B37D-D23A221DCCE7}">
      <dgm:prSet/>
      <dgm:spPr/>
      <dgm:t>
        <a:bodyPr/>
        <a:lstStyle/>
        <a:p>
          <a:r>
            <a:rPr lang="en-US" dirty="0"/>
            <a:t>Write</a:t>
          </a:r>
          <a:br>
            <a:rPr lang="en-US" dirty="0"/>
          </a:br>
          <a:r>
            <a:rPr lang="en-US" dirty="0"/>
            <a:t>Code</a:t>
          </a:r>
        </a:p>
      </dgm:t>
    </dgm:pt>
    <dgm:pt modelId="{0A1EC767-7C97-4565-BD96-469F6BD51594}" type="parTrans" cxnId="{D032A69D-8CB2-4F4D-A571-182B03A15EB1}">
      <dgm:prSet/>
      <dgm:spPr/>
      <dgm:t>
        <a:bodyPr/>
        <a:lstStyle/>
        <a:p>
          <a:endParaRPr lang="en-US"/>
        </a:p>
      </dgm:t>
    </dgm:pt>
    <dgm:pt modelId="{E9EE38DD-8FBA-47EF-98DB-AC45E4955289}" type="sibTrans" cxnId="{D032A69D-8CB2-4F4D-A571-182B03A15EB1}">
      <dgm:prSet/>
      <dgm:spPr/>
      <dgm:t>
        <a:bodyPr/>
        <a:lstStyle/>
        <a:p>
          <a:endParaRPr lang="en-US"/>
        </a:p>
      </dgm:t>
    </dgm:pt>
    <dgm:pt modelId="{F27877DB-9AB5-48C1-BA56-2BC7B25FF13E}">
      <dgm:prSet/>
      <dgm:spPr/>
      <dgm:t>
        <a:bodyPr/>
        <a:lstStyle/>
        <a:p>
          <a:r>
            <a:rPr lang="en-US"/>
            <a:t>Write Only Enough Production Code to Pass a Test</a:t>
          </a:r>
        </a:p>
      </dgm:t>
    </dgm:pt>
    <dgm:pt modelId="{8D896009-4119-469F-9FEC-4F5F593FB890}" type="parTrans" cxnId="{D661B881-C3E3-43E4-83D0-680B47BC5935}">
      <dgm:prSet/>
      <dgm:spPr/>
      <dgm:t>
        <a:bodyPr/>
        <a:lstStyle/>
        <a:p>
          <a:endParaRPr lang="en-US"/>
        </a:p>
      </dgm:t>
    </dgm:pt>
    <dgm:pt modelId="{99777083-8FC2-4210-A7CC-57A588BE6E95}" type="sibTrans" cxnId="{D661B881-C3E3-43E4-83D0-680B47BC5935}">
      <dgm:prSet/>
      <dgm:spPr/>
      <dgm:t>
        <a:bodyPr/>
        <a:lstStyle/>
        <a:p>
          <a:endParaRPr lang="en-US"/>
        </a:p>
      </dgm:t>
    </dgm:pt>
    <dgm:pt modelId="{9FC1ED77-BA25-DD40-B730-3DFCEC2FA64F}" type="pres">
      <dgm:prSet presAssocID="{88EA6906-17EF-4920-A29C-380F1A9E741A}" presName="Name0" presStyleCnt="0">
        <dgm:presLayoutVars>
          <dgm:dir/>
          <dgm:animLvl val="lvl"/>
          <dgm:resizeHandles val="exact"/>
        </dgm:presLayoutVars>
      </dgm:prSet>
      <dgm:spPr/>
    </dgm:pt>
    <dgm:pt modelId="{1F2C6610-04E0-6340-8C6E-28827C95E0FA}" type="pres">
      <dgm:prSet presAssocID="{B11BBC19-1DA7-4C32-B37D-D23A221DCCE7}" presName="boxAndChildren" presStyleCnt="0"/>
      <dgm:spPr/>
    </dgm:pt>
    <dgm:pt modelId="{9DB7B497-CF94-5944-BD2F-C78DC77DA2F1}" type="pres">
      <dgm:prSet presAssocID="{B11BBC19-1DA7-4C32-B37D-D23A221DCCE7}" presName="parentTextBox" presStyleLbl="alignNode1" presStyleIdx="0" presStyleCnt="3"/>
      <dgm:spPr/>
    </dgm:pt>
    <dgm:pt modelId="{ED1C1EB2-D3FD-0446-9813-B6197A1917BD}" type="pres">
      <dgm:prSet presAssocID="{B11BBC19-1DA7-4C32-B37D-D23A221DCCE7}" presName="descendantBox" presStyleLbl="bgAccFollowNode1" presStyleIdx="0" presStyleCnt="3"/>
      <dgm:spPr/>
    </dgm:pt>
    <dgm:pt modelId="{AA148756-C829-7C48-B325-7A22F5291071}" type="pres">
      <dgm:prSet presAssocID="{CF662295-7A09-4901-8439-84FCC004DB2F}" presName="sp" presStyleCnt="0"/>
      <dgm:spPr/>
    </dgm:pt>
    <dgm:pt modelId="{A6974B75-D882-B544-B6A5-63BA9C9E9CEF}" type="pres">
      <dgm:prSet presAssocID="{F20FEA9A-BF45-42D4-B1FC-88E89FAE8227}" presName="arrowAndChildren" presStyleCnt="0"/>
      <dgm:spPr/>
    </dgm:pt>
    <dgm:pt modelId="{AEF00DC6-AC1D-214E-928D-6315BDB6DA7C}" type="pres">
      <dgm:prSet presAssocID="{F20FEA9A-BF45-42D4-B1FC-88E89FAE8227}" presName="parentTextArrow" presStyleLbl="node1" presStyleIdx="0" presStyleCnt="0"/>
      <dgm:spPr/>
    </dgm:pt>
    <dgm:pt modelId="{93890EC4-FA5F-DB41-9CF8-7B4F30AA5A01}" type="pres">
      <dgm:prSet presAssocID="{F20FEA9A-BF45-42D4-B1FC-88E89FAE8227}" presName="arrow" presStyleLbl="alignNode1" presStyleIdx="1" presStyleCnt="3"/>
      <dgm:spPr/>
    </dgm:pt>
    <dgm:pt modelId="{A73E163F-8235-0A4D-BDE7-1DA5133552F9}" type="pres">
      <dgm:prSet presAssocID="{F20FEA9A-BF45-42D4-B1FC-88E89FAE8227}" presName="descendantArrow" presStyleLbl="bgAccFollowNode1" presStyleIdx="1" presStyleCnt="3"/>
      <dgm:spPr/>
    </dgm:pt>
    <dgm:pt modelId="{91687D4C-DB28-EA42-83F1-6FAAE51F4675}" type="pres">
      <dgm:prSet presAssocID="{45D2CE54-DCD7-47FB-B906-4D5BD5A6C300}" presName="sp" presStyleCnt="0"/>
      <dgm:spPr/>
    </dgm:pt>
    <dgm:pt modelId="{3E358164-2B15-C646-ACA2-53240031A13B}" type="pres">
      <dgm:prSet presAssocID="{3DA97CB0-64EF-43C4-879E-3E6CB8CF1148}" presName="arrowAndChildren" presStyleCnt="0"/>
      <dgm:spPr/>
    </dgm:pt>
    <dgm:pt modelId="{76C9505F-510B-4A46-A10F-29B5A4CBF393}" type="pres">
      <dgm:prSet presAssocID="{3DA97CB0-64EF-43C4-879E-3E6CB8CF1148}" presName="parentTextArrow" presStyleLbl="node1" presStyleIdx="0" presStyleCnt="0"/>
      <dgm:spPr/>
    </dgm:pt>
    <dgm:pt modelId="{4CA44A4B-0CD8-E44A-8984-F7CAE2ED7C5B}" type="pres">
      <dgm:prSet presAssocID="{3DA97CB0-64EF-43C4-879E-3E6CB8CF1148}" presName="arrow" presStyleLbl="alignNode1" presStyleIdx="2" presStyleCnt="3"/>
      <dgm:spPr/>
    </dgm:pt>
    <dgm:pt modelId="{9B831409-ABFB-2D4D-AA0B-5CB6AFAC3846}" type="pres">
      <dgm:prSet presAssocID="{3DA97CB0-64EF-43C4-879E-3E6CB8CF1148}" presName="descendantArrow" presStyleLbl="bgAccFollowNode1" presStyleIdx="2" presStyleCnt="3"/>
      <dgm:spPr/>
    </dgm:pt>
  </dgm:ptLst>
  <dgm:cxnLst>
    <dgm:cxn modelId="{607D6612-2FBB-EC42-AD9C-234A6BA16F8A}" type="presOf" srcId="{F27877DB-9AB5-48C1-BA56-2BC7B25FF13E}" destId="{ED1C1EB2-D3FD-0446-9813-B6197A1917BD}" srcOrd="0" destOrd="0" presId="urn:microsoft.com/office/officeart/2016/7/layout/VerticalDownArrowProcess"/>
    <dgm:cxn modelId="{C5EE541A-9BB7-4F90-8F83-7329C9811F89}" srcId="{88EA6906-17EF-4920-A29C-380F1A9E741A}" destId="{F20FEA9A-BF45-42D4-B1FC-88E89FAE8227}" srcOrd="1" destOrd="0" parTransId="{ED650D3A-7599-4ACD-844B-96C94B6C3690}" sibTransId="{CF662295-7A09-4901-8439-84FCC004DB2F}"/>
    <dgm:cxn modelId="{DDDD5C24-DE7F-4810-9BB0-F06C6B89CF47}" srcId="{F20FEA9A-BF45-42D4-B1FC-88E89FAE8227}" destId="{A8CB8F14-4240-4D95-B2CD-008A64B5F7A6}" srcOrd="0" destOrd="0" parTransId="{6CF01C67-3F0B-4378-9D06-4433B697D503}" sibTransId="{907C642F-6B7C-4E79-8AE7-572D3EB5098C}"/>
    <dgm:cxn modelId="{5F245F2C-D6F2-4989-B946-B3D5152AFACA}" srcId="{88EA6906-17EF-4920-A29C-380F1A9E741A}" destId="{3DA97CB0-64EF-43C4-879E-3E6CB8CF1148}" srcOrd="0" destOrd="0" parTransId="{FE4C45BD-33D9-4ACB-9A49-D17EACD87C29}" sibTransId="{45D2CE54-DCD7-47FB-B906-4D5BD5A6C300}"/>
    <dgm:cxn modelId="{D235E037-5655-9244-8BFA-ABDC66FA347E}" type="presOf" srcId="{F20FEA9A-BF45-42D4-B1FC-88E89FAE8227}" destId="{93890EC4-FA5F-DB41-9CF8-7B4F30AA5A01}" srcOrd="1" destOrd="0" presId="urn:microsoft.com/office/officeart/2016/7/layout/VerticalDownArrowProcess"/>
    <dgm:cxn modelId="{9574843D-BA25-1C43-8E5E-F079F09A6E00}" type="presOf" srcId="{3DA97CB0-64EF-43C4-879E-3E6CB8CF1148}" destId="{4CA44A4B-0CD8-E44A-8984-F7CAE2ED7C5B}" srcOrd="1" destOrd="0" presId="urn:microsoft.com/office/officeart/2016/7/layout/VerticalDownArrowProcess"/>
    <dgm:cxn modelId="{34492257-B137-443B-9E0C-2F4DB434B923}" srcId="{3DA97CB0-64EF-43C4-879E-3E6CB8CF1148}" destId="{2B7E9FFB-F89D-42D3-90A4-85CDC9F8F3EC}" srcOrd="0" destOrd="0" parTransId="{00228F65-89C7-4846-9CF1-458BD1114EFE}" sibTransId="{F75812F6-73A4-4C27-830E-01D5698392F7}"/>
    <dgm:cxn modelId="{46806159-1C9A-3445-A701-6AA837FADEDD}" type="presOf" srcId="{3DA97CB0-64EF-43C4-879E-3E6CB8CF1148}" destId="{76C9505F-510B-4A46-A10F-29B5A4CBF393}" srcOrd="0" destOrd="0" presId="urn:microsoft.com/office/officeart/2016/7/layout/VerticalDownArrowProcess"/>
    <dgm:cxn modelId="{D661B881-C3E3-43E4-83D0-680B47BC5935}" srcId="{B11BBC19-1DA7-4C32-B37D-D23A221DCCE7}" destId="{F27877DB-9AB5-48C1-BA56-2BC7B25FF13E}" srcOrd="0" destOrd="0" parTransId="{8D896009-4119-469F-9FEC-4F5F593FB890}" sibTransId="{99777083-8FC2-4210-A7CC-57A588BE6E95}"/>
    <dgm:cxn modelId="{CEDA5C84-1879-664C-B077-345B8ED2B6DD}" type="presOf" srcId="{B11BBC19-1DA7-4C32-B37D-D23A221DCCE7}" destId="{9DB7B497-CF94-5944-BD2F-C78DC77DA2F1}" srcOrd="0" destOrd="0" presId="urn:microsoft.com/office/officeart/2016/7/layout/VerticalDownArrowProcess"/>
    <dgm:cxn modelId="{0E48848F-3C7E-E34C-98AA-A30447B3EC70}" type="presOf" srcId="{88EA6906-17EF-4920-A29C-380F1A9E741A}" destId="{9FC1ED77-BA25-DD40-B730-3DFCEC2FA64F}" srcOrd="0" destOrd="0" presId="urn:microsoft.com/office/officeart/2016/7/layout/VerticalDownArrowProcess"/>
    <dgm:cxn modelId="{D032A69D-8CB2-4F4D-A571-182B03A15EB1}" srcId="{88EA6906-17EF-4920-A29C-380F1A9E741A}" destId="{B11BBC19-1DA7-4C32-B37D-D23A221DCCE7}" srcOrd="2" destOrd="0" parTransId="{0A1EC767-7C97-4565-BD96-469F6BD51594}" sibTransId="{E9EE38DD-8FBA-47EF-98DB-AC45E4955289}"/>
    <dgm:cxn modelId="{075E27BB-7C34-1B43-B253-F5BEBB39ABF2}" type="presOf" srcId="{A8CB8F14-4240-4D95-B2CD-008A64B5F7A6}" destId="{A73E163F-8235-0A4D-BDE7-1DA5133552F9}" srcOrd="0" destOrd="0" presId="urn:microsoft.com/office/officeart/2016/7/layout/VerticalDownArrowProcess"/>
    <dgm:cxn modelId="{ADB39EDC-FEFB-504F-AD11-7484D5E029F0}" type="presOf" srcId="{F20FEA9A-BF45-42D4-B1FC-88E89FAE8227}" destId="{AEF00DC6-AC1D-214E-928D-6315BDB6DA7C}" srcOrd="0" destOrd="0" presId="urn:microsoft.com/office/officeart/2016/7/layout/VerticalDownArrowProcess"/>
    <dgm:cxn modelId="{1D4AE7E0-C6D8-8C46-9F03-322F94796AB5}" type="presOf" srcId="{2B7E9FFB-F89D-42D3-90A4-85CDC9F8F3EC}" destId="{9B831409-ABFB-2D4D-AA0B-5CB6AFAC3846}" srcOrd="0" destOrd="0" presId="urn:microsoft.com/office/officeart/2016/7/layout/VerticalDownArrowProcess"/>
    <dgm:cxn modelId="{7EA6AB62-BF1A-C94B-BACE-E3559E5486B8}" type="presParOf" srcId="{9FC1ED77-BA25-DD40-B730-3DFCEC2FA64F}" destId="{1F2C6610-04E0-6340-8C6E-28827C95E0FA}" srcOrd="0" destOrd="0" presId="urn:microsoft.com/office/officeart/2016/7/layout/VerticalDownArrowProcess"/>
    <dgm:cxn modelId="{4215CCD5-F3E6-0142-B5D2-AFD508297CCF}" type="presParOf" srcId="{1F2C6610-04E0-6340-8C6E-28827C95E0FA}" destId="{9DB7B497-CF94-5944-BD2F-C78DC77DA2F1}" srcOrd="0" destOrd="0" presId="urn:microsoft.com/office/officeart/2016/7/layout/VerticalDownArrowProcess"/>
    <dgm:cxn modelId="{14FCAA9F-A91A-9D48-96E2-0AFDD898468B}" type="presParOf" srcId="{1F2C6610-04E0-6340-8C6E-28827C95E0FA}" destId="{ED1C1EB2-D3FD-0446-9813-B6197A1917BD}" srcOrd="1" destOrd="0" presId="urn:microsoft.com/office/officeart/2016/7/layout/VerticalDownArrowProcess"/>
    <dgm:cxn modelId="{CC852EA9-8672-7640-87CB-62937186522C}" type="presParOf" srcId="{9FC1ED77-BA25-DD40-B730-3DFCEC2FA64F}" destId="{AA148756-C829-7C48-B325-7A22F5291071}" srcOrd="1" destOrd="0" presId="urn:microsoft.com/office/officeart/2016/7/layout/VerticalDownArrowProcess"/>
    <dgm:cxn modelId="{AFF2971B-C968-7A45-9B84-0057B5B0FDE0}" type="presParOf" srcId="{9FC1ED77-BA25-DD40-B730-3DFCEC2FA64F}" destId="{A6974B75-D882-B544-B6A5-63BA9C9E9CEF}" srcOrd="2" destOrd="0" presId="urn:microsoft.com/office/officeart/2016/7/layout/VerticalDownArrowProcess"/>
    <dgm:cxn modelId="{2FD6C0BB-373B-E54C-9036-C1DE3DB3476F}" type="presParOf" srcId="{A6974B75-D882-B544-B6A5-63BA9C9E9CEF}" destId="{AEF00DC6-AC1D-214E-928D-6315BDB6DA7C}" srcOrd="0" destOrd="0" presId="urn:microsoft.com/office/officeart/2016/7/layout/VerticalDownArrowProcess"/>
    <dgm:cxn modelId="{859221F3-A082-9942-B553-8B6AFCAB2CC9}" type="presParOf" srcId="{A6974B75-D882-B544-B6A5-63BA9C9E9CEF}" destId="{93890EC4-FA5F-DB41-9CF8-7B4F30AA5A01}" srcOrd="1" destOrd="0" presId="urn:microsoft.com/office/officeart/2016/7/layout/VerticalDownArrowProcess"/>
    <dgm:cxn modelId="{E94D5C3C-AFFA-524E-943E-15189BD14EB0}" type="presParOf" srcId="{A6974B75-D882-B544-B6A5-63BA9C9E9CEF}" destId="{A73E163F-8235-0A4D-BDE7-1DA5133552F9}" srcOrd="2" destOrd="0" presId="urn:microsoft.com/office/officeart/2016/7/layout/VerticalDownArrowProcess"/>
    <dgm:cxn modelId="{3345B675-FA0A-A640-98EF-7706AABF37F6}" type="presParOf" srcId="{9FC1ED77-BA25-DD40-B730-3DFCEC2FA64F}" destId="{91687D4C-DB28-EA42-83F1-6FAAE51F4675}" srcOrd="3" destOrd="0" presId="urn:microsoft.com/office/officeart/2016/7/layout/VerticalDownArrowProcess"/>
    <dgm:cxn modelId="{68032378-A904-4D4B-9F77-468BFA543FAB}" type="presParOf" srcId="{9FC1ED77-BA25-DD40-B730-3DFCEC2FA64F}" destId="{3E358164-2B15-C646-ACA2-53240031A13B}" srcOrd="4" destOrd="0" presId="urn:microsoft.com/office/officeart/2016/7/layout/VerticalDownArrowProcess"/>
    <dgm:cxn modelId="{8E7D6EF9-C466-194C-A369-A5118E3E513C}" type="presParOf" srcId="{3E358164-2B15-C646-ACA2-53240031A13B}" destId="{76C9505F-510B-4A46-A10F-29B5A4CBF393}" srcOrd="0" destOrd="0" presId="urn:microsoft.com/office/officeart/2016/7/layout/VerticalDownArrowProcess"/>
    <dgm:cxn modelId="{4006D416-8AC1-7340-9AA7-6529582C9110}" type="presParOf" srcId="{3E358164-2B15-C646-ACA2-53240031A13B}" destId="{4CA44A4B-0CD8-E44A-8984-F7CAE2ED7C5B}" srcOrd="1" destOrd="0" presId="urn:microsoft.com/office/officeart/2016/7/layout/VerticalDownArrowProcess"/>
    <dgm:cxn modelId="{1271EEA0-DFCE-0E44-9C16-37B834D1687D}" type="presParOf" srcId="{3E358164-2B15-C646-ACA2-53240031A13B}" destId="{9B831409-ABFB-2D4D-AA0B-5CB6AFAC384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87959-C8FD-461F-9276-0B43B1F7BB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11A22E-4811-4A04-A20B-E85223903930}">
      <dgm:prSet/>
      <dgm:spPr/>
      <dgm:t>
        <a:bodyPr/>
        <a:lstStyle/>
        <a:p>
          <a:pPr>
            <a:defRPr cap="all"/>
          </a:pPr>
          <a:r>
            <a:rPr lang="en-US"/>
            <a:t>Code Rot – over time code breaks down</a:t>
          </a:r>
        </a:p>
      </dgm:t>
    </dgm:pt>
    <dgm:pt modelId="{98719677-C842-40B9-A9C3-228EE858A4E9}" type="parTrans" cxnId="{0AF74B2F-2B16-4E74-9942-080DA01691C7}">
      <dgm:prSet/>
      <dgm:spPr/>
      <dgm:t>
        <a:bodyPr/>
        <a:lstStyle/>
        <a:p>
          <a:endParaRPr lang="en-US"/>
        </a:p>
      </dgm:t>
    </dgm:pt>
    <dgm:pt modelId="{24C6C625-5D1C-49A9-92D4-7B91711A56BE}" type="sibTrans" cxnId="{0AF74B2F-2B16-4E74-9942-080DA01691C7}">
      <dgm:prSet/>
      <dgm:spPr/>
      <dgm:t>
        <a:bodyPr/>
        <a:lstStyle/>
        <a:p>
          <a:endParaRPr lang="en-US"/>
        </a:p>
      </dgm:t>
    </dgm:pt>
    <dgm:pt modelId="{CA55E94D-AAA0-486F-A358-7D1FCC361232}">
      <dgm:prSet/>
      <dgm:spPr/>
      <dgm:t>
        <a:bodyPr/>
        <a:lstStyle/>
        <a:p>
          <a:pPr>
            <a:defRPr cap="all"/>
          </a:pPr>
          <a:r>
            <a:rPr lang="en-US"/>
            <a:t>As changes are made, errors are introduced</a:t>
          </a:r>
        </a:p>
      </dgm:t>
    </dgm:pt>
    <dgm:pt modelId="{321D01D7-27F6-423F-81BA-7E332761B166}" type="parTrans" cxnId="{0317A210-F733-4B09-A0BB-EF1B9238ADED}">
      <dgm:prSet/>
      <dgm:spPr/>
      <dgm:t>
        <a:bodyPr/>
        <a:lstStyle/>
        <a:p>
          <a:endParaRPr lang="en-US"/>
        </a:p>
      </dgm:t>
    </dgm:pt>
    <dgm:pt modelId="{44213320-48BC-4BB7-8118-77E8330306EB}" type="sibTrans" cxnId="{0317A210-F733-4B09-A0BB-EF1B9238ADED}">
      <dgm:prSet/>
      <dgm:spPr/>
      <dgm:t>
        <a:bodyPr/>
        <a:lstStyle/>
        <a:p>
          <a:endParaRPr lang="en-US"/>
        </a:p>
      </dgm:t>
    </dgm:pt>
    <dgm:pt modelId="{5BA795FC-9CE0-4635-8EA4-17209B19BDAE}">
      <dgm:prSet/>
      <dgm:spPr/>
      <dgm:t>
        <a:bodyPr/>
        <a:lstStyle/>
        <a:p>
          <a:pPr>
            <a:defRPr cap="all"/>
          </a:pPr>
          <a:r>
            <a:rPr lang="en-US"/>
            <a:t>The code becomes brittle</a:t>
          </a:r>
        </a:p>
      </dgm:t>
    </dgm:pt>
    <dgm:pt modelId="{5BC95C25-FC19-4427-B1CB-3E63B9DF0442}" type="parTrans" cxnId="{0414C1B2-7A94-4200-8BFA-95D8DDBB44CA}">
      <dgm:prSet/>
      <dgm:spPr/>
      <dgm:t>
        <a:bodyPr/>
        <a:lstStyle/>
        <a:p>
          <a:endParaRPr lang="en-US"/>
        </a:p>
      </dgm:t>
    </dgm:pt>
    <dgm:pt modelId="{8B5C3FA4-869C-4C3A-AF5D-F370C75420D4}" type="sibTrans" cxnId="{0414C1B2-7A94-4200-8BFA-95D8DDBB44CA}">
      <dgm:prSet/>
      <dgm:spPr/>
      <dgm:t>
        <a:bodyPr/>
        <a:lstStyle/>
        <a:p>
          <a:endParaRPr lang="en-US"/>
        </a:p>
      </dgm:t>
    </dgm:pt>
    <dgm:pt modelId="{24D3DCF0-C500-4AD9-AA60-8661B0AA0B65}">
      <dgm:prSet/>
      <dgm:spPr/>
      <dgm:t>
        <a:bodyPr/>
        <a:lstStyle/>
        <a:p>
          <a:pPr>
            <a:defRPr cap="all"/>
          </a:pPr>
          <a:r>
            <a:rPr lang="en-US"/>
            <a:t>Without tests, we become afraid to change code</a:t>
          </a:r>
        </a:p>
      </dgm:t>
    </dgm:pt>
    <dgm:pt modelId="{D849C470-2621-41F0-9B9E-B66A27DA7D1F}" type="parTrans" cxnId="{90EC19F3-E575-4966-9ACF-1AD47C52E424}">
      <dgm:prSet/>
      <dgm:spPr/>
      <dgm:t>
        <a:bodyPr/>
        <a:lstStyle/>
        <a:p>
          <a:endParaRPr lang="en-US"/>
        </a:p>
      </dgm:t>
    </dgm:pt>
    <dgm:pt modelId="{AC839490-D5AD-41E0-8330-C23D006EC331}" type="sibTrans" cxnId="{90EC19F3-E575-4966-9ACF-1AD47C52E424}">
      <dgm:prSet/>
      <dgm:spPr/>
      <dgm:t>
        <a:bodyPr/>
        <a:lstStyle/>
        <a:p>
          <a:endParaRPr lang="en-US"/>
        </a:p>
      </dgm:t>
    </dgm:pt>
    <dgm:pt modelId="{ACE3AD85-606A-460F-AC46-9A6747FCF4EF}" type="pres">
      <dgm:prSet presAssocID="{F0A87959-C8FD-461F-9276-0B43B1F7BB82}" presName="root" presStyleCnt="0">
        <dgm:presLayoutVars>
          <dgm:dir/>
          <dgm:resizeHandles val="exact"/>
        </dgm:presLayoutVars>
      </dgm:prSet>
      <dgm:spPr/>
    </dgm:pt>
    <dgm:pt modelId="{206012D0-81D5-40CA-AFBB-791DBE522F59}" type="pres">
      <dgm:prSet presAssocID="{D011A22E-4811-4A04-A20B-E85223903930}" presName="compNode" presStyleCnt="0"/>
      <dgm:spPr/>
    </dgm:pt>
    <dgm:pt modelId="{90BB4CE6-7D7E-4C10-BFEE-2A27BB1303BE}" type="pres">
      <dgm:prSet presAssocID="{D011A22E-4811-4A04-A20B-E85223903930}" presName="iconBgRect" presStyleLbl="bgShp" presStyleIdx="0" presStyleCnt="4"/>
      <dgm:spPr/>
    </dgm:pt>
    <dgm:pt modelId="{AD38A3B4-F42C-4645-A8DF-866B17D9DE2B}" type="pres">
      <dgm:prSet presAssocID="{D011A22E-4811-4A04-A20B-E852239039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EAC0B39-CED2-467F-903B-B6DEBCCAB7A4}" type="pres">
      <dgm:prSet presAssocID="{D011A22E-4811-4A04-A20B-E85223903930}" presName="spaceRect" presStyleCnt="0"/>
      <dgm:spPr/>
    </dgm:pt>
    <dgm:pt modelId="{DEA309FF-853B-49B1-9BA6-EAFA1A75C5E0}" type="pres">
      <dgm:prSet presAssocID="{D011A22E-4811-4A04-A20B-E85223903930}" presName="textRect" presStyleLbl="revTx" presStyleIdx="0" presStyleCnt="4">
        <dgm:presLayoutVars>
          <dgm:chMax val="1"/>
          <dgm:chPref val="1"/>
        </dgm:presLayoutVars>
      </dgm:prSet>
      <dgm:spPr/>
    </dgm:pt>
    <dgm:pt modelId="{B65A312D-C795-4E5C-B451-A7530C52C2E5}" type="pres">
      <dgm:prSet presAssocID="{24C6C625-5D1C-49A9-92D4-7B91711A56BE}" presName="sibTrans" presStyleCnt="0"/>
      <dgm:spPr/>
    </dgm:pt>
    <dgm:pt modelId="{5C19D88B-17B7-4677-9868-B9BF6F5184D5}" type="pres">
      <dgm:prSet presAssocID="{CA55E94D-AAA0-486F-A358-7D1FCC361232}" presName="compNode" presStyleCnt="0"/>
      <dgm:spPr/>
    </dgm:pt>
    <dgm:pt modelId="{335B7730-AD59-43E8-97CD-446AC5B49A92}" type="pres">
      <dgm:prSet presAssocID="{CA55E94D-AAA0-486F-A358-7D1FCC361232}" presName="iconBgRect" presStyleLbl="bgShp" presStyleIdx="1" presStyleCnt="4"/>
      <dgm:spPr/>
    </dgm:pt>
    <dgm:pt modelId="{7B686CBB-2E53-4697-9D2F-F9D48D622595}" type="pres">
      <dgm:prSet presAssocID="{CA55E94D-AAA0-486F-A358-7D1FCC3612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892ECC78-4247-472C-9F75-583120E275D9}" type="pres">
      <dgm:prSet presAssocID="{CA55E94D-AAA0-486F-A358-7D1FCC361232}" presName="spaceRect" presStyleCnt="0"/>
      <dgm:spPr/>
    </dgm:pt>
    <dgm:pt modelId="{AE8DC8E3-A203-4264-A9AC-831B78AD92FC}" type="pres">
      <dgm:prSet presAssocID="{CA55E94D-AAA0-486F-A358-7D1FCC361232}" presName="textRect" presStyleLbl="revTx" presStyleIdx="1" presStyleCnt="4">
        <dgm:presLayoutVars>
          <dgm:chMax val="1"/>
          <dgm:chPref val="1"/>
        </dgm:presLayoutVars>
      </dgm:prSet>
      <dgm:spPr/>
    </dgm:pt>
    <dgm:pt modelId="{07194EC4-CE04-438B-B830-8FC7B24A3DE0}" type="pres">
      <dgm:prSet presAssocID="{44213320-48BC-4BB7-8118-77E8330306EB}" presName="sibTrans" presStyleCnt="0"/>
      <dgm:spPr/>
    </dgm:pt>
    <dgm:pt modelId="{72002C63-67DD-4735-9D2D-764DD25634F1}" type="pres">
      <dgm:prSet presAssocID="{5BA795FC-9CE0-4635-8EA4-17209B19BDAE}" presName="compNode" presStyleCnt="0"/>
      <dgm:spPr/>
    </dgm:pt>
    <dgm:pt modelId="{E3093C01-81B5-40FB-9993-C2A65DD773E8}" type="pres">
      <dgm:prSet presAssocID="{5BA795FC-9CE0-4635-8EA4-17209B19BDAE}" presName="iconBgRect" presStyleLbl="bgShp" presStyleIdx="2" presStyleCnt="4"/>
      <dgm:spPr/>
    </dgm:pt>
    <dgm:pt modelId="{115D31FB-67E1-434F-92C3-C7574E103EC8}" type="pres">
      <dgm:prSet presAssocID="{5BA795FC-9CE0-4635-8EA4-17209B19BD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2A5E52AD-4552-46E8-A286-5CC9D6D83C92}" type="pres">
      <dgm:prSet presAssocID="{5BA795FC-9CE0-4635-8EA4-17209B19BDAE}" presName="spaceRect" presStyleCnt="0"/>
      <dgm:spPr/>
    </dgm:pt>
    <dgm:pt modelId="{BAED2328-2428-47ED-B46F-B4AD412B4DE7}" type="pres">
      <dgm:prSet presAssocID="{5BA795FC-9CE0-4635-8EA4-17209B19BDAE}" presName="textRect" presStyleLbl="revTx" presStyleIdx="2" presStyleCnt="4">
        <dgm:presLayoutVars>
          <dgm:chMax val="1"/>
          <dgm:chPref val="1"/>
        </dgm:presLayoutVars>
      </dgm:prSet>
      <dgm:spPr/>
    </dgm:pt>
    <dgm:pt modelId="{1F711FBD-A82B-45CC-8803-E912B63400AB}" type="pres">
      <dgm:prSet presAssocID="{8B5C3FA4-869C-4C3A-AF5D-F370C75420D4}" presName="sibTrans" presStyleCnt="0"/>
      <dgm:spPr/>
    </dgm:pt>
    <dgm:pt modelId="{3FA08308-30E8-4898-96CF-F16647BD98F5}" type="pres">
      <dgm:prSet presAssocID="{24D3DCF0-C500-4AD9-AA60-8661B0AA0B65}" presName="compNode" presStyleCnt="0"/>
      <dgm:spPr/>
    </dgm:pt>
    <dgm:pt modelId="{EEC8F07E-1A5E-4F7C-9008-CF0AABDFBA2E}" type="pres">
      <dgm:prSet presAssocID="{24D3DCF0-C500-4AD9-AA60-8661B0AA0B65}" presName="iconBgRect" presStyleLbl="bgShp" presStyleIdx="3" presStyleCnt="4"/>
      <dgm:spPr/>
    </dgm:pt>
    <dgm:pt modelId="{A79C1C09-0533-49AD-B0B3-8CF496D0A5F7}" type="pres">
      <dgm:prSet presAssocID="{24D3DCF0-C500-4AD9-AA60-8661B0AA0B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9BBF2326-9460-4809-93DE-4F7EF0A5B678}" type="pres">
      <dgm:prSet presAssocID="{24D3DCF0-C500-4AD9-AA60-8661B0AA0B65}" presName="spaceRect" presStyleCnt="0"/>
      <dgm:spPr/>
    </dgm:pt>
    <dgm:pt modelId="{1817A6B4-E14A-4F6D-891A-FEFC7A80F6FE}" type="pres">
      <dgm:prSet presAssocID="{24D3DCF0-C500-4AD9-AA60-8661B0AA0B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17A210-F733-4B09-A0BB-EF1B9238ADED}" srcId="{F0A87959-C8FD-461F-9276-0B43B1F7BB82}" destId="{CA55E94D-AAA0-486F-A358-7D1FCC361232}" srcOrd="1" destOrd="0" parTransId="{321D01D7-27F6-423F-81BA-7E332761B166}" sibTransId="{44213320-48BC-4BB7-8118-77E8330306EB}"/>
    <dgm:cxn modelId="{D3D66E1B-2766-4616-B808-06C1B12F5916}" type="presOf" srcId="{24D3DCF0-C500-4AD9-AA60-8661B0AA0B65}" destId="{1817A6B4-E14A-4F6D-891A-FEFC7A80F6FE}" srcOrd="0" destOrd="0" presId="urn:microsoft.com/office/officeart/2018/5/layout/IconCircleLabelList"/>
    <dgm:cxn modelId="{0759B51E-9ED0-4C9B-B16C-2C55BFA03ED3}" type="presOf" srcId="{5BA795FC-9CE0-4635-8EA4-17209B19BDAE}" destId="{BAED2328-2428-47ED-B46F-B4AD412B4DE7}" srcOrd="0" destOrd="0" presId="urn:microsoft.com/office/officeart/2018/5/layout/IconCircleLabelList"/>
    <dgm:cxn modelId="{0AF74B2F-2B16-4E74-9942-080DA01691C7}" srcId="{F0A87959-C8FD-461F-9276-0B43B1F7BB82}" destId="{D011A22E-4811-4A04-A20B-E85223903930}" srcOrd="0" destOrd="0" parTransId="{98719677-C842-40B9-A9C3-228EE858A4E9}" sibTransId="{24C6C625-5D1C-49A9-92D4-7B91711A56BE}"/>
    <dgm:cxn modelId="{0414C1B2-7A94-4200-8BFA-95D8DDBB44CA}" srcId="{F0A87959-C8FD-461F-9276-0B43B1F7BB82}" destId="{5BA795FC-9CE0-4635-8EA4-17209B19BDAE}" srcOrd="2" destOrd="0" parTransId="{5BC95C25-FC19-4427-B1CB-3E63B9DF0442}" sibTransId="{8B5C3FA4-869C-4C3A-AF5D-F370C75420D4}"/>
    <dgm:cxn modelId="{E7C57CCE-5416-4FA5-B8BA-6294606F7C85}" type="presOf" srcId="{CA55E94D-AAA0-486F-A358-7D1FCC361232}" destId="{AE8DC8E3-A203-4264-A9AC-831B78AD92FC}" srcOrd="0" destOrd="0" presId="urn:microsoft.com/office/officeart/2018/5/layout/IconCircleLabelList"/>
    <dgm:cxn modelId="{128E84D0-9694-4C9B-B57B-8384AA36FBEC}" type="presOf" srcId="{F0A87959-C8FD-461F-9276-0B43B1F7BB82}" destId="{ACE3AD85-606A-460F-AC46-9A6747FCF4EF}" srcOrd="0" destOrd="0" presId="urn:microsoft.com/office/officeart/2018/5/layout/IconCircleLabelList"/>
    <dgm:cxn modelId="{90EC19F3-E575-4966-9ACF-1AD47C52E424}" srcId="{F0A87959-C8FD-461F-9276-0B43B1F7BB82}" destId="{24D3DCF0-C500-4AD9-AA60-8661B0AA0B65}" srcOrd="3" destOrd="0" parTransId="{D849C470-2621-41F0-9B9E-B66A27DA7D1F}" sibTransId="{AC839490-D5AD-41E0-8330-C23D006EC331}"/>
    <dgm:cxn modelId="{42E9CDF7-BC74-419E-8035-B0675CE71CFA}" type="presOf" srcId="{D011A22E-4811-4A04-A20B-E85223903930}" destId="{DEA309FF-853B-49B1-9BA6-EAFA1A75C5E0}" srcOrd="0" destOrd="0" presId="urn:microsoft.com/office/officeart/2018/5/layout/IconCircleLabelList"/>
    <dgm:cxn modelId="{1ABCE791-7346-481F-927A-5DD017B50B3E}" type="presParOf" srcId="{ACE3AD85-606A-460F-AC46-9A6747FCF4EF}" destId="{206012D0-81D5-40CA-AFBB-791DBE522F59}" srcOrd="0" destOrd="0" presId="urn:microsoft.com/office/officeart/2018/5/layout/IconCircleLabelList"/>
    <dgm:cxn modelId="{30C3E97E-8E5F-4883-82A0-CEB5B7D0EBFF}" type="presParOf" srcId="{206012D0-81D5-40CA-AFBB-791DBE522F59}" destId="{90BB4CE6-7D7E-4C10-BFEE-2A27BB1303BE}" srcOrd="0" destOrd="0" presId="urn:microsoft.com/office/officeart/2018/5/layout/IconCircleLabelList"/>
    <dgm:cxn modelId="{C1DC72B3-81DA-4FEA-A6C2-998E773B90B0}" type="presParOf" srcId="{206012D0-81D5-40CA-AFBB-791DBE522F59}" destId="{AD38A3B4-F42C-4645-A8DF-866B17D9DE2B}" srcOrd="1" destOrd="0" presId="urn:microsoft.com/office/officeart/2018/5/layout/IconCircleLabelList"/>
    <dgm:cxn modelId="{2C523207-5CB8-4E34-B2C4-8F2BD28BD10D}" type="presParOf" srcId="{206012D0-81D5-40CA-AFBB-791DBE522F59}" destId="{5EAC0B39-CED2-467F-903B-B6DEBCCAB7A4}" srcOrd="2" destOrd="0" presId="urn:microsoft.com/office/officeart/2018/5/layout/IconCircleLabelList"/>
    <dgm:cxn modelId="{A85531AA-48EB-4554-AB23-D464C93E892E}" type="presParOf" srcId="{206012D0-81D5-40CA-AFBB-791DBE522F59}" destId="{DEA309FF-853B-49B1-9BA6-EAFA1A75C5E0}" srcOrd="3" destOrd="0" presId="urn:microsoft.com/office/officeart/2018/5/layout/IconCircleLabelList"/>
    <dgm:cxn modelId="{7FE343BC-D24E-4A90-9C09-8474CDDDCEB9}" type="presParOf" srcId="{ACE3AD85-606A-460F-AC46-9A6747FCF4EF}" destId="{B65A312D-C795-4E5C-B451-A7530C52C2E5}" srcOrd="1" destOrd="0" presId="urn:microsoft.com/office/officeart/2018/5/layout/IconCircleLabelList"/>
    <dgm:cxn modelId="{461F8323-80EA-4B27-BA77-2EE6D8492BF7}" type="presParOf" srcId="{ACE3AD85-606A-460F-AC46-9A6747FCF4EF}" destId="{5C19D88B-17B7-4677-9868-B9BF6F5184D5}" srcOrd="2" destOrd="0" presId="urn:microsoft.com/office/officeart/2018/5/layout/IconCircleLabelList"/>
    <dgm:cxn modelId="{188178FD-F854-47D6-8DB7-029EE528949B}" type="presParOf" srcId="{5C19D88B-17B7-4677-9868-B9BF6F5184D5}" destId="{335B7730-AD59-43E8-97CD-446AC5B49A92}" srcOrd="0" destOrd="0" presId="urn:microsoft.com/office/officeart/2018/5/layout/IconCircleLabelList"/>
    <dgm:cxn modelId="{2591EECE-F5D1-4FA6-B39F-DA44122CC627}" type="presParOf" srcId="{5C19D88B-17B7-4677-9868-B9BF6F5184D5}" destId="{7B686CBB-2E53-4697-9D2F-F9D48D622595}" srcOrd="1" destOrd="0" presId="urn:microsoft.com/office/officeart/2018/5/layout/IconCircleLabelList"/>
    <dgm:cxn modelId="{7AC54811-5B37-428C-AED7-F485EA666727}" type="presParOf" srcId="{5C19D88B-17B7-4677-9868-B9BF6F5184D5}" destId="{892ECC78-4247-472C-9F75-583120E275D9}" srcOrd="2" destOrd="0" presId="urn:microsoft.com/office/officeart/2018/5/layout/IconCircleLabelList"/>
    <dgm:cxn modelId="{4F63D8F8-E8DC-4FAA-8D0A-653995F5394D}" type="presParOf" srcId="{5C19D88B-17B7-4677-9868-B9BF6F5184D5}" destId="{AE8DC8E3-A203-4264-A9AC-831B78AD92FC}" srcOrd="3" destOrd="0" presId="urn:microsoft.com/office/officeart/2018/5/layout/IconCircleLabelList"/>
    <dgm:cxn modelId="{C8810AFC-DE43-466A-80D4-A09BE7233982}" type="presParOf" srcId="{ACE3AD85-606A-460F-AC46-9A6747FCF4EF}" destId="{07194EC4-CE04-438B-B830-8FC7B24A3DE0}" srcOrd="3" destOrd="0" presId="urn:microsoft.com/office/officeart/2018/5/layout/IconCircleLabelList"/>
    <dgm:cxn modelId="{9498E0D1-6D03-4153-A218-BBEC70C758FD}" type="presParOf" srcId="{ACE3AD85-606A-460F-AC46-9A6747FCF4EF}" destId="{72002C63-67DD-4735-9D2D-764DD25634F1}" srcOrd="4" destOrd="0" presId="urn:microsoft.com/office/officeart/2018/5/layout/IconCircleLabelList"/>
    <dgm:cxn modelId="{702DEBB2-4A38-4BF7-AFE1-6152DC79E568}" type="presParOf" srcId="{72002C63-67DD-4735-9D2D-764DD25634F1}" destId="{E3093C01-81B5-40FB-9993-C2A65DD773E8}" srcOrd="0" destOrd="0" presId="urn:microsoft.com/office/officeart/2018/5/layout/IconCircleLabelList"/>
    <dgm:cxn modelId="{0B747C81-1013-473A-86ED-CD8C9A52457A}" type="presParOf" srcId="{72002C63-67DD-4735-9D2D-764DD25634F1}" destId="{115D31FB-67E1-434F-92C3-C7574E103EC8}" srcOrd="1" destOrd="0" presId="urn:microsoft.com/office/officeart/2018/5/layout/IconCircleLabelList"/>
    <dgm:cxn modelId="{51606F2B-B594-400A-BEB4-CE5D46FE8E15}" type="presParOf" srcId="{72002C63-67DD-4735-9D2D-764DD25634F1}" destId="{2A5E52AD-4552-46E8-A286-5CC9D6D83C92}" srcOrd="2" destOrd="0" presId="urn:microsoft.com/office/officeart/2018/5/layout/IconCircleLabelList"/>
    <dgm:cxn modelId="{26164AF6-5B8A-4256-8E73-4E8BC081A76B}" type="presParOf" srcId="{72002C63-67DD-4735-9D2D-764DD25634F1}" destId="{BAED2328-2428-47ED-B46F-B4AD412B4DE7}" srcOrd="3" destOrd="0" presId="urn:microsoft.com/office/officeart/2018/5/layout/IconCircleLabelList"/>
    <dgm:cxn modelId="{5576F6DD-8E55-4DAA-8379-E2B8013CEB66}" type="presParOf" srcId="{ACE3AD85-606A-460F-AC46-9A6747FCF4EF}" destId="{1F711FBD-A82B-45CC-8803-E912B63400AB}" srcOrd="5" destOrd="0" presId="urn:microsoft.com/office/officeart/2018/5/layout/IconCircleLabelList"/>
    <dgm:cxn modelId="{37EECF05-B982-4ED1-AB49-F773ED0C550F}" type="presParOf" srcId="{ACE3AD85-606A-460F-AC46-9A6747FCF4EF}" destId="{3FA08308-30E8-4898-96CF-F16647BD98F5}" srcOrd="6" destOrd="0" presId="urn:microsoft.com/office/officeart/2018/5/layout/IconCircleLabelList"/>
    <dgm:cxn modelId="{8C316C9F-3ECD-458C-BD28-6429A0B6B6D7}" type="presParOf" srcId="{3FA08308-30E8-4898-96CF-F16647BD98F5}" destId="{EEC8F07E-1A5E-4F7C-9008-CF0AABDFBA2E}" srcOrd="0" destOrd="0" presId="urn:microsoft.com/office/officeart/2018/5/layout/IconCircleLabelList"/>
    <dgm:cxn modelId="{0A9FE46F-CAB0-4622-BA52-A9CD8C8F20EE}" type="presParOf" srcId="{3FA08308-30E8-4898-96CF-F16647BD98F5}" destId="{A79C1C09-0533-49AD-B0B3-8CF496D0A5F7}" srcOrd="1" destOrd="0" presId="urn:microsoft.com/office/officeart/2018/5/layout/IconCircleLabelList"/>
    <dgm:cxn modelId="{818BE388-0F2D-483E-884B-A85FCD4AC3BE}" type="presParOf" srcId="{3FA08308-30E8-4898-96CF-F16647BD98F5}" destId="{9BBF2326-9460-4809-93DE-4F7EF0A5B678}" srcOrd="2" destOrd="0" presId="urn:microsoft.com/office/officeart/2018/5/layout/IconCircleLabelList"/>
    <dgm:cxn modelId="{5F8DC044-79B6-4FFE-AE81-797E82CB7A2F}" type="presParOf" srcId="{3FA08308-30E8-4898-96CF-F16647BD98F5}" destId="{1817A6B4-E14A-4F6D-891A-FEFC7A80F6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4ED8CB-B8E8-402E-8B96-87AB4B7AC99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2B19ED-089F-4F9B-9DED-A583E094ADE5}">
      <dgm:prSet/>
      <dgm:spPr/>
      <dgm:t>
        <a:bodyPr/>
        <a:lstStyle/>
        <a:p>
          <a:pPr>
            <a:defRPr b="1"/>
          </a:pPr>
          <a:r>
            <a:rPr lang="en-US"/>
            <a:t>Creates work - requiring iteration</a:t>
          </a:r>
        </a:p>
      </dgm:t>
    </dgm:pt>
    <dgm:pt modelId="{3B6E2E65-65D4-470B-A524-E14C1C31CBB3}" type="parTrans" cxnId="{19B201E5-64BB-436A-910B-D47613644F89}">
      <dgm:prSet/>
      <dgm:spPr/>
      <dgm:t>
        <a:bodyPr/>
        <a:lstStyle/>
        <a:p>
          <a:endParaRPr lang="en-US"/>
        </a:p>
      </dgm:t>
    </dgm:pt>
    <dgm:pt modelId="{EBD43D75-DDEE-4321-9929-A523585A1A35}" type="sibTrans" cxnId="{19B201E5-64BB-436A-910B-D47613644F89}">
      <dgm:prSet/>
      <dgm:spPr/>
      <dgm:t>
        <a:bodyPr/>
        <a:lstStyle/>
        <a:p>
          <a:endParaRPr lang="en-US"/>
        </a:p>
      </dgm:t>
    </dgm:pt>
    <dgm:pt modelId="{C4389313-19A1-4426-B4D3-6B3121690A72}">
      <dgm:prSet/>
      <dgm:spPr/>
      <dgm:t>
        <a:bodyPr/>
        <a:lstStyle/>
        <a:p>
          <a:r>
            <a:rPr lang="en-US"/>
            <a:t>TDD creates a parachute which increases the courage to change</a:t>
          </a:r>
        </a:p>
      </dgm:t>
    </dgm:pt>
    <dgm:pt modelId="{C1B72B43-4C99-4F13-B3F6-DDA0AEBB9699}" type="parTrans" cxnId="{ADBAFF28-4F12-4B61-8418-FB1969668B10}">
      <dgm:prSet/>
      <dgm:spPr/>
      <dgm:t>
        <a:bodyPr/>
        <a:lstStyle/>
        <a:p>
          <a:endParaRPr lang="en-US"/>
        </a:p>
      </dgm:t>
    </dgm:pt>
    <dgm:pt modelId="{2E6BFB9A-2F46-4B4A-A94E-1573D70262E2}" type="sibTrans" cxnId="{ADBAFF28-4F12-4B61-8418-FB1969668B10}">
      <dgm:prSet/>
      <dgm:spPr/>
      <dgm:t>
        <a:bodyPr/>
        <a:lstStyle/>
        <a:p>
          <a:endParaRPr lang="en-US"/>
        </a:p>
      </dgm:t>
    </dgm:pt>
    <dgm:pt modelId="{A5AE77A6-5F76-4D2A-9FC2-0A9C86C5F6A9}">
      <dgm:prSet/>
      <dgm:spPr/>
      <dgm:t>
        <a:bodyPr/>
        <a:lstStyle/>
        <a:p>
          <a:r>
            <a:rPr lang="en-US"/>
            <a:t>Tests make production code more flexible</a:t>
          </a:r>
        </a:p>
      </dgm:t>
    </dgm:pt>
    <dgm:pt modelId="{939E5AA2-5A56-45A9-82FF-899AC88ABA48}" type="parTrans" cxnId="{D4250691-5150-4604-99E8-4A25EC04E4D3}">
      <dgm:prSet/>
      <dgm:spPr/>
      <dgm:t>
        <a:bodyPr/>
        <a:lstStyle/>
        <a:p>
          <a:endParaRPr lang="en-US"/>
        </a:p>
      </dgm:t>
    </dgm:pt>
    <dgm:pt modelId="{B5A4540F-1644-40A8-B7DF-2AECB74A54C2}" type="sibTrans" cxnId="{D4250691-5150-4604-99E8-4A25EC04E4D3}">
      <dgm:prSet/>
      <dgm:spPr/>
      <dgm:t>
        <a:bodyPr/>
        <a:lstStyle/>
        <a:p>
          <a:endParaRPr lang="en-US"/>
        </a:p>
      </dgm:t>
    </dgm:pt>
    <dgm:pt modelId="{77AE69D0-BC53-44FD-AB7D-ABDAE47288BB}">
      <dgm:prSet/>
      <dgm:spPr/>
      <dgm:t>
        <a:bodyPr/>
        <a:lstStyle/>
        <a:p>
          <a:pPr>
            <a:defRPr b="1"/>
          </a:pPr>
          <a:r>
            <a:rPr lang="en-US"/>
            <a:t>Legacy Code is hard to retrofit (see Michael Feathers)</a:t>
          </a:r>
        </a:p>
      </dgm:t>
    </dgm:pt>
    <dgm:pt modelId="{BEC9EB38-3FBC-48F5-BA5B-AE6A231B04C5}" type="parTrans" cxnId="{CDCF2CEF-C8D5-4D33-B400-9CA8ED4A1BEC}">
      <dgm:prSet/>
      <dgm:spPr/>
      <dgm:t>
        <a:bodyPr/>
        <a:lstStyle/>
        <a:p>
          <a:endParaRPr lang="en-US"/>
        </a:p>
      </dgm:t>
    </dgm:pt>
    <dgm:pt modelId="{C3D17A5B-7921-423B-BA8A-FBA93E0E9928}" type="sibTrans" cxnId="{CDCF2CEF-C8D5-4D33-B400-9CA8ED4A1BEC}">
      <dgm:prSet/>
      <dgm:spPr/>
      <dgm:t>
        <a:bodyPr/>
        <a:lstStyle/>
        <a:p>
          <a:endParaRPr lang="en-US"/>
        </a:p>
      </dgm:t>
    </dgm:pt>
    <dgm:pt modelId="{9EBDA331-BDAB-4F83-B75C-D6D0F4EFB2E5}">
      <dgm:prSet/>
      <dgm:spPr/>
      <dgm:t>
        <a:bodyPr/>
        <a:lstStyle/>
        <a:p>
          <a:r>
            <a:rPr lang="en-US"/>
            <a:t>You may need to make some design choices</a:t>
          </a:r>
        </a:p>
      </dgm:t>
    </dgm:pt>
    <dgm:pt modelId="{D6D63FF5-5FAF-4214-88B3-9B5C0A1C3996}" type="parTrans" cxnId="{BC6015A0-1B72-4712-9E0F-834C24E3AC19}">
      <dgm:prSet/>
      <dgm:spPr/>
      <dgm:t>
        <a:bodyPr/>
        <a:lstStyle/>
        <a:p>
          <a:endParaRPr lang="en-US"/>
        </a:p>
      </dgm:t>
    </dgm:pt>
    <dgm:pt modelId="{D2A0A4F2-F515-49C4-A2B1-2DB24FAF4FFA}" type="sibTrans" cxnId="{BC6015A0-1B72-4712-9E0F-834C24E3AC19}">
      <dgm:prSet/>
      <dgm:spPr/>
      <dgm:t>
        <a:bodyPr/>
        <a:lstStyle/>
        <a:p>
          <a:endParaRPr lang="en-US"/>
        </a:p>
      </dgm:t>
    </dgm:pt>
    <dgm:pt modelId="{1C70899C-7869-4622-A6AD-9F89B4660596}">
      <dgm:prSet/>
      <dgm:spPr/>
      <dgm:t>
        <a:bodyPr/>
        <a:lstStyle/>
        <a:p>
          <a:r>
            <a:rPr lang="en-US"/>
            <a:t>Add tests incrementally as you update the code</a:t>
          </a:r>
        </a:p>
      </dgm:t>
    </dgm:pt>
    <dgm:pt modelId="{1F5FC140-77AA-4198-89F3-70F2BDCE05E4}" type="parTrans" cxnId="{FF64BA36-7483-4F70-A9BE-87C8DB478F92}">
      <dgm:prSet/>
      <dgm:spPr/>
      <dgm:t>
        <a:bodyPr/>
        <a:lstStyle/>
        <a:p>
          <a:endParaRPr lang="en-US"/>
        </a:p>
      </dgm:t>
    </dgm:pt>
    <dgm:pt modelId="{5966EE6A-974D-4B3E-842F-B6ECC513A082}" type="sibTrans" cxnId="{FF64BA36-7483-4F70-A9BE-87C8DB478F92}">
      <dgm:prSet/>
      <dgm:spPr/>
      <dgm:t>
        <a:bodyPr/>
        <a:lstStyle/>
        <a:p>
          <a:endParaRPr lang="en-US"/>
        </a:p>
      </dgm:t>
    </dgm:pt>
    <dgm:pt modelId="{C0AFD586-034E-451A-859E-C58206D4963A}">
      <dgm:prSet/>
      <dgm:spPr/>
      <dgm:t>
        <a:bodyPr/>
        <a:lstStyle/>
        <a:p>
          <a:r>
            <a:rPr lang="en-US"/>
            <a:t>Enforce TDD on any new code</a:t>
          </a:r>
        </a:p>
      </dgm:t>
    </dgm:pt>
    <dgm:pt modelId="{8C063B4E-2D65-474F-8FDE-0677F68CC861}" type="parTrans" cxnId="{109661EA-5A04-45FC-8911-0156832576CA}">
      <dgm:prSet/>
      <dgm:spPr/>
      <dgm:t>
        <a:bodyPr/>
        <a:lstStyle/>
        <a:p>
          <a:endParaRPr lang="en-US"/>
        </a:p>
      </dgm:t>
    </dgm:pt>
    <dgm:pt modelId="{A29EB126-BA6A-4A92-806A-253B3A1A8FF6}" type="sibTrans" cxnId="{109661EA-5A04-45FC-8911-0156832576CA}">
      <dgm:prSet/>
      <dgm:spPr/>
      <dgm:t>
        <a:bodyPr/>
        <a:lstStyle/>
        <a:p>
          <a:endParaRPr lang="en-US"/>
        </a:p>
      </dgm:t>
    </dgm:pt>
    <dgm:pt modelId="{9CBD29B5-C39C-4965-AA84-7939A38A7A85}">
      <dgm:prSet/>
      <dgm:spPr/>
      <dgm:t>
        <a:bodyPr/>
        <a:lstStyle/>
        <a:p>
          <a:pPr>
            <a:defRPr b="1"/>
          </a:pPr>
          <a:r>
            <a:rPr lang="en-US"/>
            <a:t>Software is Sensitive – a single bad change can break everything</a:t>
          </a:r>
        </a:p>
      </dgm:t>
    </dgm:pt>
    <dgm:pt modelId="{FA4A1531-3005-42BD-AC13-64BC354101CC}" type="parTrans" cxnId="{4DBF14EB-1AF0-40A9-9853-F3313AAB268D}">
      <dgm:prSet/>
      <dgm:spPr/>
      <dgm:t>
        <a:bodyPr/>
        <a:lstStyle/>
        <a:p>
          <a:endParaRPr lang="en-US"/>
        </a:p>
      </dgm:t>
    </dgm:pt>
    <dgm:pt modelId="{15C5ED02-220C-44E9-8ADF-A31077E9F28B}" type="sibTrans" cxnId="{4DBF14EB-1AF0-40A9-9853-F3313AAB268D}">
      <dgm:prSet/>
      <dgm:spPr/>
      <dgm:t>
        <a:bodyPr/>
        <a:lstStyle/>
        <a:p>
          <a:endParaRPr lang="en-US"/>
        </a:p>
      </dgm:t>
    </dgm:pt>
    <dgm:pt modelId="{0FA6FC61-5C8C-4E17-A4C8-600039F64D05}">
      <dgm:prSet/>
      <dgm:spPr/>
      <dgm:t>
        <a:bodyPr/>
        <a:lstStyle/>
        <a:p>
          <a:r>
            <a:rPr lang="en-US"/>
            <a:t>Accounting is similar</a:t>
          </a:r>
        </a:p>
      </dgm:t>
    </dgm:pt>
    <dgm:pt modelId="{1E739780-EFED-4DA1-BE5C-D53943763F2A}" type="parTrans" cxnId="{2C375490-9CED-403B-AE4E-6B43391FFC03}">
      <dgm:prSet/>
      <dgm:spPr/>
      <dgm:t>
        <a:bodyPr/>
        <a:lstStyle/>
        <a:p>
          <a:endParaRPr lang="en-US"/>
        </a:p>
      </dgm:t>
    </dgm:pt>
    <dgm:pt modelId="{4F115C36-7A86-4B8B-8B4C-F7D3357DC70E}" type="sibTrans" cxnId="{2C375490-9CED-403B-AE4E-6B43391FFC03}">
      <dgm:prSet/>
      <dgm:spPr/>
      <dgm:t>
        <a:bodyPr/>
        <a:lstStyle/>
        <a:p>
          <a:endParaRPr lang="en-US"/>
        </a:p>
      </dgm:t>
    </dgm:pt>
    <dgm:pt modelId="{59647FA8-4EA4-4D74-B9A4-B2BAD7345718}">
      <dgm:prSet/>
      <dgm:spPr/>
      <dgm:t>
        <a:bodyPr/>
        <a:lstStyle/>
        <a:p>
          <a:r>
            <a:rPr lang="en-US"/>
            <a:t>They use GAAP – double-entry booking where every addition must zero out</a:t>
          </a:r>
        </a:p>
      </dgm:t>
    </dgm:pt>
    <dgm:pt modelId="{E1FFA754-6FC5-4E3F-8313-51B8140FC1CC}" type="parTrans" cxnId="{06026241-2B6D-407F-8002-C1E12D157D4D}">
      <dgm:prSet/>
      <dgm:spPr/>
      <dgm:t>
        <a:bodyPr/>
        <a:lstStyle/>
        <a:p>
          <a:endParaRPr lang="en-US"/>
        </a:p>
      </dgm:t>
    </dgm:pt>
    <dgm:pt modelId="{5DA2B7C3-EEF9-4EC9-AE93-48F7927CBFF5}" type="sibTrans" cxnId="{06026241-2B6D-407F-8002-C1E12D157D4D}">
      <dgm:prSet/>
      <dgm:spPr/>
      <dgm:t>
        <a:bodyPr/>
        <a:lstStyle/>
        <a:p>
          <a:endParaRPr lang="en-US"/>
        </a:p>
      </dgm:t>
    </dgm:pt>
    <dgm:pt modelId="{B9A0D2C8-4136-4D51-B3FB-5FBFA9D07523}">
      <dgm:prSet/>
      <dgm:spPr/>
      <dgm:t>
        <a:bodyPr/>
        <a:lstStyle/>
        <a:p>
          <a:r>
            <a:rPr lang="en-US"/>
            <a:t>Accounting doesn’t enter all the credits, then all the debits</a:t>
          </a:r>
        </a:p>
      </dgm:t>
    </dgm:pt>
    <dgm:pt modelId="{448A15FF-0FD3-4BBD-ABCB-1F63F9DC9929}" type="parTrans" cxnId="{4C8222D0-6A08-43FE-92FC-75C154B81D3E}">
      <dgm:prSet/>
      <dgm:spPr/>
      <dgm:t>
        <a:bodyPr/>
        <a:lstStyle/>
        <a:p>
          <a:endParaRPr lang="en-US"/>
        </a:p>
      </dgm:t>
    </dgm:pt>
    <dgm:pt modelId="{56EA1F37-9E1C-462A-B948-57510183B92B}" type="sibTrans" cxnId="{4C8222D0-6A08-43FE-92FC-75C154B81D3E}">
      <dgm:prSet/>
      <dgm:spPr/>
      <dgm:t>
        <a:bodyPr/>
        <a:lstStyle/>
        <a:p>
          <a:endParaRPr lang="en-US"/>
        </a:p>
      </dgm:t>
    </dgm:pt>
    <dgm:pt modelId="{AC4DDC87-310C-4C1E-8442-5C830FDE4179}">
      <dgm:prSet/>
      <dgm:spPr/>
      <dgm:t>
        <a:bodyPr/>
        <a:lstStyle/>
        <a:p>
          <a:r>
            <a:rPr lang="en-US"/>
            <a:t>If there were an error – it would be impossible to find the error</a:t>
          </a:r>
        </a:p>
      </dgm:t>
    </dgm:pt>
    <dgm:pt modelId="{A0786C18-0CC9-4C95-BEE4-543EBB12F8CD}" type="parTrans" cxnId="{82D730EA-84BD-4B78-B93C-B78919B37977}">
      <dgm:prSet/>
      <dgm:spPr/>
      <dgm:t>
        <a:bodyPr/>
        <a:lstStyle/>
        <a:p>
          <a:endParaRPr lang="en-US"/>
        </a:p>
      </dgm:t>
    </dgm:pt>
    <dgm:pt modelId="{795441FD-E5A9-47EB-B2AF-CFD53953EABC}" type="sibTrans" cxnId="{82D730EA-84BD-4B78-B93C-B78919B37977}">
      <dgm:prSet/>
      <dgm:spPr/>
      <dgm:t>
        <a:bodyPr/>
        <a:lstStyle/>
        <a:p>
          <a:endParaRPr lang="en-US"/>
        </a:p>
      </dgm:t>
    </dgm:pt>
    <dgm:pt modelId="{AABB8D1C-8591-4CCD-9680-7A5586D1BF8F}" type="pres">
      <dgm:prSet presAssocID="{784ED8CB-B8E8-402E-8B96-87AB4B7AC99F}" presName="root" presStyleCnt="0">
        <dgm:presLayoutVars>
          <dgm:dir/>
          <dgm:resizeHandles val="exact"/>
        </dgm:presLayoutVars>
      </dgm:prSet>
      <dgm:spPr/>
    </dgm:pt>
    <dgm:pt modelId="{5B2A3A52-97D3-4B3D-933F-E42F27F92BE2}" type="pres">
      <dgm:prSet presAssocID="{4D2B19ED-089F-4F9B-9DED-A583E094ADE5}" presName="compNode" presStyleCnt="0"/>
      <dgm:spPr/>
    </dgm:pt>
    <dgm:pt modelId="{C6AE5A88-42A6-41C5-8A2D-15E07F36870C}" type="pres">
      <dgm:prSet presAssocID="{4D2B19ED-089F-4F9B-9DED-A583E094AD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E7A4EE-3415-46BD-84B2-16D19D5CE4E8}" type="pres">
      <dgm:prSet presAssocID="{4D2B19ED-089F-4F9B-9DED-A583E094ADE5}" presName="iconSpace" presStyleCnt="0"/>
      <dgm:spPr/>
    </dgm:pt>
    <dgm:pt modelId="{103BCDE2-B788-4109-BB26-5D1D08B8C0D1}" type="pres">
      <dgm:prSet presAssocID="{4D2B19ED-089F-4F9B-9DED-A583E094ADE5}" presName="parTx" presStyleLbl="revTx" presStyleIdx="0" presStyleCnt="6">
        <dgm:presLayoutVars>
          <dgm:chMax val="0"/>
          <dgm:chPref val="0"/>
        </dgm:presLayoutVars>
      </dgm:prSet>
      <dgm:spPr/>
    </dgm:pt>
    <dgm:pt modelId="{C241335C-1ABD-493A-99B2-A517D9E81B4C}" type="pres">
      <dgm:prSet presAssocID="{4D2B19ED-089F-4F9B-9DED-A583E094ADE5}" presName="txSpace" presStyleCnt="0"/>
      <dgm:spPr/>
    </dgm:pt>
    <dgm:pt modelId="{F80315F1-FEEA-4D9F-8C61-4FB457957295}" type="pres">
      <dgm:prSet presAssocID="{4D2B19ED-089F-4F9B-9DED-A583E094ADE5}" presName="desTx" presStyleLbl="revTx" presStyleIdx="1" presStyleCnt="6">
        <dgm:presLayoutVars/>
      </dgm:prSet>
      <dgm:spPr/>
    </dgm:pt>
    <dgm:pt modelId="{8CBF42BF-3701-4205-B7EF-CC9A14F8E26A}" type="pres">
      <dgm:prSet presAssocID="{EBD43D75-DDEE-4321-9929-A523585A1A35}" presName="sibTrans" presStyleCnt="0"/>
      <dgm:spPr/>
    </dgm:pt>
    <dgm:pt modelId="{F08BC7A6-66F2-488D-AC42-C92548C2DC7B}" type="pres">
      <dgm:prSet presAssocID="{77AE69D0-BC53-44FD-AB7D-ABDAE47288BB}" presName="compNode" presStyleCnt="0"/>
      <dgm:spPr/>
    </dgm:pt>
    <dgm:pt modelId="{D61E69B8-E50A-4BE2-AFE6-4781974A491C}" type="pres">
      <dgm:prSet presAssocID="{77AE69D0-BC53-44FD-AB7D-ABDAE47288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cock"/>
        </a:ext>
      </dgm:extLst>
    </dgm:pt>
    <dgm:pt modelId="{37695C2E-9AFA-47B7-996A-3EE859805BF1}" type="pres">
      <dgm:prSet presAssocID="{77AE69D0-BC53-44FD-AB7D-ABDAE47288BB}" presName="iconSpace" presStyleCnt="0"/>
      <dgm:spPr/>
    </dgm:pt>
    <dgm:pt modelId="{C0C5D3B4-2A5A-417B-AF89-219A4F1E7EC3}" type="pres">
      <dgm:prSet presAssocID="{77AE69D0-BC53-44FD-AB7D-ABDAE47288BB}" presName="parTx" presStyleLbl="revTx" presStyleIdx="2" presStyleCnt="6">
        <dgm:presLayoutVars>
          <dgm:chMax val="0"/>
          <dgm:chPref val="0"/>
        </dgm:presLayoutVars>
      </dgm:prSet>
      <dgm:spPr/>
    </dgm:pt>
    <dgm:pt modelId="{3177AEF2-9BF9-4990-A717-A26EB446104D}" type="pres">
      <dgm:prSet presAssocID="{77AE69D0-BC53-44FD-AB7D-ABDAE47288BB}" presName="txSpace" presStyleCnt="0"/>
      <dgm:spPr/>
    </dgm:pt>
    <dgm:pt modelId="{C856AB5A-EF7A-4127-A335-6FE249D31803}" type="pres">
      <dgm:prSet presAssocID="{77AE69D0-BC53-44FD-AB7D-ABDAE47288BB}" presName="desTx" presStyleLbl="revTx" presStyleIdx="3" presStyleCnt="6">
        <dgm:presLayoutVars/>
      </dgm:prSet>
      <dgm:spPr/>
    </dgm:pt>
    <dgm:pt modelId="{AAEF83E6-BEA5-406C-BB8F-81AE1C4DE602}" type="pres">
      <dgm:prSet presAssocID="{C3D17A5B-7921-423B-BA8A-FBA93E0E9928}" presName="sibTrans" presStyleCnt="0"/>
      <dgm:spPr/>
    </dgm:pt>
    <dgm:pt modelId="{59DDE3C1-324F-4D81-AE90-60C2C2A4D44A}" type="pres">
      <dgm:prSet presAssocID="{9CBD29B5-C39C-4965-AA84-7939A38A7A85}" presName="compNode" presStyleCnt="0"/>
      <dgm:spPr/>
    </dgm:pt>
    <dgm:pt modelId="{9BAC1F35-3553-4FD2-A01E-83BB3A3B94AD}" type="pres">
      <dgm:prSet presAssocID="{9CBD29B5-C39C-4965-AA84-7939A38A7A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0D1A832-832A-48C8-94D7-CACA82C06FD2}" type="pres">
      <dgm:prSet presAssocID="{9CBD29B5-C39C-4965-AA84-7939A38A7A85}" presName="iconSpace" presStyleCnt="0"/>
      <dgm:spPr/>
    </dgm:pt>
    <dgm:pt modelId="{7DEC8515-F338-4117-AB9C-ED1498DE459E}" type="pres">
      <dgm:prSet presAssocID="{9CBD29B5-C39C-4965-AA84-7939A38A7A85}" presName="parTx" presStyleLbl="revTx" presStyleIdx="4" presStyleCnt="6">
        <dgm:presLayoutVars>
          <dgm:chMax val="0"/>
          <dgm:chPref val="0"/>
        </dgm:presLayoutVars>
      </dgm:prSet>
      <dgm:spPr/>
    </dgm:pt>
    <dgm:pt modelId="{9C57B77C-0023-4F96-BEF5-060D16BBE859}" type="pres">
      <dgm:prSet presAssocID="{9CBD29B5-C39C-4965-AA84-7939A38A7A85}" presName="txSpace" presStyleCnt="0"/>
      <dgm:spPr/>
    </dgm:pt>
    <dgm:pt modelId="{E24CA135-8EDA-4A75-992C-FFAC5BBEDBE1}" type="pres">
      <dgm:prSet presAssocID="{9CBD29B5-C39C-4965-AA84-7939A38A7A85}" presName="desTx" presStyleLbl="revTx" presStyleIdx="5" presStyleCnt="6">
        <dgm:presLayoutVars/>
      </dgm:prSet>
      <dgm:spPr/>
    </dgm:pt>
  </dgm:ptLst>
  <dgm:cxnLst>
    <dgm:cxn modelId="{4B54790A-C776-4F60-938A-964D04EC6E68}" type="presOf" srcId="{A5AE77A6-5F76-4D2A-9FC2-0A9C86C5F6A9}" destId="{F80315F1-FEEA-4D9F-8C61-4FB457957295}" srcOrd="0" destOrd="1" presId="urn:microsoft.com/office/officeart/2018/5/layout/CenteredIconLabelDescriptionList"/>
    <dgm:cxn modelId="{895F810E-0917-4712-8F88-457B640534B4}" type="presOf" srcId="{4D2B19ED-089F-4F9B-9DED-A583E094ADE5}" destId="{103BCDE2-B788-4109-BB26-5D1D08B8C0D1}" srcOrd="0" destOrd="0" presId="urn:microsoft.com/office/officeart/2018/5/layout/CenteredIconLabelDescriptionList"/>
    <dgm:cxn modelId="{ADBAFF28-4F12-4B61-8418-FB1969668B10}" srcId="{4D2B19ED-089F-4F9B-9DED-A583E094ADE5}" destId="{C4389313-19A1-4426-B4D3-6B3121690A72}" srcOrd="0" destOrd="0" parTransId="{C1B72B43-4C99-4F13-B3F6-DDA0AEBB9699}" sibTransId="{2E6BFB9A-2F46-4B4A-A94E-1573D70262E2}"/>
    <dgm:cxn modelId="{D6F5482F-52DC-4487-B59A-0AAA6D9A2B83}" type="presOf" srcId="{0FA6FC61-5C8C-4E17-A4C8-600039F64D05}" destId="{E24CA135-8EDA-4A75-992C-FFAC5BBEDBE1}" srcOrd="0" destOrd="0" presId="urn:microsoft.com/office/officeart/2018/5/layout/CenteredIconLabelDescriptionList"/>
    <dgm:cxn modelId="{FF64BA36-7483-4F70-A9BE-87C8DB478F92}" srcId="{77AE69D0-BC53-44FD-AB7D-ABDAE47288BB}" destId="{1C70899C-7869-4622-A6AD-9F89B4660596}" srcOrd="1" destOrd="0" parTransId="{1F5FC140-77AA-4198-89F3-70F2BDCE05E4}" sibTransId="{5966EE6A-974D-4B3E-842F-B6ECC513A082}"/>
    <dgm:cxn modelId="{06026241-2B6D-407F-8002-C1E12D157D4D}" srcId="{9CBD29B5-C39C-4965-AA84-7939A38A7A85}" destId="{59647FA8-4EA4-4D74-B9A4-B2BAD7345718}" srcOrd="1" destOrd="0" parTransId="{E1FFA754-6FC5-4E3F-8313-51B8140FC1CC}" sibTransId="{5DA2B7C3-EEF9-4EC9-AE93-48F7927CBFF5}"/>
    <dgm:cxn modelId="{5841264A-A01E-4145-A02B-FE2F2B253F24}" type="presOf" srcId="{AC4DDC87-310C-4C1E-8442-5C830FDE4179}" destId="{E24CA135-8EDA-4A75-992C-FFAC5BBEDBE1}" srcOrd="0" destOrd="3" presId="urn:microsoft.com/office/officeart/2018/5/layout/CenteredIconLabelDescriptionList"/>
    <dgm:cxn modelId="{EE0C086B-C884-4A97-AFAE-9D306D452288}" type="presOf" srcId="{1C70899C-7869-4622-A6AD-9F89B4660596}" destId="{C856AB5A-EF7A-4127-A335-6FE249D31803}" srcOrd="0" destOrd="1" presId="urn:microsoft.com/office/officeart/2018/5/layout/CenteredIconLabelDescriptionList"/>
    <dgm:cxn modelId="{F52C4281-15ED-4EC8-88BD-1FA77254ACC5}" type="presOf" srcId="{77AE69D0-BC53-44FD-AB7D-ABDAE47288BB}" destId="{C0C5D3B4-2A5A-417B-AF89-219A4F1E7EC3}" srcOrd="0" destOrd="0" presId="urn:microsoft.com/office/officeart/2018/5/layout/CenteredIconLabelDescriptionList"/>
    <dgm:cxn modelId="{33905D82-614A-479D-B696-89F92FD59966}" type="presOf" srcId="{9CBD29B5-C39C-4965-AA84-7939A38A7A85}" destId="{7DEC8515-F338-4117-AB9C-ED1498DE459E}" srcOrd="0" destOrd="0" presId="urn:microsoft.com/office/officeart/2018/5/layout/CenteredIconLabelDescriptionList"/>
    <dgm:cxn modelId="{2C375490-9CED-403B-AE4E-6B43391FFC03}" srcId="{9CBD29B5-C39C-4965-AA84-7939A38A7A85}" destId="{0FA6FC61-5C8C-4E17-A4C8-600039F64D05}" srcOrd="0" destOrd="0" parTransId="{1E739780-EFED-4DA1-BE5C-D53943763F2A}" sibTransId="{4F115C36-7A86-4B8B-8B4C-F7D3357DC70E}"/>
    <dgm:cxn modelId="{D4250691-5150-4604-99E8-4A25EC04E4D3}" srcId="{4D2B19ED-089F-4F9B-9DED-A583E094ADE5}" destId="{A5AE77A6-5F76-4D2A-9FC2-0A9C86C5F6A9}" srcOrd="1" destOrd="0" parTransId="{939E5AA2-5A56-45A9-82FF-899AC88ABA48}" sibTransId="{B5A4540F-1644-40A8-B7DF-2AECB74A54C2}"/>
    <dgm:cxn modelId="{CAAFBD92-41F3-4814-9103-638376EC770B}" type="presOf" srcId="{C4389313-19A1-4426-B4D3-6B3121690A72}" destId="{F80315F1-FEEA-4D9F-8C61-4FB457957295}" srcOrd="0" destOrd="0" presId="urn:microsoft.com/office/officeart/2018/5/layout/CenteredIconLabelDescriptionList"/>
    <dgm:cxn modelId="{F564BD9A-3F05-4863-9342-DAAC637BAAA3}" type="presOf" srcId="{59647FA8-4EA4-4D74-B9A4-B2BAD7345718}" destId="{E24CA135-8EDA-4A75-992C-FFAC5BBEDBE1}" srcOrd="0" destOrd="1" presId="urn:microsoft.com/office/officeart/2018/5/layout/CenteredIconLabelDescriptionList"/>
    <dgm:cxn modelId="{BC6015A0-1B72-4712-9E0F-834C24E3AC19}" srcId="{77AE69D0-BC53-44FD-AB7D-ABDAE47288BB}" destId="{9EBDA331-BDAB-4F83-B75C-D6D0F4EFB2E5}" srcOrd="0" destOrd="0" parTransId="{D6D63FF5-5FAF-4214-88B3-9B5C0A1C3996}" sibTransId="{D2A0A4F2-F515-49C4-A2B1-2DB24FAF4FFA}"/>
    <dgm:cxn modelId="{ACEE6FB8-FA34-4801-A7E7-DB8D8CBC6E6C}" type="presOf" srcId="{B9A0D2C8-4136-4D51-B3FB-5FBFA9D07523}" destId="{E24CA135-8EDA-4A75-992C-FFAC5BBEDBE1}" srcOrd="0" destOrd="2" presId="urn:microsoft.com/office/officeart/2018/5/layout/CenteredIconLabelDescriptionList"/>
    <dgm:cxn modelId="{4C8222D0-6A08-43FE-92FC-75C154B81D3E}" srcId="{9CBD29B5-C39C-4965-AA84-7939A38A7A85}" destId="{B9A0D2C8-4136-4D51-B3FB-5FBFA9D07523}" srcOrd="2" destOrd="0" parTransId="{448A15FF-0FD3-4BBD-ABCB-1F63F9DC9929}" sibTransId="{56EA1F37-9E1C-462A-B948-57510183B92B}"/>
    <dgm:cxn modelId="{C65068D3-34DB-48CC-9680-B630224DCCF4}" type="presOf" srcId="{C0AFD586-034E-451A-859E-C58206D4963A}" destId="{C856AB5A-EF7A-4127-A335-6FE249D31803}" srcOrd="0" destOrd="2" presId="urn:microsoft.com/office/officeart/2018/5/layout/CenteredIconLabelDescriptionList"/>
    <dgm:cxn modelId="{A34C10D5-3988-4DE8-8AD2-E3BC67EA2128}" type="presOf" srcId="{9EBDA331-BDAB-4F83-B75C-D6D0F4EFB2E5}" destId="{C856AB5A-EF7A-4127-A335-6FE249D31803}" srcOrd="0" destOrd="0" presId="urn:microsoft.com/office/officeart/2018/5/layout/CenteredIconLabelDescriptionList"/>
    <dgm:cxn modelId="{F11C29D6-9C02-46A0-B90A-ABF9FEE0A20E}" type="presOf" srcId="{784ED8CB-B8E8-402E-8B96-87AB4B7AC99F}" destId="{AABB8D1C-8591-4CCD-9680-7A5586D1BF8F}" srcOrd="0" destOrd="0" presId="urn:microsoft.com/office/officeart/2018/5/layout/CenteredIconLabelDescriptionList"/>
    <dgm:cxn modelId="{19B201E5-64BB-436A-910B-D47613644F89}" srcId="{784ED8CB-B8E8-402E-8B96-87AB4B7AC99F}" destId="{4D2B19ED-089F-4F9B-9DED-A583E094ADE5}" srcOrd="0" destOrd="0" parTransId="{3B6E2E65-65D4-470B-A524-E14C1C31CBB3}" sibTransId="{EBD43D75-DDEE-4321-9929-A523585A1A35}"/>
    <dgm:cxn modelId="{82D730EA-84BD-4B78-B93C-B78919B37977}" srcId="{9CBD29B5-C39C-4965-AA84-7939A38A7A85}" destId="{AC4DDC87-310C-4C1E-8442-5C830FDE4179}" srcOrd="3" destOrd="0" parTransId="{A0786C18-0CC9-4C95-BEE4-543EBB12F8CD}" sibTransId="{795441FD-E5A9-47EB-B2AF-CFD53953EABC}"/>
    <dgm:cxn modelId="{109661EA-5A04-45FC-8911-0156832576CA}" srcId="{77AE69D0-BC53-44FD-AB7D-ABDAE47288BB}" destId="{C0AFD586-034E-451A-859E-C58206D4963A}" srcOrd="2" destOrd="0" parTransId="{8C063B4E-2D65-474F-8FDE-0677F68CC861}" sibTransId="{A29EB126-BA6A-4A92-806A-253B3A1A8FF6}"/>
    <dgm:cxn modelId="{4DBF14EB-1AF0-40A9-9853-F3313AAB268D}" srcId="{784ED8CB-B8E8-402E-8B96-87AB4B7AC99F}" destId="{9CBD29B5-C39C-4965-AA84-7939A38A7A85}" srcOrd="2" destOrd="0" parTransId="{FA4A1531-3005-42BD-AC13-64BC354101CC}" sibTransId="{15C5ED02-220C-44E9-8ADF-A31077E9F28B}"/>
    <dgm:cxn modelId="{CDCF2CEF-C8D5-4D33-B400-9CA8ED4A1BEC}" srcId="{784ED8CB-B8E8-402E-8B96-87AB4B7AC99F}" destId="{77AE69D0-BC53-44FD-AB7D-ABDAE47288BB}" srcOrd="1" destOrd="0" parTransId="{BEC9EB38-3FBC-48F5-BA5B-AE6A231B04C5}" sibTransId="{C3D17A5B-7921-423B-BA8A-FBA93E0E9928}"/>
    <dgm:cxn modelId="{647D0005-3C12-4132-8671-FA213D0975E8}" type="presParOf" srcId="{AABB8D1C-8591-4CCD-9680-7A5586D1BF8F}" destId="{5B2A3A52-97D3-4B3D-933F-E42F27F92BE2}" srcOrd="0" destOrd="0" presId="urn:microsoft.com/office/officeart/2018/5/layout/CenteredIconLabelDescriptionList"/>
    <dgm:cxn modelId="{3409F975-E237-4FC3-BEDA-5AF13B4B4040}" type="presParOf" srcId="{5B2A3A52-97D3-4B3D-933F-E42F27F92BE2}" destId="{C6AE5A88-42A6-41C5-8A2D-15E07F36870C}" srcOrd="0" destOrd="0" presId="urn:microsoft.com/office/officeart/2018/5/layout/CenteredIconLabelDescriptionList"/>
    <dgm:cxn modelId="{F9B3608F-50BF-447A-841A-EFD57BBF64E7}" type="presParOf" srcId="{5B2A3A52-97D3-4B3D-933F-E42F27F92BE2}" destId="{F9E7A4EE-3415-46BD-84B2-16D19D5CE4E8}" srcOrd="1" destOrd="0" presId="urn:microsoft.com/office/officeart/2018/5/layout/CenteredIconLabelDescriptionList"/>
    <dgm:cxn modelId="{A52F8DD1-3E39-4906-BDEB-5EA45414AF7A}" type="presParOf" srcId="{5B2A3A52-97D3-4B3D-933F-E42F27F92BE2}" destId="{103BCDE2-B788-4109-BB26-5D1D08B8C0D1}" srcOrd="2" destOrd="0" presId="urn:microsoft.com/office/officeart/2018/5/layout/CenteredIconLabelDescriptionList"/>
    <dgm:cxn modelId="{E15B713E-A53F-4B94-B8E0-AE1CA91EC76F}" type="presParOf" srcId="{5B2A3A52-97D3-4B3D-933F-E42F27F92BE2}" destId="{C241335C-1ABD-493A-99B2-A517D9E81B4C}" srcOrd="3" destOrd="0" presId="urn:microsoft.com/office/officeart/2018/5/layout/CenteredIconLabelDescriptionList"/>
    <dgm:cxn modelId="{2350B792-7CE5-4C58-B0A3-1F246BC3F2E8}" type="presParOf" srcId="{5B2A3A52-97D3-4B3D-933F-E42F27F92BE2}" destId="{F80315F1-FEEA-4D9F-8C61-4FB457957295}" srcOrd="4" destOrd="0" presId="urn:microsoft.com/office/officeart/2018/5/layout/CenteredIconLabelDescriptionList"/>
    <dgm:cxn modelId="{FB73AC20-3CFE-427A-BFC5-9DEFB41BEBE6}" type="presParOf" srcId="{AABB8D1C-8591-4CCD-9680-7A5586D1BF8F}" destId="{8CBF42BF-3701-4205-B7EF-CC9A14F8E26A}" srcOrd="1" destOrd="0" presId="urn:microsoft.com/office/officeart/2018/5/layout/CenteredIconLabelDescriptionList"/>
    <dgm:cxn modelId="{68979039-3787-4B91-B75A-C7ABE10080E3}" type="presParOf" srcId="{AABB8D1C-8591-4CCD-9680-7A5586D1BF8F}" destId="{F08BC7A6-66F2-488D-AC42-C92548C2DC7B}" srcOrd="2" destOrd="0" presId="urn:microsoft.com/office/officeart/2018/5/layout/CenteredIconLabelDescriptionList"/>
    <dgm:cxn modelId="{436420A5-D1C4-4B19-96A3-AD19889E8677}" type="presParOf" srcId="{F08BC7A6-66F2-488D-AC42-C92548C2DC7B}" destId="{D61E69B8-E50A-4BE2-AFE6-4781974A491C}" srcOrd="0" destOrd="0" presId="urn:microsoft.com/office/officeart/2018/5/layout/CenteredIconLabelDescriptionList"/>
    <dgm:cxn modelId="{CB3CAA1F-A8F8-46BA-AEF5-345CEA1A2770}" type="presParOf" srcId="{F08BC7A6-66F2-488D-AC42-C92548C2DC7B}" destId="{37695C2E-9AFA-47B7-996A-3EE859805BF1}" srcOrd="1" destOrd="0" presId="urn:microsoft.com/office/officeart/2018/5/layout/CenteredIconLabelDescriptionList"/>
    <dgm:cxn modelId="{52A9723A-1D7B-4FDE-B819-27A90740F2CC}" type="presParOf" srcId="{F08BC7A6-66F2-488D-AC42-C92548C2DC7B}" destId="{C0C5D3B4-2A5A-417B-AF89-219A4F1E7EC3}" srcOrd="2" destOrd="0" presId="urn:microsoft.com/office/officeart/2018/5/layout/CenteredIconLabelDescriptionList"/>
    <dgm:cxn modelId="{3E42A2F5-F343-47C8-B4D4-2FA6D268C661}" type="presParOf" srcId="{F08BC7A6-66F2-488D-AC42-C92548C2DC7B}" destId="{3177AEF2-9BF9-4990-A717-A26EB446104D}" srcOrd="3" destOrd="0" presId="urn:microsoft.com/office/officeart/2018/5/layout/CenteredIconLabelDescriptionList"/>
    <dgm:cxn modelId="{584C37F2-3EFB-4ECF-95A7-D2F9609FF5FA}" type="presParOf" srcId="{F08BC7A6-66F2-488D-AC42-C92548C2DC7B}" destId="{C856AB5A-EF7A-4127-A335-6FE249D31803}" srcOrd="4" destOrd="0" presId="urn:microsoft.com/office/officeart/2018/5/layout/CenteredIconLabelDescriptionList"/>
    <dgm:cxn modelId="{226547B5-8019-439A-967F-794622CE00F1}" type="presParOf" srcId="{AABB8D1C-8591-4CCD-9680-7A5586D1BF8F}" destId="{AAEF83E6-BEA5-406C-BB8F-81AE1C4DE602}" srcOrd="3" destOrd="0" presId="urn:microsoft.com/office/officeart/2018/5/layout/CenteredIconLabelDescriptionList"/>
    <dgm:cxn modelId="{9B2E0612-5CA8-471D-BC48-054C16C9C381}" type="presParOf" srcId="{AABB8D1C-8591-4CCD-9680-7A5586D1BF8F}" destId="{59DDE3C1-324F-4D81-AE90-60C2C2A4D44A}" srcOrd="4" destOrd="0" presId="urn:microsoft.com/office/officeart/2018/5/layout/CenteredIconLabelDescriptionList"/>
    <dgm:cxn modelId="{AAC69F13-5A93-4B76-85C5-96AEBE179E4A}" type="presParOf" srcId="{59DDE3C1-324F-4D81-AE90-60C2C2A4D44A}" destId="{9BAC1F35-3553-4FD2-A01E-83BB3A3B94AD}" srcOrd="0" destOrd="0" presId="urn:microsoft.com/office/officeart/2018/5/layout/CenteredIconLabelDescriptionList"/>
    <dgm:cxn modelId="{1AA435D3-4F01-4285-8160-8149A4312022}" type="presParOf" srcId="{59DDE3C1-324F-4D81-AE90-60C2C2A4D44A}" destId="{30D1A832-832A-48C8-94D7-CACA82C06FD2}" srcOrd="1" destOrd="0" presId="urn:microsoft.com/office/officeart/2018/5/layout/CenteredIconLabelDescriptionList"/>
    <dgm:cxn modelId="{6BFAA82A-EB4E-4B18-9180-751099CC7BED}" type="presParOf" srcId="{59DDE3C1-324F-4D81-AE90-60C2C2A4D44A}" destId="{7DEC8515-F338-4117-AB9C-ED1498DE459E}" srcOrd="2" destOrd="0" presId="urn:microsoft.com/office/officeart/2018/5/layout/CenteredIconLabelDescriptionList"/>
    <dgm:cxn modelId="{55BED05A-3699-4B3F-9B8B-274B4CFE0AD9}" type="presParOf" srcId="{59DDE3C1-324F-4D81-AE90-60C2C2A4D44A}" destId="{9C57B77C-0023-4F96-BEF5-060D16BBE859}" srcOrd="3" destOrd="0" presId="urn:microsoft.com/office/officeart/2018/5/layout/CenteredIconLabelDescriptionList"/>
    <dgm:cxn modelId="{5B96B15B-634B-4988-8348-F90A264DEC1F}" type="presParOf" srcId="{59DDE3C1-324F-4D81-AE90-60C2C2A4D44A}" destId="{E24CA135-8EDA-4A75-992C-FFAC5BBEDB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29E869-EBCF-4E02-94D9-D20F8A7906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E1A007-B110-4FE0-ABE0-EFA919819F31}">
      <dgm:prSet/>
      <dgm:spPr/>
      <dgm:t>
        <a:bodyPr/>
        <a:lstStyle/>
        <a:p>
          <a:pPr>
            <a:defRPr cap="all"/>
          </a:pPr>
          <a:r>
            <a:rPr lang="en-US"/>
            <a:t>Tests are as important as Production Code</a:t>
          </a:r>
        </a:p>
      </dgm:t>
    </dgm:pt>
    <dgm:pt modelId="{92340C04-CA52-4E36-9925-DEC0A5306FEF}" type="parTrans" cxnId="{320CF7D5-EE91-415E-B287-B5A52BFCDB08}">
      <dgm:prSet/>
      <dgm:spPr/>
      <dgm:t>
        <a:bodyPr/>
        <a:lstStyle/>
        <a:p>
          <a:endParaRPr lang="en-US"/>
        </a:p>
      </dgm:t>
    </dgm:pt>
    <dgm:pt modelId="{32043378-7E6A-4622-81E3-5AD2769BD88F}" type="sibTrans" cxnId="{320CF7D5-EE91-415E-B287-B5A52BFCDB08}">
      <dgm:prSet/>
      <dgm:spPr/>
      <dgm:t>
        <a:bodyPr/>
        <a:lstStyle/>
        <a:p>
          <a:endParaRPr lang="en-US"/>
        </a:p>
      </dgm:t>
    </dgm:pt>
    <dgm:pt modelId="{3E6532E8-EEE9-4DE1-A465-F10A927CF2CF}">
      <dgm:prSet/>
      <dgm:spPr/>
      <dgm:t>
        <a:bodyPr/>
        <a:lstStyle/>
        <a:p>
          <a:pPr>
            <a:defRPr cap="all"/>
          </a:pPr>
          <a:r>
            <a:rPr lang="en-US"/>
            <a:t>Tests should also be ‘clean’</a:t>
          </a:r>
        </a:p>
      </dgm:t>
    </dgm:pt>
    <dgm:pt modelId="{D57AA25B-F24A-456E-9CED-AB0380920FBA}" type="parTrans" cxnId="{D8B5BFD3-C08C-41C6-B98C-9F9A66AE7C4A}">
      <dgm:prSet/>
      <dgm:spPr/>
      <dgm:t>
        <a:bodyPr/>
        <a:lstStyle/>
        <a:p>
          <a:endParaRPr lang="en-US"/>
        </a:p>
      </dgm:t>
    </dgm:pt>
    <dgm:pt modelId="{26169087-9A1E-44A9-99AB-B0EF4522D63E}" type="sibTrans" cxnId="{D8B5BFD3-C08C-41C6-B98C-9F9A66AE7C4A}">
      <dgm:prSet/>
      <dgm:spPr/>
      <dgm:t>
        <a:bodyPr/>
        <a:lstStyle/>
        <a:p>
          <a:endParaRPr lang="en-US"/>
        </a:p>
      </dgm:t>
    </dgm:pt>
    <dgm:pt modelId="{68E0A5CA-074D-4F0C-93BD-64C920DAD23B}">
      <dgm:prSet/>
      <dgm:spPr/>
      <dgm:t>
        <a:bodyPr/>
        <a:lstStyle/>
        <a:p>
          <a:pPr>
            <a:defRPr cap="all"/>
          </a:pPr>
          <a:r>
            <a:rPr lang="en-US"/>
            <a:t>Tests should be refactored to make them easier to understand</a:t>
          </a:r>
        </a:p>
      </dgm:t>
    </dgm:pt>
    <dgm:pt modelId="{05B85403-C2FE-489E-8515-B753C80A41B4}" type="parTrans" cxnId="{A496B007-FCDD-4DE0-98DF-E758D65B1431}">
      <dgm:prSet/>
      <dgm:spPr/>
      <dgm:t>
        <a:bodyPr/>
        <a:lstStyle/>
        <a:p>
          <a:endParaRPr lang="en-US"/>
        </a:p>
      </dgm:t>
    </dgm:pt>
    <dgm:pt modelId="{1DC8804E-2E6C-482D-9C03-4D1E86BD2A47}" type="sibTrans" cxnId="{A496B007-FCDD-4DE0-98DF-E758D65B1431}">
      <dgm:prSet/>
      <dgm:spPr/>
      <dgm:t>
        <a:bodyPr/>
        <a:lstStyle/>
        <a:p>
          <a:endParaRPr lang="en-US"/>
        </a:p>
      </dgm:t>
    </dgm:pt>
    <dgm:pt modelId="{E6A68D4B-DEF1-4575-8652-3AD175332CF1}" type="pres">
      <dgm:prSet presAssocID="{A829E869-EBCF-4E02-94D9-D20F8A790628}" presName="root" presStyleCnt="0">
        <dgm:presLayoutVars>
          <dgm:dir/>
          <dgm:resizeHandles val="exact"/>
        </dgm:presLayoutVars>
      </dgm:prSet>
      <dgm:spPr/>
    </dgm:pt>
    <dgm:pt modelId="{DD5C942E-C5A0-4A41-A18D-86748BC12DB2}" type="pres">
      <dgm:prSet presAssocID="{14E1A007-B110-4FE0-ABE0-EFA919819F31}" presName="compNode" presStyleCnt="0"/>
      <dgm:spPr/>
    </dgm:pt>
    <dgm:pt modelId="{EFF3E1E6-C84A-4404-A527-D2DE6FAFC183}" type="pres">
      <dgm:prSet presAssocID="{14E1A007-B110-4FE0-ABE0-EFA919819F31}" presName="iconBgRect" presStyleLbl="bgShp" presStyleIdx="0" presStyleCnt="3"/>
      <dgm:spPr/>
    </dgm:pt>
    <dgm:pt modelId="{CBCC17C0-4FB0-4D62-9DD8-33F914AF65CF}" type="pres">
      <dgm:prSet presAssocID="{14E1A007-B110-4FE0-ABE0-EFA919819F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DEE4428-9DBC-473F-828E-226D520E0107}" type="pres">
      <dgm:prSet presAssocID="{14E1A007-B110-4FE0-ABE0-EFA919819F31}" presName="spaceRect" presStyleCnt="0"/>
      <dgm:spPr/>
    </dgm:pt>
    <dgm:pt modelId="{164715A3-CECC-40F3-9E58-FBCC7184028C}" type="pres">
      <dgm:prSet presAssocID="{14E1A007-B110-4FE0-ABE0-EFA919819F31}" presName="textRect" presStyleLbl="revTx" presStyleIdx="0" presStyleCnt="3">
        <dgm:presLayoutVars>
          <dgm:chMax val="1"/>
          <dgm:chPref val="1"/>
        </dgm:presLayoutVars>
      </dgm:prSet>
      <dgm:spPr/>
    </dgm:pt>
    <dgm:pt modelId="{B60CFB62-53BC-44B2-8892-C7B04EEAF1A8}" type="pres">
      <dgm:prSet presAssocID="{32043378-7E6A-4622-81E3-5AD2769BD88F}" presName="sibTrans" presStyleCnt="0"/>
      <dgm:spPr/>
    </dgm:pt>
    <dgm:pt modelId="{DCC90243-FE19-4927-AB38-B3EC1B581E3C}" type="pres">
      <dgm:prSet presAssocID="{3E6532E8-EEE9-4DE1-A465-F10A927CF2CF}" presName="compNode" presStyleCnt="0"/>
      <dgm:spPr/>
    </dgm:pt>
    <dgm:pt modelId="{DDB5513A-CC90-40BE-BC9D-75A5D9AEC617}" type="pres">
      <dgm:prSet presAssocID="{3E6532E8-EEE9-4DE1-A465-F10A927CF2CF}" presName="iconBgRect" presStyleLbl="bgShp" presStyleIdx="1" presStyleCnt="3"/>
      <dgm:spPr/>
    </dgm:pt>
    <dgm:pt modelId="{1E7D0C7B-5588-4EF5-A23E-18F8B240A309}" type="pres">
      <dgm:prSet presAssocID="{3E6532E8-EEE9-4DE1-A465-F10A927CF2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1194512-C457-4620-A7D3-EB36D45B129C}" type="pres">
      <dgm:prSet presAssocID="{3E6532E8-EEE9-4DE1-A465-F10A927CF2CF}" presName="spaceRect" presStyleCnt="0"/>
      <dgm:spPr/>
    </dgm:pt>
    <dgm:pt modelId="{A9D88477-BF18-4B66-9D63-BD5AF00D148D}" type="pres">
      <dgm:prSet presAssocID="{3E6532E8-EEE9-4DE1-A465-F10A927CF2CF}" presName="textRect" presStyleLbl="revTx" presStyleIdx="1" presStyleCnt="3">
        <dgm:presLayoutVars>
          <dgm:chMax val="1"/>
          <dgm:chPref val="1"/>
        </dgm:presLayoutVars>
      </dgm:prSet>
      <dgm:spPr/>
    </dgm:pt>
    <dgm:pt modelId="{5FAEC872-41B2-406C-916D-FE21BDD1D8E1}" type="pres">
      <dgm:prSet presAssocID="{26169087-9A1E-44A9-99AB-B0EF4522D63E}" presName="sibTrans" presStyleCnt="0"/>
      <dgm:spPr/>
    </dgm:pt>
    <dgm:pt modelId="{E12A5CAD-4DDE-447F-A807-9B8C08A8204C}" type="pres">
      <dgm:prSet presAssocID="{68E0A5CA-074D-4F0C-93BD-64C920DAD23B}" presName="compNode" presStyleCnt="0"/>
      <dgm:spPr/>
    </dgm:pt>
    <dgm:pt modelId="{D4A47D18-CCA9-4CE6-BAC8-824701C341F0}" type="pres">
      <dgm:prSet presAssocID="{68E0A5CA-074D-4F0C-93BD-64C920DAD23B}" presName="iconBgRect" presStyleLbl="bgShp" presStyleIdx="2" presStyleCnt="3"/>
      <dgm:spPr/>
    </dgm:pt>
    <dgm:pt modelId="{C447A7A5-7BD5-4528-9C86-4B4596DAD58E}" type="pres">
      <dgm:prSet presAssocID="{68E0A5CA-074D-4F0C-93BD-64C920DAD2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068943-9EA8-4930-AE3A-C4F5EBFD82A3}" type="pres">
      <dgm:prSet presAssocID="{68E0A5CA-074D-4F0C-93BD-64C920DAD23B}" presName="spaceRect" presStyleCnt="0"/>
      <dgm:spPr/>
    </dgm:pt>
    <dgm:pt modelId="{BB135CD4-EE43-40EB-82DB-810CCED05406}" type="pres">
      <dgm:prSet presAssocID="{68E0A5CA-074D-4F0C-93BD-64C920DAD2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B8BC00-F803-434A-828B-C929DB5BD557}" type="presOf" srcId="{3E6532E8-EEE9-4DE1-A465-F10A927CF2CF}" destId="{A9D88477-BF18-4B66-9D63-BD5AF00D148D}" srcOrd="0" destOrd="0" presId="urn:microsoft.com/office/officeart/2018/5/layout/IconCircleLabelList"/>
    <dgm:cxn modelId="{A496B007-FCDD-4DE0-98DF-E758D65B1431}" srcId="{A829E869-EBCF-4E02-94D9-D20F8A790628}" destId="{68E0A5CA-074D-4F0C-93BD-64C920DAD23B}" srcOrd="2" destOrd="0" parTransId="{05B85403-C2FE-489E-8515-B753C80A41B4}" sibTransId="{1DC8804E-2E6C-482D-9C03-4D1E86BD2A47}"/>
    <dgm:cxn modelId="{FC153AAA-3AED-405B-BC8D-22D785055B5E}" type="presOf" srcId="{A829E869-EBCF-4E02-94D9-D20F8A790628}" destId="{E6A68D4B-DEF1-4575-8652-3AD175332CF1}" srcOrd="0" destOrd="0" presId="urn:microsoft.com/office/officeart/2018/5/layout/IconCircleLabelList"/>
    <dgm:cxn modelId="{71C867C9-955A-405C-BFA0-71DA69AF46A5}" type="presOf" srcId="{68E0A5CA-074D-4F0C-93BD-64C920DAD23B}" destId="{BB135CD4-EE43-40EB-82DB-810CCED05406}" srcOrd="0" destOrd="0" presId="urn:microsoft.com/office/officeart/2018/5/layout/IconCircleLabelList"/>
    <dgm:cxn modelId="{D8B5BFD3-C08C-41C6-B98C-9F9A66AE7C4A}" srcId="{A829E869-EBCF-4E02-94D9-D20F8A790628}" destId="{3E6532E8-EEE9-4DE1-A465-F10A927CF2CF}" srcOrd="1" destOrd="0" parTransId="{D57AA25B-F24A-456E-9CED-AB0380920FBA}" sibTransId="{26169087-9A1E-44A9-99AB-B0EF4522D63E}"/>
    <dgm:cxn modelId="{DF5399D4-0D20-4CF4-A8BB-1EEEDB732695}" type="presOf" srcId="{14E1A007-B110-4FE0-ABE0-EFA919819F31}" destId="{164715A3-CECC-40F3-9E58-FBCC7184028C}" srcOrd="0" destOrd="0" presId="urn:microsoft.com/office/officeart/2018/5/layout/IconCircleLabelList"/>
    <dgm:cxn modelId="{320CF7D5-EE91-415E-B287-B5A52BFCDB08}" srcId="{A829E869-EBCF-4E02-94D9-D20F8A790628}" destId="{14E1A007-B110-4FE0-ABE0-EFA919819F31}" srcOrd="0" destOrd="0" parTransId="{92340C04-CA52-4E36-9925-DEC0A5306FEF}" sibTransId="{32043378-7E6A-4622-81E3-5AD2769BD88F}"/>
    <dgm:cxn modelId="{C7088492-F1F5-4DA9-AB6C-B6B1D5BF5C42}" type="presParOf" srcId="{E6A68D4B-DEF1-4575-8652-3AD175332CF1}" destId="{DD5C942E-C5A0-4A41-A18D-86748BC12DB2}" srcOrd="0" destOrd="0" presId="urn:microsoft.com/office/officeart/2018/5/layout/IconCircleLabelList"/>
    <dgm:cxn modelId="{02EDB8A4-1892-420F-8E60-AA636D1C954E}" type="presParOf" srcId="{DD5C942E-C5A0-4A41-A18D-86748BC12DB2}" destId="{EFF3E1E6-C84A-4404-A527-D2DE6FAFC183}" srcOrd="0" destOrd="0" presId="urn:microsoft.com/office/officeart/2018/5/layout/IconCircleLabelList"/>
    <dgm:cxn modelId="{66153DD1-EC53-4DED-83B2-EE5927F0C94B}" type="presParOf" srcId="{DD5C942E-C5A0-4A41-A18D-86748BC12DB2}" destId="{CBCC17C0-4FB0-4D62-9DD8-33F914AF65CF}" srcOrd="1" destOrd="0" presId="urn:microsoft.com/office/officeart/2018/5/layout/IconCircleLabelList"/>
    <dgm:cxn modelId="{A6E22CEF-EC60-4B8E-A6A7-43445B4EA551}" type="presParOf" srcId="{DD5C942E-C5A0-4A41-A18D-86748BC12DB2}" destId="{6DEE4428-9DBC-473F-828E-226D520E0107}" srcOrd="2" destOrd="0" presId="urn:microsoft.com/office/officeart/2018/5/layout/IconCircleLabelList"/>
    <dgm:cxn modelId="{9178491D-867A-4ACD-AAC3-7062ACD7255C}" type="presParOf" srcId="{DD5C942E-C5A0-4A41-A18D-86748BC12DB2}" destId="{164715A3-CECC-40F3-9E58-FBCC7184028C}" srcOrd="3" destOrd="0" presId="urn:microsoft.com/office/officeart/2018/5/layout/IconCircleLabelList"/>
    <dgm:cxn modelId="{8BF1D8D7-FE07-4D25-B5C2-CCC31F3091CB}" type="presParOf" srcId="{E6A68D4B-DEF1-4575-8652-3AD175332CF1}" destId="{B60CFB62-53BC-44B2-8892-C7B04EEAF1A8}" srcOrd="1" destOrd="0" presId="urn:microsoft.com/office/officeart/2018/5/layout/IconCircleLabelList"/>
    <dgm:cxn modelId="{08377819-9DF6-4D27-861D-28541DB90BE7}" type="presParOf" srcId="{E6A68D4B-DEF1-4575-8652-3AD175332CF1}" destId="{DCC90243-FE19-4927-AB38-B3EC1B581E3C}" srcOrd="2" destOrd="0" presId="urn:microsoft.com/office/officeart/2018/5/layout/IconCircleLabelList"/>
    <dgm:cxn modelId="{41BCCEE6-A4B9-4958-876D-4FE207C1A9AA}" type="presParOf" srcId="{DCC90243-FE19-4927-AB38-B3EC1B581E3C}" destId="{DDB5513A-CC90-40BE-BC9D-75A5D9AEC617}" srcOrd="0" destOrd="0" presId="urn:microsoft.com/office/officeart/2018/5/layout/IconCircleLabelList"/>
    <dgm:cxn modelId="{3F9686BC-0454-466C-B7C6-CF8ACC3B2459}" type="presParOf" srcId="{DCC90243-FE19-4927-AB38-B3EC1B581E3C}" destId="{1E7D0C7B-5588-4EF5-A23E-18F8B240A309}" srcOrd="1" destOrd="0" presId="urn:microsoft.com/office/officeart/2018/5/layout/IconCircleLabelList"/>
    <dgm:cxn modelId="{1687AE33-0565-4959-8CFA-8AE5D497CD1D}" type="presParOf" srcId="{DCC90243-FE19-4927-AB38-B3EC1B581E3C}" destId="{71194512-C457-4620-A7D3-EB36D45B129C}" srcOrd="2" destOrd="0" presId="urn:microsoft.com/office/officeart/2018/5/layout/IconCircleLabelList"/>
    <dgm:cxn modelId="{5FB2E4A5-8884-400B-9475-74F265E93608}" type="presParOf" srcId="{DCC90243-FE19-4927-AB38-B3EC1B581E3C}" destId="{A9D88477-BF18-4B66-9D63-BD5AF00D148D}" srcOrd="3" destOrd="0" presId="urn:microsoft.com/office/officeart/2018/5/layout/IconCircleLabelList"/>
    <dgm:cxn modelId="{5AE4648B-80CD-427F-9534-789C78D9F132}" type="presParOf" srcId="{E6A68D4B-DEF1-4575-8652-3AD175332CF1}" destId="{5FAEC872-41B2-406C-916D-FE21BDD1D8E1}" srcOrd="3" destOrd="0" presId="urn:microsoft.com/office/officeart/2018/5/layout/IconCircleLabelList"/>
    <dgm:cxn modelId="{206274C9-68DF-447D-9549-5F8048A8D50C}" type="presParOf" srcId="{E6A68D4B-DEF1-4575-8652-3AD175332CF1}" destId="{E12A5CAD-4DDE-447F-A807-9B8C08A8204C}" srcOrd="4" destOrd="0" presId="urn:microsoft.com/office/officeart/2018/5/layout/IconCircleLabelList"/>
    <dgm:cxn modelId="{0FE3F519-5AF2-4887-9F57-4BAAFEA62349}" type="presParOf" srcId="{E12A5CAD-4DDE-447F-A807-9B8C08A8204C}" destId="{D4A47D18-CCA9-4CE6-BAC8-824701C341F0}" srcOrd="0" destOrd="0" presId="urn:microsoft.com/office/officeart/2018/5/layout/IconCircleLabelList"/>
    <dgm:cxn modelId="{AB99476B-0C32-4374-8952-13B28A8CCE67}" type="presParOf" srcId="{E12A5CAD-4DDE-447F-A807-9B8C08A8204C}" destId="{C447A7A5-7BD5-4528-9C86-4B4596DAD58E}" srcOrd="1" destOrd="0" presId="urn:microsoft.com/office/officeart/2018/5/layout/IconCircleLabelList"/>
    <dgm:cxn modelId="{DEA6192B-3F96-4B2E-ADD6-D8264EA89A13}" type="presParOf" srcId="{E12A5CAD-4DDE-447F-A807-9B8C08A8204C}" destId="{99068943-9EA8-4930-AE3A-C4F5EBFD82A3}" srcOrd="2" destOrd="0" presId="urn:microsoft.com/office/officeart/2018/5/layout/IconCircleLabelList"/>
    <dgm:cxn modelId="{8ACA2213-B645-42F4-BCD2-DAC2E3C00CD4}" type="presParOf" srcId="{E12A5CAD-4DDE-447F-A807-9B8C08A8204C}" destId="{BB135CD4-EE43-40EB-82DB-810CCED054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E1EED3-6E74-46F5-8CFA-AB982C0216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D929D7-30A7-4346-8B5C-56EE045DBFB2}">
      <dgm:prSet/>
      <dgm:spPr/>
      <dgm:t>
        <a:bodyPr/>
        <a:lstStyle/>
        <a:p>
          <a:r>
            <a:rPr lang="en-US"/>
            <a:t>Aim for 100% coverage</a:t>
          </a:r>
        </a:p>
      </dgm:t>
    </dgm:pt>
    <dgm:pt modelId="{460879AF-34CD-418C-821C-4D69EC783734}" type="parTrans" cxnId="{3753C160-B5CB-45B9-9409-44FBB6F1F826}">
      <dgm:prSet/>
      <dgm:spPr/>
      <dgm:t>
        <a:bodyPr/>
        <a:lstStyle/>
        <a:p>
          <a:endParaRPr lang="en-US"/>
        </a:p>
      </dgm:t>
    </dgm:pt>
    <dgm:pt modelId="{17C37AEA-C1AE-4C83-82C7-52436CEAA599}" type="sibTrans" cxnId="{3753C160-B5CB-45B9-9409-44FBB6F1F826}">
      <dgm:prSet/>
      <dgm:spPr/>
      <dgm:t>
        <a:bodyPr/>
        <a:lstStyle/>
        <a:p>
          <a:endParaRPr lang="en-US"/>
        </a:p>
      </dgm:t>
    </dgm:pt>
    <dgm:pt modelId="{CD1259CA-9706-419C-A6FC-85BBEC102E32}">
      <dgm:prSet/>
      <dgm:spPr/>
      <dgm:t>
        <a:bodyPr/>
        <a:lstStyle/>
        <a:p>
          <a:r>
            <a:rPr lang="en-US"/>
            <a:t>But 90%-95% is good</a:t>
          </a:r>
        </a:p>
      </dgm:t>
    </dgm:pt>
    <dgm:pt modelId="{A28680B0-CE7C-48E9-A793-0BF00B5226C0}" type="parTrans" cxnId="{70391830-C738-4285-8179-3B7655EDAD66}">
      <dgm:prSet/>
      <dgm:spPr/>
      <dgm:t>
        <a:bodyPr/>
        <a:lstStyle/>
        <a:p>
          <a:endParaRPr lang="en-US"/>
        </a:p>
      </dgm:t>
    </dgm:pt>
    <dgm:pt modelId="{C9A6E334-6616-4709-B2A5-0A9E591C9BF4}" type="sibTrans" cxnId="{70391830-C738-4285-8179-3B7655EDAD66}">
      <dgm:prSet/>
      <dgm:spPr/>
      <dgm:t>
        <a:bodyPr/>
        <a:lstStyle/>
        <a:p>
          <a:endParaRPr lang="en-US"/>
        </a:p>
      </dgm:t>
    </dgm:pt>
    <dgm:pt modelId="{E91F2B2C-A51E-4A37-98C7-64884F86806E}">
      <dgm:prSet/>
      <dgm:spPr/>
      <dgm:t>
        <a:bodyPr/>
        <a:lstStyle/>
        <a:p>
          <a:r>
            <a:rPr lang="en-US"/>
            <a:t>Covering 100% may cause your tests to get brittle</a:t>
          </a:r>
        </a:p>
      </dgm:t>
    </dgm:pt>
    <dgm:pt modelId="{68151859-999C-4772-B08C-5B2568D4ECAA}" type="parTrans" cxnId="{0F53E164-310D-41BC-96CD-7263493C9CC9}">
      <dgm:prSet/>
      <dgm:spPr/>
      <dgm:t>
        <a:bodyPr/>
        <a:lstStyle/>
        <a:p>
          <a:endParaRPr lang="en-US"/>
        </a:p>
      </dgm:t>
    </dgm:pt>
    <dgm:pt modelId="{9BB57F36-583A-4589-9663-7E65416A7448}" type="sibTrans" cxnId="{0F53E164-310D-41BC-96CD-7263493C9CC9}">
      <dgm:prSet/>
      <dgm:spPr/>
      <dgm:t>
        <a:bodyPr/>
        <a:lstStyle/>
        <a:p>
          <a:endParaRPr lang="en-US"/>
        </a:p>
      </dgm:t>
    </dgm:pt>
    <dgm:pt modelId="{9EE0E1DB-1698-3741-95A2-298FAB2EA248}" type="pres">
      <dgm:prSet presAssocID="{E8E1EED3-6E74-46F5-8CFA-AB982C021602}" presName="diagram" presStyleCnt="0">
        <dgm:presLayoutVars>
          <dgm:dir/>
          <dgm:resizeHandles val="exact"/>
        </dgm:presLayoutVars>
      </dgm:prSet>
      <dgm:spPr/>
    </dgm:pt>
    <dgm:pt modelId="{B029C269-8359-8545-AB5D-A67FE75344B6}" type="pres">
      <dgm:prSet presAssocID="{B1D929D7-30A7-4346-8B5C-56EE045DBFB2}" presName="node" presStyleLbl="node1" presStyleIdx="0" presStyleCnt="3">
        <dgm:presLayoutVars>
          <dgm:bulletEnabled val="1"/>
        </dgm:presLayoutVars>
      </dgm:prSet>
      <dgm:spPr/>
    </dgm:pt>
    <dgm:pt modelId="{57005C30-FCF4-7140-A8A0-2CC163F208D7}" type="pres">
      <dgm:prSet presAssocID="{17C37AEA-C1AE-4C83-82C7-52436CEAA599}" presName="sibTrans" presStyleCnt="0"/>
      <dgm:spPr/>
    </dgm:pt>
    <dgm:pt modelId="{FB0849C3-A5A1-9B4D-B0AD-E3677458121C}" type="pres">
      <dgm:prSet presAssocID="{CD1259CA-9706-419C-A6FC-85BBEC102E32}" presName="node" presStyleLbl="node1" presStyleIdx="1" presStyleCnt="3">
        <dgm:presLayoutVars>
          <dgm:bulletEnabled val="1"/>
        </dgm:presLayoutVars>
      </dgm:prSet>
      <dgm:spPr/>
    </dgm:pt>
    <dgm:pt modelId="{71A43903-024E-C44A-A132-79E220F20EC2}" type="pres">
      <dgm:prSet presAssocID="{C9A6E334-6616-4709-B2A5-0A9E591C9BF4}" presName="sibTrans" presStyleCnt="0"/>
      <dgm:spPr/>
    </dgm:pt>
    <dgm:pt modelId="{A07E0A3C-02A6-4240-A34F-49DDDD543C3F}" type="pres">
      <dgm:prSet presAssocID="{E91F2B2C-A51E-4A37-98C7-64884F86806E}" presName="node" presStyleLbl="node1" presStyleIdx="2" presStyleCnt="3">
        <dgm:presLayoutVars>
          <dgm:bulletEnabled val="1"/>
        </dgm:presLayoutVars>
      </dgm:prSet>
      <dgm:spPr/>
    </dgm:pt>
  </dgm:ptLst>
  <dgm:cxnLst>
    <dgm:cxn modelId="{70391830-C738-4285-8179-3B7655EDAD66}" srcId="{E8E1EED3-6E74-46F5-8CFA-AB982C021602}" destId="{CD1259CA-9706-419C-A6FC-85BBEC102E32}" srcOrd="1" destOrd="0" parTransId="{A28680B0-CE7C-48E9-A793-0BF00B5226C0}" sibTransId="{C9A6E334-6616-4709-B2A5-0A9E591C9BF4}"/>
    <dgm:cxn modelId="{7EA99357-5EA7-6B48-82BD-04393C1E0449}" type="presOf" srcId="{E8E1EED3-6E74-46F5-8CFA-AB982C021602}" destId="{9EE0E1DB-1698-3741-95A2-298FAB2EA248}" srcOrd="0" destOrd="0" presId="urn:microsoft.com/office/officeart/2005/8/layout/default"/>
    <dgm:cxn modelId="{3753C160-B5CB-45B9-9409-44FBB6F1F826}" srcId="{E8E1EED3-6E74-46F5-8CFA-AB982C021602}" destId="{B1D929D7-30A7-4346-8B5C-56EE045DBFB2}" srcOrd="0" destOrd="0" parTransId="{460879AF-34CD-418C-821C-4D69EC783734}" sibTransId="{17C37AEA-C1AE-4C83-82C7-52436CEAA599}"/>
    <dgm:cxn modelId="{0F53E164-310D-41BC-96CD-7263493C9CC9}" srcId="{E8E1EED3-6E74-46F5-8CFA-AB982C021602}" destId="{E91F2B2C-A51E-4A37-98C7-64884F86806E}" srcOrd="2" destOrd="0" parTransId="{68151859-999C-4772-B08C-5B2568D4ECAA}" sibTransId="{9BB57F36-583A-4589-9663-7E65416A7448}"/>
    <dgm:cxn modelId="{EF730687-08D0-134B-9F4E-3353431AA601}" type="presOf" srcId="{CD1259CA-9706-419C-A6FC-85BBEC102E32}" destId="{FB0849C3-A5A1-9B4D-B0AD-E3677458121C}" srcOrd="0" destOrd="0" presId="urn:microsoft.com/office/officeart/2005/8/layout/default"/>
    <dgm:cxn modelId="{4BB57C9E-8C35-B940-B92F-CC0F489FE911}" type="presOf" srcId="{E91F2B2C-A51E-4A37-98C7-64884F86806E}" destId="{A07E0A3C-02A6-4240-A34F-49DDDD543C3F}" srcOrd="0" destOrd="0" presId="urn:microsoft.com/office/officeart/2005/8/layout/default"/>
    <dgm:cxn modelId="{852DD5CE-7A0B-7F4C-9A30-87A9ADE7D852}" type="presOf" srcId="{B1D929D7-30A7-4346-8B5C-56EE045DBFB2}" destId="{B029C269-8359-8545-AB5D-A67FE75344B6}" srcOrd="0" destOrd="0" presId="urn:microsoft.com/office/officeart/2005/8/layout/default"/>
    <dgm:cxn modelId="{171887C6-4BFB-5848-9722-E69B8DDEE180}" type="presParOf" srcId="{9EE0E1DB-1698-3741-95A2-298FAB2EA248}" destId="{B029C269-8359-8545-AB5D-A67FE75344B6}" srcOrd="0" destOrd="0" presId="urn:microsoft.com/office/officeart/2005/8/layout/default"/>
    <dgm:cxn modelId="{331862E1-FBD3-5840-82A4-6E48ABBAB496}" type="presParOf" srcId="{9EE0E1DB-1698-3741-95A2-298FAB2EA248}" destId="{57005C30-FCF4-7140-A8A0-2CC163F208D7}" srcOrd="1" destOrd="0" presId="urn:microsoft.com/office/officeart/2005/8/layout/default"/>
    <dgm:cxn modelId="{3CDC1C0F-3E4B-6B4B-AE80-1E8E2C9E983A}" type="presParOf" srcId="{9EE0E1DB-1698-3741-95A2-298FAB2EA248}" destId="{FB0849C3-A5A1-9B4D-B0AD-E3677458121C}" srcOrd="2" destOrd="0" presId="urn:microsoft.com/office/officeart/2005/8/layout/default"/>
    <dgm:cxn modelId="{09D54F45-3D10-C448-96C1-1DB77DD50951}" type="presParOf" srcId="{9EE0E1DB-1698-3741-95A2-298FAB2EA248}" destId="{71A43903-024E-C44A-A132-79E220F20EC2}" srcOrd="3" destOrd="0" presId="urn:microsoft.com/office/officeart/2005/8/layout/default"/>
    <dgm:cxn modelId="{EBCD4D4D-A75B-1D47-AC55-78B964BCABC8}" type="presParOf" srcId="{9EE0E1DB-1698-3741-95A2-298FAB2EA248}" destId="{A07E0A3C-02A6-4240-A34F-49DDDD543C3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7B497-CF94-5944-BD2F-C78DC77DA2F1}">
      <dsp:nvSpPr>
        <dsp:cNvPr id="0" name=""/>
        <dsp:cNvSpPr/>
      </dsp:nvSpPr>
      <dsp:spPr>
        <a:xfrm>
          <a:off x="0" y="4070153"/>
          <a:ext cx="1285478" cy="13359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23" tIns="227584" rIns="91423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Write</a:t>
          </a:r>
          <a:br>
            <a:rPr lang="en-US" sz="3200" kern="1200" dirty="0"/>
          </a:br>
          <a:r>
            <a:rPr lang="en-US" sz="3200" kern="1200" dirty="0"/>
            <a:t>Code</a:t>
          </a:r>
        </a:p>
      </dsp:txBody>
      <dsp:txXfrm>
        <a:off x="0" y="4070153"/>
        <a:ext cx="1285478" cy="1335915"/>
      </dsp:txXfrm>
    </dsp:sp>
    <dsp:sp modelId="{ED1C1EB2-D3FD-0446-9813-B6197A1917BD}">
      <dsp:nvSpPr>
        <dsp:cNvPr id="0" name=""/>
        <dsp:cNvSpPr/>
      </dsp:nvSpPr>
      <dsp:spPr>
        <a:xfrm>
          <a:off x="1285477" y="4070153"/>
          <a:ext cx="3856434" cy="13359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7" tIns="254000" rIns="78227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Write Only Enough Production Code to Pass a Test</a:t>
          </a:r>
        </a:p>
      </dsp:txBody>
      <dsp:txXfrm>
        <a:off x="1285477" y="4070153"/>
        <a:ext cx="3856434" cy="1335915"/>
      </dsp:txXfrm>
    </dsp:sp>
    <dsp:sp modelId="{93890EC4-FA5F-DB41-9CF8-7B4F30AA5A01}">
      <dsp:nvSpPr>
        <dsp:cNvPr id="0" name=""/>
        <dsp:cNvSpPr/>
      </dsp:nvSpPr>
      <dsp:spPr>
        <a:xfrm rot="10800000">
          <a:off x="0" y="2035554"/>
          <a:ext cx="1285478" cy="20546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23" tIns="227584" rIns="91423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Write</a:t>
          </a:r>
          <a:br>
            <a:rPr lang="en-US" sz="3200" kern="1200" dirty="0"/>
          </a:br>
          <a:r>
            <a:rPr lang="en-US" sz="3200" kern="1200" dirty="0"/>
            <a:t>Test</a:t>
          </a:r>
        </a:p>
      </dsp:txBody>
      <dsp:txXfrm rot="-10800000">
        <a:off x="0" y="2035554"/>
        <a:ext cx="1285478" cy="1335514"/>
      </dsp:txXfrm>
    </dsp:sp>
    <dsp:sp modelId="{A73E163F-8235-0A4D-BDE7-1DA5133552F9}">
      <dsp:nvSpPr>
        <dsp:cNvPr id="0" name=""/>
        <dsp:cNvSpPr/>
      </dsp:nvSpPr>
      <dsp:spPr>
        <a:xfrm>
          <a:off x="1285477" y="2035554"/>
          <a:ext cx="3856434" cy="1335514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7" tIns="254000" rIns="78227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Write Only Enough of a Test to Demonstrate Failure</a:t>
          </a:r>
        </a:p>
      </dsp:txBody>
      <dsp:txXfrm>
        <a:off x="1285477" y="2035554"/>
        <a:ext cx="3856434" cy="1335514"/>
      </dsp:txXfrm>
    </dsp:sp>
    <dsp:sp modelId="{4CA44A4B-0CD8-E44A-8984-F7CAE2ED7C5B}">
      <dsp:nvSpPr>
        <dsp:cNvPr id="0" name=""/>
        <dsp:cNvSpPr/>
      </dsp:nvSpPr>
      <dsp:spPr>
        <a:xfrm rot="10800000">
          <a:off x="0" y="955"/>
          <a:ext cx="1285478" cy="20546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23" tIns="227584" rIns="91423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 Code</a:t>
          </a:r>
        </a:p>
      </dsp:txBody>
      <dsp:txXfrm rot="-10800000">
        <a:off x="0" y="955"/>
        <a:ext cx="1285478" cy="1335514"/>
      </dsp:txXfrm>
    </dsp:sp>
    <dsp:sp modelId="{9B831409-ABFB-2D4D-AA0B-5CB6AFAC3846}">
      <dsp:nvSpPr>
        <dsp:cNvPr id="0" name=""/>
        <dsp:cNvSpPr/>
      </dsp:nvSpPr>
      <dsp:spPr>
        <a:xfrm>
          <a:off x="1285477" y="955"/>
          <a:ext cx="3856434" cy="1335514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7" tIns="254000" rIns="78227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Write No Production Code Except to Pass a Failing Test</a:t>
          </a:r>
        </a:p>
      </dsp:txBody>
      <dsp:txXfrm>
        <a:off x="1285477" y="955"/>
        <a:ext cx="3856434" cy="1335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B4CE6-7D7E-4C10-BFEE-2A27BB1303BE}">
      <dsp:nvSpPr>
        <dsp:cNvPr id="0" name=""/>
        <dsp:cNvSpPr/>
      </dsp:nvSpPr>
      <dsp:spPr>
        <a:xfrm>
          <a:off x="684831" y="28706"/>
          <a:ext cx="1289115" cy="12891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8A3B4-F42C-4645-A8DF-866B17D9DE2B}">
      <dsp:nvSpPr>
        <dsp:cNvPr id="0" name=""/>
        <dsp:cNvSpPr/>
      </dsp:nvSpPr>
      <dsp:spPr>
        <a:xfrm>
          <a:off x="959561" y="303435"/>
          <a:ext cx="739656" cy="739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309FF-853B-49B1-9BA6-EAFA1A75C5E0}">
      <dsp:nvSpPr>
        <dsp:cNvPr id="0" name=""/>
        <dsp:cNvSpPr/>
      </dsp:nvSpPr>
      <dsp:spPr>
        <a:xfrm>
          <a:off x="272737" y="1719349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Code Rot – over time code breaks down</a:t>
          </a:r>
        </a:p>
      </dsp:txBody>
      <dsp:txXfrm>
        <a:off x="272737" y="1719349"/>
        <a:ext cx="2113304" cy="720000"/>
      </dsp:txXfrm>
    </dsp:sp>
    <dsp:sp modelId="{335B7730-AD59-43E8-97CD-446AC5B49A92}">
      <dsp:nvSpPr>
        <dsp:cNvPr id="0" name=""/>
        <dsp:cNvSpPr/>
      </dsp:nvSpPr>
      <dsp:spPr>
        <a:xfrm>
          <a:off x="3167964" y="28706"/>
          <a:ext cx="1289115" cy="12891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86CBB-2E53-4697-9D2F-F9D48D622595}">
      <dsp:nvSpPr>
        <dsp:cNvPr id="0" name=""/>
        <dsp:cNvSpPr/>
      </dsp:nvSpPr>
      <dsp:spPr>
        <a:xfrm>
          <a:off x="3442694" y="303435"/>
          <a:ext cx="739656" cy="739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DC8E3-A203-4264-A9AC-831B78AD92FC}">
      <dsp:nvSpPr>
        <dsp:cNvPr id="0" name=""/>
        <dsp:cNvSpPr/>
      </dsp:nvSpPr>
      <dsp:spPr>
        <a:xfrm>
          <a:off x="2755870" y="1719349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As changes are made, errors are introduced</a:t>
          </a:r>
        </a:p>
      </dsp:txBody>
      <dsp:txXfrm>
        <a:off x="2755870" y="1719349"/>
        <a:ext cx="2113304" cy="720000"/>
      </dsp:txXfrm>
    </dsp:sp>
    <dsp:sp modelId="{E3093C01-81B5-40FB-9993-C2A65DD773E8}">
      <dsp:nvSpPr>
        <dsp:cNvPr id="0" name=""/>
        <dsp:cNvSpPr/>
      </dsp:nvSpPr>
      <dsp:spPr>
        <a:xfrm>
          <a:off x="684831" y="2967675"/>
          <a:ext cx="1289115" cy="12891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D31FB-67E1-434F-92C3-C7574E103EC8}">
      <dsp:nvSpPr>
        <dsp:cNvPr id="0" name=""/>
        <dsp:cNvSpPr/>
      </dsp:nvSpPr>
      <dsp:spPr>
        <a:xfrm>
          <a:off x="959561" y="3242405"/>
          <a:ext cx="739656" cy="739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2328-2428-47ED-B46F-B4AD412B4DE7}">
      <dsp:nvSpPr>
        <dsp:cNvPr id="0" name=""/>
        <dsp:cNvSpPr/>
      </dsp:nvSpPr>
      <dsp:spPr>
        <a:xfrm>
          <a:off x="272737" y="4658318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code becomes brittle</a:t>
          </a:r>
        </a:p>
      </dsp:txBody>
      <dsp:txXfrm>
        <a:off x="272737" y="4658318"/>
        <a:ext cx="2113304" cy="720000"/>
      </dsp:txXfrm>
    </dsp:sp>
    <dsp:sp modelId="{EEC8F07E-1A5E-4F7C-9008-CF0AABDFBA2E}">
      <dsp:nvSpPr>
        <dsp:cNvPr id="0" name=""/>
        <dsp:cNvSpPr/>
      </dsp:nvSpPr>
      <dsp:spPr>
        <a:xfrm>
          <a:off x="3167964" y="2967675"/>
          <a:ext cx="1289115" cy="12891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C1C09-0533-49AD-B0B3-8CF496D0A5F7}">
      <dsp:nvSpPr>
        <dsp:cNvPr id="0" name=""/>
        <dsp:cNvSpPr/>
      </dsp:nvSpPr>
      <dsp:spPr>
        <a:xfrm>
          <a:off x="3442694" y="3242405"/>
          <a:ext cx="739656" cy="739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A6B4-E14A-4F6D-891A-FEFC7A80F6FE}">
      <dsp:nvSpPr>
        <dsp:cNvPr id="0" name=""/>
        <dsp:cNvSpPr/>
      </dsp:nvSpPr>
      <dsp:spPr>
        <a:xfrm>
          <a:off x="2755870" y="4658318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Without tests, we become afraid to change code</a:t>
          </a:r>
        </a:p>
      </dsp:txBody>
      <dsp:txXfrm>
        <a:off x="2755870" y="4658318"/>
        <a:ext cx="211330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E5A88-42A6-41C5-8A2D-15E07F36870C}">
      <dsp:nvSpPr>
        <dsp:cNvPr id="0" name=""/>
        <dsp:cNvSpPr/>
      </dsp:nvSpPr>
      <dsp:spPr>
        <a:xfrm>
          <a:off x="983787" y="351461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CDE2-B788-4109-BB26-5D1D08B8C0D1}">
      <dsp:nvSpPr>
        <dsp:cNvPr id="0" name=""/>
        <dsp:cNvSpPr/>
      </dsp:nvSpPr>
      <dsp:spPr>
        <a:xfrm>
          <a:off x="9891" y="1525613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Creates work - requiring iteration</a:t>
          </a:r>
        </a:p>
      </dsp:txBody>
      <dsp:txXfrm>
        <a:off x="9891" y="1525613"/>
        <a:ext cx="2996602" cy="449490"/>
      </dsp:txXfrm>
    </dsp:sp>
    <dsp:sp modelId="{F80315F1-FEEA-4D9F-8C61-4FB457957295}">
      <dsp:nvSpPr>
        <dsp:cNvPr id="0" name=""/>
        <dsp:cNvSpPr/>
      </dsp:nvSpPr>
      <dsp:spPr>
        <a:xfrm>
          <a:off x="9891" y="2033402"/>
          <a:ext cx="2996602" cy="12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TDD creates a parachute which increases the courage to change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Tests make production code more flexible</a:t>
          </a:r>
        </a:p>
      </dsp:txBody>
      <dsp:txXfrm>
        <a:off x="9891" y="2033402"/>
        <a:ext cx="2996602" cy="1232981"/>
      </dsp:txXfrm>
    </dsp:sp>
    <dsp:sp modelId="{D61E69B8-E50A-4BE2-AFE6-4781974A491C}">
      <dsp:nvSpPr>
        <dsp:cNvPr id="0" name=""/>
        <dsp:cNvSpPr/>
      </dsp:nvSpPr>
      <dsp:spPr>
        <a:xfrm>
          <a:off x="4504794" y="351461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D3B4-2A5A-417B-AF89-219A4F1E7EC3}">
      <dsp:nvSpPr>
        <dsp:cNvPr id="0" name=""/>
        <dsp:cNvSpPr/>
      </dsp:nvSpPr>
      <dsp:spPr>
        <a:xfrm>
          <a:off x="3530898" y="1525613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Legacy Code is hard to retrofit (see Michael Feathers)</a:t>
          </a:r>
        </a:p>
      </dsp:txBody>
      <dsp:txXfrm>
        <a:off x="3530898" y="1525613"/>
        <a:ext cx="2996602" cy="449490"/>
      </dsp:txXfrm>
    </dsp:sp>
    <dsp:sp modelId="{C856AB5A-EF7A-4127-A335-6FE249D31803}">
      <dsp:nvSpPr>
        <dsp:cNvPr id="0" name=""/>
        <dsp:cNvSpPr/>
      </dsp:nvSpPr>
      <dsp:spPr>
        <a:xfrm>
          <a:off x="3530898" y="2033402"/>
          <a:ext cx="2996602" cy="12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may need to make some design choices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tests incrementally as you update the code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Enforce TDD on any new code</a:t>
          </a:r>
        </a:p>
      </dsp:txBody>
      <dsp:txXfrm>
        <a:off x="3530898" y="2033402"/>
        <a:ext cx="2996602" cy="1232981"/>
      </dsp:txXfrm>
    </dsp:sp>
    <dsp:sp modelId="{9BAC1F35-3553-4FD2-A01E-83BB3A3B94AD}">
      <dsp:nvSpPr>
        <dsp:cNvPr id="0" name=""/>
        <dsp:cNvSpPr/>
      </dsp:nvSpPr>
      <dsp:spPr>
        <a:xfrm>
          <a:off x="8025802" y="351461"/>
          <a:ext cx="1048810" cy="1048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8515-F338-4117-AB9C-ED1498DE459E}">
      <dsp:nvSpPr>
        <dsp:cNvPr id="0" name=""/>
        <dsp:cNvSpPr/>
      </dsp:nvSpPr>
      <dsp:spPr>
        <a:xfrm>
          <a:off x="7051906" y="1525613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Software is Sensitive – a single bad change can break everything</a:t>
          </a:r>
        </a:p>
      </dsp:txBody>
      <dsp:txXfrm>
        <a:off x="7051906" y="1525613"/>
        <a:ext cx="2996602" cy="449490"/>
      </dsp:txXfrm>
    </dsp:sp>
    <dsp:sp modelId="{E24CA135-8EDA-4A75-992C-FFAC5BBEDBE1}">
      <dsp:nvSpPr>
        <dsp:cNvPr id="0" name=""/>
        <dsp:cNvSpPr/>
      </dsp:nvSpPr>
      <dsp:spPr>
        <a:xfrm>
          <a:off x="7051906" y="2033402"/>
          <a:ext cx="2996602" cy="12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Accounting is similar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They use GAAP – double-entry booking where every addition must zero out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Accounting doesn’t enter all the credits, then all the debits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there were an error – it would be impossible to find the error</a:t>
          </a:r>
        </a:p>
      </dsp:txBody>
      <dsp:txXfrm>
        <a:off x="7051906" y="2033402"/>
        <a:ext cx="2996602" cy="1232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3E1E6-C84A-4404-A527-D2DE6FAFC183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C17C0-4FB0-4D62-9DD8-33F914AF65CF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715A3-CECC-40F3-9E58-FBCC7184028C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Tests are as important as Production Code</a:t>
          </a:r>
        </a:p>
      </dsp:txBody>
      <dsp:txXfrm>
        <a:off x="35606" y="2641422"/>
        <a:ext cx="2981250" cy="720000"/>
      </dsp:txXfrm>
    </dsp:sp>
    <dsp:sp modelId="{DDB5513A-CC90-40BE-BC9D-75A5D9AEC617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D0C7B-5588-4EF5-A23E-18F8B240A309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88477-BF18-4B66-9D63-BD5AF00D148D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Tests should also be ‘clean’</a:t>
          </a:r>
        </a:p>
      </dsp:txBody>
      <dsp:txXfrm>
        <a:off x="3538574" y="2641422"/>
        <a:ext cx="2981250" cy="720000"/>
      </dsp:txXfrm>
    </dsp:sp>
    <dsp:sp modelId="{D4A47D18-CCA9-4CE6-BAC8-824701C341F0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7A7A5-7BD5-4528-9C86-4B4596DAD58E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5CD4-EE43-40EB-82DB-810CCED05406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Tests should be refactored to make them easier to understand</a:t>
          </a:r>
        </a:p>
      </dsp:txBody>
      <dsp:txXfrm>
        <a:off x="7041543" y="2641422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9C269-8359-8545-AB5D-A67FE75344B6}">
      <dsp:nvSpPr>
        <dsp:cNvPr id="0" name=""/>
        <dsp:cNvSpPr/>
      </dsp:nvSpPr>
      <dsp:spPr>
        <a:xfrm>
          <a:off x="1220199" y="2000"/>
          <a:ext cx="2701512" cy="16209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Aim for 100% coverage</a:t>
          </a:r>
        </a:p>
      </dsp:txBody>
      <dsp:txXfrm>
        <a:off x="1220199" y="2000"/>
        <a:ext cx="2701512" cy="1620907"/>
      </dsp:txXfrm>
    </dsp:sp>
    <dsp:sp modelId="{FB0849C3-A5A1-9B4D-B0AD-E3677458121C}">
      <dsp:nvSpPr>
        <dsp:cNvPr id="0" name=""/>
        <dsp:cNvSpPr/>
      </dsp:nvSpPr>
      <dsp:spPr>
        <a:xfrm>
          <a:off x="1220199" y="1893058"/>
          <a:ext cx="2701512" cy="1620907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But 90%-95% is good</a:t>
          </a:r>
        </a:p>
      </dsp:txBody>
      <dsp:txXfrm>
        <a:off x="1220199" y="1893058"/>
        <a:ext cx="2701512" cy="1620907"/>
      </dsp:txXfrm>
    </dsp:sp>
    <dsp:sp modelId="{A07E0A3C-02A6-4240-A34F-49DDDD543C3F}">
      <dsp:nvSpPr>
        <dsp:cNvPr id="0" name=""/>
        <dsp:cNvSpPr/>
      </dsp:nvSpPr>
      <dsp:spPr>
        <a:xfrm>
          <a:off x="1220199" y="3784117"/>
          <a:ext cx="2701512" cy="1620907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Covering 100% may cause your tests to get brittle</a:t>
          </a:r>
        </a:p>
      </dsp:txBody>
      <dsp:txXfrm>
        <a:off x="1220199" y="3784117"/>
        <a:ext cx="2701512" cy="1620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56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22FCAA-599A-6642-B307-8E264B88814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B89C02C-A189-3B4F-9DF2-989A27B5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3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27CFD-0AE7-4ED9-A26B-C8028A480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3636F-9A26-8E4B-A753-E5BAC027D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0451-52E6-F54E-92BC-031C6C41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 GREEN BLUE for YOU</a:t>
            </a:r>
          </a:p>
        </p:txBody>
      </p:sp>
    </p:spTree>
    <p:extLst>
      <p:ext uri="{BB962C8B-B14F-4D97-AF65-F5344CB8AC3E}">
        <p14:creationId xmlns:p14="http://schemas.microsoft.com/office/powerpoint/2010/main" val="142098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27C9E-691C-FC44-BC03-6B4E406D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br>
              <a:rPr lang="en-US" sz="3200" dirty="0"/>
            </a:br>
            <a:r>
              <a:rPr lang="en-US" sz="3200" dirty="0"/>
              <a:t>SCORING BOWLING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EEE9D-788F-DC4A-B7F0-A348605DDA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21" r="13554" b="-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750CC72-5659-4809-99D7-3729F5D6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10 Pins</a:t>
            </a:r>
          </a:p>
          <a:p>
            <a:r>
              <a:rPr lang="en-US" sz="1600" dirty="0"/>
              <a:t>Bowling Ball – 6 – 16 </a:t>
            </a:r>
            <a:r>
              <a:rPr lang="en-US" sz="1600" dirty="0" err="1"/>
              <a:t>lbs</a:t>
            </a:r>
            <a:endParaRPr lang="en-US" sz="1600" dirty="0"/>
          </a:p>
          <a:p>
            <a:r>
              <a:rPr lang="en-US" sz="1600" dirty="0"/>
              <a:t>Goal: Knock Down 10 pins</a:t>
            </a:r>
          </a:p>
          <a:p>
            <a:pPr lvl="1"/>
            <a:r>
              <a:rPr lang="en-US" sz="1400" dirty="0"/>
              <a:t>2 Tries</a:t>
            </a:r>
          </a:p>
          <a:p>
            <a:pPr lvl="1"/>
            <a:r>
              <a:rPr lang="en-US" sz="1400" dirty="0"/>
              <a:t>All 10 on first try – STRIKE</a:t>
            </a:r>
          </a:p>
          <a:p>
            <a:pPr lvl="1"/>
            <a:r>
              <a:rPr lang="en-US" sz="1400" dirty="0"/>
              <a:t>All 10 in two tries – SPARE</a:t>
            </a:r>
          </a:p>
          <a:p>
            <a:r>
              <a:rPr lang="en-US" sz="1600" dirty="0"/>
              <a:t>Game: 10 frames</a:t>
            </a:r>
          </a:p>
          <a:p>
            <a:pPr lvl="1"/>
            <a:r>
              <a:rPr lang="en-US" sz="1400" dirty="0"/>
              <a:t>2 Tries per frame</a:t>
            </a:r>
          </a:p>
          <a:p>
            <a:pPr lvl="1"/>
            <a:r>
              <a:rPr lang="en-US" sz="1400" dirty="0"/>
              <a:t>Each Frame = sum of the two rolls</a:t>
            </a:r>
          </a:p>
          <a:p>
            <a:pPr lvl="1"/>
            <a:r>
              <a:rPr lang="en-US" sz="1400" dirty="0"/>
              <a:t>SPARE: Add the next rolled ball</a:t>
            </a:r>
          </a:p>
          <a:p>
            <a:pPr lvl="1"/>
            <a:r>
              <a:rPr lang="en-US" sz="1400" dirty="0"/>
              <a:t>STRIKE: Add the next 2 rolled balls</a:t>
            </a:r>
          </a:p>
          <a:p>
            <a:pPr lvl="1"/>
            <a:r>
              <a:rPr lang="en-US" sz="1400" dirty="0"/>
              <a:t>SPECIAL 10</a:t>
            </a:r>
            <a:r>
              <a:rPr lang="en-US" sz="1400" baseline="30000" dirty="0"/>
              <a:t>th</a:t>
            </a:r>
            <a:r>
              <a:rPr lang="en-US" sz="1400" dirty="0"/>
              <a:t> Frame: 3 potential balls</a:t>
            </a:r>
          </a:p>
          <a:p>
            <a:r>
              <a:rPr lang="en-US" sz="1600" dirty="0"/>
              <a:t>Perfect Game: 300 points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6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56D76-5EC9-6647-B1A1-C035FFFD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8135" y="1519759"/>
            <a:ext cx="10222994" cy="10436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55605-091E-7C43-AAE5-11D2E573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Example GAME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4AA413-F2BA-4975-9221-B9BD3957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Let’s write a TDD Unit 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E194B-A350-E64B-BF3B-6BD7C0963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35" y="2725084"/>
            <a:ext cx="10223000" cy="1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20B2FB-97DA-B347-85CA-E7E02B68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Test Driven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C423-3D3A-3F4A-9B31-B26C9B14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A way of creating automated software tests</a:t>
            </a:r>
          </a:p>
          <a:p>
            <a:r>
              <a:rPr lang="en-US" dirty="0"/>
              <a:t>Tests each “unit” or ”class”</a:t>
            </a:r>
          </a:p>
          <a:p>
            <a:r>
              <a:rPr lang="en-US" dirty="0"/>
              <a:t>Creates confidence that new changes do not impact existing code</a:t>
            </a:r>
          </a:p>
          <a:p>
            <a:pPr lvl="1"/>
            <a:r>
              <a:rPr lang="en-US" dirty="0"/>
              <a:t>Eliminates fear of changing code</a:t>
            </a:r>
          </a:p>
          <a:p>
            <a:r>
              <a:rPr lang="en-US" dirty="0"/>
              <a:t>Is a discipline where the test is written before the code is written</a:t>
            </a:r>
          </a:p>
          <a:p>
            <a:r>
              <a:rPr lang="en-US" dirty="0"/>
              <a:t>Increases code production by factors of from 2x – 10x</a:t>
            </a:r>
          </a:p>
          <a:p>
            <a:r>
              <a:rPr lang="en-US" dirty="0"/>
              <a:t>Reduces production errors to nearly zero</a:t>
            </a:r>
          </a:p>
          <a:p>
            <a:r>
              <a:rPr lang="en-US" dirty="0"/>
              <a:t>Runs in a matter of minutes</a:t>
            </a:r>
          </a:p>
          <a:p>
            <a:r>
              <a:rPr lang="en-US" dirty="0"/>
              <a:t>Eliminates code “rot”</a:t>
            </a:r>
          </a:p>
        </p:txBody>
      </p:sp>
    </p:spTree>
    <p:extLst>
      <p:ext uri="{BB962C8B-B14F-4D97-AF65-F5344CB8AC3E}">
        <p14:creationId xmlns:p14="http://schemas.microsoft.com/office/powerpoint/2010/main" val="29135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FEC32-87AB-4649-8078-14A8EE4F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The Three Laws of TDD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FE51A-3526-49D4-B1AF-1A618401F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1141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7443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4EFC-AD19-3047-B40C-609BF137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The Need for Tests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21974-4F4E-4DC8-863E-8862BA1E5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91915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6765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B22F1-7BF4-7947-81CD-83574DC6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Advantages of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0BD5-08C6-E244-A5FE-49A24C92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sz="1700"/>
              <a:t>Less Debugging</a:t>
            </a:r>
          </a:p>
          <a:p>
            <a:pPr lvl="1"/>
            <a:r>
              <a:rPr lang="en-US" sz="1700"/>
              <a:t>Use of the symbolic debugger is reduced</a:t>
            </a:r>
          </a:p>
          <a:p>
            <a:pPr lvl="1"/>
            <a:r>
              <a:rPr lang="en-US" sz="1700"/>
              <a:t>If everything worked a minute ago, then the most recent change caused the bug</a:t>
            </a:r>
          </a:p>
          <a:p>
            <a:pPr lvl="1"/>
            <a:r>
              <a:rPr lang="en-US" sz="1700"/>
              <a:t>In production, reduces debug times by factors of 2x-10x</a:t>
            </a:r>
          </a:p>
          <a:p>
            <a:r>
              <a:rPr lang="en-US" sz="1700"/>
              <a:t>Generates Design Documents in the Tests</a:t>
            </a:r>
          </a:p>
          <a:p>
            <a:r>
              <a:rPr lang="en-US" sz="1700"/>
              <a:t>Decouples the code from dependencies</a:t>
            </a:r>
          </a:p>
          <a:p>
            <a:r>
              <a:rPr lang="en-US" sz="1700"/>
              <a:t>Generates the Courage to Change – Eliminates Fear</a:t>
            </a:r>
          </a:p>
          <a:p>
            <a:pPr lvl="1"/>
            <a:r>
              <a:rPr lang="en-US" sz="1700"/>
              <a:t>We learn to trust the tests</a:t>
            </a:r>
          </a:p>
          <a:p>
            <a:pPr lvl="1"/>
            <a:r>
              <a:rPr lang="en-US" sz="1700"/>
              <a:t>Tests prevent us from adding new errors</a:t>
            </a:r>
          </a:p>
          <a:p>
            <a:pPr lvl="1"/>
            <a:r>
              <a:rPr lang="en-US" sz="1700"/>
              <a:t>A perfectly designed system without tests == a system we’re afraid to change</a:t>
            </a:r>
          </a:p>
          <a:p>
            <a:pPr lvl="1"/>
            <a:r>
              <a:rPr lang="en-US" sz="1700"/>
              <a:t>Encourages Bold Refactoring to keep code clean</a:t>
            </a:r>
          </a:p>
          <a:p>
            <a:r>
              <a:rPr lang="en-US" sz="1700"/>
              <a:t>Writing tests after the fact leads to holes in the tests</a:t>
            </a: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93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CA58-8EF8-B940-81CB-F83900E2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Objections to TDD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F9F59-6B3D-46BE-8873-032291DC8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2988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1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98F-FC31-9D4A-AC02-CE46656C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Tests are Production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205FB-3F3A-441D-BF8C-77C62FD17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375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08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871E3-EAB7-044D-B1AC-8EAFA532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Testing the Tests – Code Coverage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C59E28-4445-49D0-8737-D1B301F41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479754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6486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0B7B7-DA82-D44D-B54E-F643F059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The TDD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8CFE1-55BB-46CC-9F78-F4FDDC462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r="47272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10F9-2022-C049-A40A-32D77312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400" dirty="0"/>
              <a:t>Red</a:t>
            </a:r>
          </a:p>
          <a:p>
            <a:pPr lvl="1"/>
            <a:r>
              <a:rPr lang="en-US" sz="1400" dirty="0"/>
              <a:t>Write a failing test</a:t>
            </a:r>
          </a:p>
          <a:p>
            <a:pPr lvl="1"/>
            <a:r>
              <a:rPr lang="en-US" sz="1400" dirty="0"/>
              <a:t>Write the simplest test you can write</a:t>
            </a:r>
          </a:p>
          <a:p>
            <a:r>
              <a:rPr lang="en-US" sz="1400" dirty="0"/>
              <a:t>Green</a:t>
            </a:r>
          </a:p>
          <a:p>
            <a:pPr lvl="1"/>
            <a:r>
              <a:rPr lang="en-US" sz="1400" dirty="0"/>
              <a:t>Write the code that passes the failing test</a:t>
            </a:r>
          </a:p>
          <a:p>
            <a:pPr lvl="1"/>
            <a:r>
              <a:rPr lang="en-US" sz="1400" dirty="0"/>
              <a:t>Write the simplest code you can write</a:t>
            </a:r>
          </a:p>
          <a:p>
            <a:r>
              <a:rPr lang="en-US" sz="1400" dirty="0"/>
              <a:t>Blue (Refactor)</a:t>
            </a:r>
          </a:p>
          <a:p>
            <a:pPr lvl="1"/>
            <a:r>
              <a:rPr lang="en-US" sz="1400" dirty="0"/>
              <a:t>(Refactoring includes both tests and production code)</a:t>
            </a:r>
          </a:p>
          <a:p>
            <a:pPr lvl="1"/>
            <a:r>
              <a:rPr lang="en-US" sz="1400" dirty="0"/>
              <a:t>Collapse Duplicate Code (DRY)</a:t>
            </a:r>
          </a:p>
          <a:p>
            <a:pPr lvl="1"/>
            <a:r>
              <a:rPr lang="en-US" sz="1400" dirty="0"/>
              <a:t>Convert comments to semantic code</a:t>
            </a:r>
          </a:p>
          <a:p>
            <a:pPr lvl="2"/>
            <a:r>
              <a:rPr lang="en-US" sz="1400" dirty="0"/>
              <a:t>Misplaced responsibility (function doesn’t do what it says)</a:t>
            </a:r>
          </a:p>
          <a:p>
            <a:pPr lvl="1"/>
            <a:r>
              <a:rPr lang="en-US" sz="1400" dirty="0"/>
              <a:t>Convert method/function names to semantic code</a:t>
            </a:r>
          </a:p>
          <a:p>
            <a:pPr lvl="2"/>
            <a:r>
              <a:rPr lang="en-US" sz="1400" dirty="0"/>
              <a:t>Extract code to methods with semantic names</a:t>
            </a:r>
          </a:p>
          <a:p>
            <a:pPr lvl="1"/>
            <a:r>
              <a:rPr lang="en-US" sz="1400" dirty="0"/>
              <a:t>(Rerun the tests to verify it still works)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58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597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Test Driven Development</vt:lpstr>
      <vt:lpstr>Test Driven Development</vt:lpstr>
      <vt:lpstr>The Three Laws of TDD</vt:lpstr>
      <vt:lpstr>The Need for Tests</vt:lpstr>
      <vt:lpstr>Advantages of TDD</vt:lpstr>
      <vt:lpstr>Objections to TDD</vt:lpstr>
      <vt:lpstr>Tests are Production Code</vt:lpstr>
      <vt:lpstr>Testing the Tests – Code Coverage</vt:lpstr>
      <vt:lpstr>The TDD Process</vt:lpstr>
      <vt:lpstr>Example:  SCORING BOWLING</vt:lpstr>
      <vt:lpstr>Example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Greg Smith</dc:creator>
  <cp:lastModifiedBy>Smith, Greg (NIH/NCI) [C]</cp:lastModifiedBy>
  <cp:revision>8</cp:revision>
  <dcterms:created xsi:type="dcterms:W3CDTF">2020-08-13T20:39:12Z</dcterms:created>
  <dcterms:modified xsi:type="dcterms:W3CDTF">2021-08-12T06:39:41Z</dcterms:modified>
</cp:coreProperties>
</file>