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7B7B9B-7F1E-4504-A196-2AD15F1F82C4}" v="77" dt="2023-02-25T01:44:34.6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" userId="29254717975f8812" providerId="LiveId" clId="{167B7B9B-7F1E-4504-A196-2AD15F1F82C4}"/>
    <pc:docChg chg="undo custSel addSld delSld modSld sldOrd">
      <pc:chgData name="Greg" userId="29254717975f8812" providerId="LiveId" clId="{167B7B9B-7F1E-4504-A196-2AD15F1F82C4}" dt="2023-02-25T01:51:32.889" v="2761" actId="1076"/>
      <pc:docMkLst>
        <pc:docMk/>
      </pc:docMkLst>
      <pc:sldChg chg="addSp delSp modSp add mod">
        <pc:chgData name="Greg" userId="29254717975f8812" providerId="LiveId" clId="{167B7B9B-7F1E-4504-A196-2AD15F1F82C4}" dt="2023-02-25T00:46:39.357" v="2386" actId="1076"/>
        <pc:sldMkLst>
          <pc:docMk/>
          <pc:sldMk cId="4057629118" sldId="257"/>
        </pc:sldMkLst>
        <pc:spChg chg="add mod">
          <ac:chgData name="Greg" userId="29254717975f8812" providerId="LiveId" clId="{167B7B9B-7F1E-4504-A196-2AD15F1F82C4}" dt="2023-02-24T04:38:13.936" v="1332" actId="1076"/>
          <ac:spMkLst>
            <pc:docMk/>
            <pc:sldMk cId="4057629118" sldId="257"/>
            <ac:spMk id="2" creationId="{665B3788-04ED-A849-1392-32C17FF5393D}"/>
          </ac:spMkLst>
        </pc:spChg>
        <pc:spChg chg="add del">
          <ac:chgData name="Greg" userId="29254717975f8812" providerId="LiveId" clId="{167B7B9B-7F1E-4504-A196-2AD15F1F82C4}" dt="2023-02-24T03:29:15.754" v="24" actId="478"/>
          <ac:spMkLst>
            <pc:docMk/>
            <pc:sldMk cId="4057629118" sldId="257"/>
            <ac:spMk id="3" creationId="{6D4A2C51-8825-397D-F386-D10229B6EFE2}"/>
          </ac:spMkLst>
        </pc:spChg>
        <pc:spChg chg="mod">
          <ac:chgData name="Greg" userId="29254717975f8812" providerId="LiveId" clId="{167B7B9B-7F1E-4504-A196-2AD15F1F82C4}" dt="2023-02-24T03:52:19.406" v="231" actId="1076"/>
          <ac:spMkLst>
            <pc:docMk/>
            <pc:sldMk cId="4057629118" sldId="257"/>
            <ac:spMk id="5" creationId="{DF2F4587-E433-DDC8-0F3A-E107D9667957}"/>
          </ac:spMkLst>
        </pc:spChg>
        <pc:spChg chg="mod">
          <ac:chgData name="Greg" userId="29254717975f8812" providerId="LiveId" clId="{167B7B9B-7F1E-4504-A196-2AD15F1F82C4}" dt="2023-02-24T23:40:42.819" v="1692" actId="6549"/>
          <ac:spMkLst>
            <pc:docMk/>
            <pc:sldMk cId="4057629118" sldId="257"/>
            <ac:spMk id="6" creationId="{5CF3A70C-5A6C-D5D4-1DC0-8A289D03D961}"/>
          </ac:spMkLst>
        </pc:spChg>
        <pc:spChg chg="mod">
          <ac:chgData name="Greg" userId="29254717975f8812" providerId="LiveId" clId="{167B7B9B-7F1E-4504-A196-2AD15F1F82C4}" dt="2023-02-24T23:40:28.394" v="1644" actId="20577"/>
          <ac:spMkLst>
            <pc:docMk/>
            <pc:sldMk cId="4057629118" sldId="257"/>
            <ac:spMk id="7" creationId="{F5987320-F4AC-50AD-9775-BA673F7A7A76}"/>
          </ac:spMkLst>
        </pc:spChg>
        <pc:spChg chg="add mod">
          <ac:chgData name="Greg" userId="29254717975f8812" providerId="LiveId" clId="{167B7B9B-7F1E-4504-A196-2AD15F1F82C4}" dt="2023-02-24T03:41:16.913" v="91" actId="164"/>
          <ac:spMkLst>
            <pc:docMk/>
            <pc:sldMk cId="4057629118" sldId="257"/>
            <ac:spMk id="22" creationId="{B827C13B-031B-25A8-092D-25669AD81345}"/>
          </ac:spMkLst>
        </pc:spChg>
        <pc:spChg chg="add mod">
          <ac:chgData name="Greg" userId="29254717975f8812" providerId="LiveId" clId="{167B7B9B-7F1E-4504-A196-2AD15F1F82C4}" dt="2023-02-24T05:02:28.634" v="1528" actId="14861"/>
          <ac:spMkLst>
            <pc:docMk/>
            <pc:sldMk cId="4057629118" sldId="257"/>
            <ac:spMk id="23" creationId="{EB0740A7-F406-DF8E-A69C-0CA566768955}"/>
          </ac:spMkLst>
        </pc:spChg>
        <pc:spChg chg="add mod">
          <ac:chgData name="Greg" userId="29254717975f8812" providerId="LiveId" clId="{167B7B9B-7F1E-4504-A196-2AD15F1F82C4}" dt="2023-02-24T05:02:29.985" v="1529" actId="14861"/>
          <ac:spMkLst>
            <pc:docMk/>
            <pc:sldMk cId="4057629118" sldId="257"/>
            <ac:spMk id="24" creationId="{EEAD4D23-AF28-AA21-5167-E446AF1535B0}"/>
          </ac:spMkLst>
        </pc:spChg>
        <pc:spChg chg="add del mod">
          <ac:chgData name="Greg" userId="29254717975f8812" providerId="LiveId" clId="{167B7B9B-7F1E-4504-A196-2AD15F1F82C4}" dt="2023-02-24T03:43:52.577" v="129"/>
          <ac:spMkLst>
            <pc:docMk/>
            <pc:sldMk cId="4057629118" sldId="257"/>
            <ac:spMk id="26" creationId="{CDBA30E7-FE2A-2484-A6DE-4AC6A2CF3BAF}"/>
          </ac:spMkLst>
        </pc:spChg>
        <pc:spChg chg="add mod">
          <ac:chgData name="Greg" userId="29254717975f8812" providerId="LiveId" clId="{167B7B9B-7F1E-4504-A196-2AD15F1F82C4}" dt="2023-02-24T04:38:51.375" v="1338" actId="403"/>
          <ac:spMkLst>
            <pc:docMk/>
            <pc:sldMk cId="4057629118" sldId="257"/>
            <ac:spMk id="27" creationId="{CC393039-24DD-A494-E397-904252BF0601}"/>
          </ac:spMkLst>
        </pc:spChg>
        <pc:spChg chg="add mod">
          <ac:chgData name="Greg" userId="29254717975f8812" providerId="LiveId" clId="{167B7B9B-7F1E-4504-A196-2AD15F1F82C4}" dt="2023-02-24T04:40:05.619" v="1345" actId="1076"/>
          <ac:spMkLst>
            <pc:docMk/>
            <pc:sldMk cId="4057629118" sldId="257"/>
            <ac:spMk id="28" creationId="{34F00E16-B5DD-272C-E835-D5331525AF40}"/>
          </ac:spMkLst>
        </pc:spChg>
        <pc:spChg chg="add del">
          <ac:chgData name="Greg" userId="29254717975f8812" providerId="LiveId" clId="{167B7B9B-7F1E-4504-A196-2AD15F1F82C4}" dt="2023-02-24T03:47:08.373" v="196" actId="11529"/>
          <ac:spMkLst>
            <pc:docMk/>
            <pc:sldMk cId="4057629118" sldId="257"/>
            <ac:spMk id="29" creationId="{82797E49-EA37-11A1-C379-713A40CA7D83}"/>
          </ac:spMkLst>
        </pc:spChg>
        <pc:spChg chg="add mod ord">
          <ac:chgData name="Greg" userId="29254717975f8812" providerId="LiveId" clId="{167B7B9B-7F1E-4504-A196-2AD15F1F82C4}" dt="2023-02-24T04:39:19.409" v="1340" actId="14100"/>
          <ac:spMkLst>
            <pc:docMk/>
            <pc:sldMk cId="4057629118" sldId="257"/>
            <ac:spMk id="30" creationId="{D80D32A0-B137-5606-5CAC-983B387558F1}"/>
          </ac:spMkLst>
        </pc:spChg>
        <pc:spChg chg="add del mod">
          <ac:chgData name="Greg" userId="29254717975f8812" providerId="LiveId" clId="{167B7B9B-7F1E-4504-A196-2AD15F1F82C4}" dt="2023-02-24T03:58:23.787" v="283" actId="478"/>
          <ac:spMkLst>
            <pc:docMk/>
            <pc:sldMk cId="4057629118" sldId="257"/>
            <ac:spMk id="31" creationId="{005A6743-DC39-EFC5-4C47-6B9A91EF5BCA}"/>
          </ac:spMkLst>
        </pc:spChg>
        <pc:spChg chg="mod">
          <ac:chgData name="Greg" userId="29254717975f8812" providerId="LiveId" clId="{167B7B9B-7F1E-4504-A196-2AD15F1F82C4}" dt="2023-02-24T03:52:55.138" v="235"/>
          <ac:spMkLst>
            <pc:docMk/>
            <pc:sldMk cId="4057629118" sldId="257"/>
            <ac:spMk id="40" creationId="{2B83E970-E495-FCF0-A1A1-66897874C044}"/>
          </ac:spMkLst>
        </pc:spChg>
        <pc:spChg chg="mod">
          <ac:chgData name="Greg" userId="29254717975f8812" providerId="LiveId" clId="{167B7B9B-7F1E-4504-A196-2AD15F1F82C4}" dt="2023-02-24T03:52:55.138" v="235"/>
          <ac:spMkLst>
            <pc:docMk/>
            <pc:sldMk cId="4057629118" sldId="257"/>
            <ac:spMk id="41" creationId="{795EB373-0BA2-E02E-4A41-A8D9D7520CB8}"/>
          </ac:spMkLst>
        </pc:spChg>
        <pc:spChg chg="mod">
          <ac:chgData name="Greg" userId="29254717975f8812" providerId="LiveId" clId="{167B7B9B-7F1E-4504-A196-2AD15F1F82C4}" dt="2023-02-24T03:52:55.138" v="235"/>
          <ac:spMkLst>
            <pc:docMk/>
            <pc:sldMk cId="4057629118" sldId="257"/>
            <ac:spMk id="42" creationId="{BBA92791-2673-1589-B8AF-F56AF5B4AF1D}"/>
          </ac:spMkLst>
        </pc:spChg>
        <pc:spChg chg="add del mod">
          <ac:chgData name="Greg" userId="29254717975f8812" providerId="LiveId" clId="{167B7B9B-7F1E-4504-A196-2AD15F1F82C4}" dt="2023-02-24T03:58:23.787" v="283" actId="478"/>
          <ac:spMkLst>
            <pc:docMk/>
            <pc:sldMk cId="4057629118" sldId="257"/>
            <ac:spMk id="43" creationId="{E0946BA9-15E8-C694-D0E2-C747A9C0EC73}"/>
          </ac:spMkLst>
        </pc:spChg>
        <pc:spChg chg="add del mod">
          <ac:chgData name="Greg" userId="29254717975f8812" providerId="LiveId" clId="{167B7B9B-7F1E-4504-A196-2AD15F1F82C4}" dt="2023-02-24T03:58:23.787" v="283" actId="478"/>
          <ac:spMkLst>
            <pc:docMk/>
            <pc:sldMk cId="4057629118" sldId="257"/>
            <ac:spMk id="44" creationId="{C830B22B-5880-6B2C-5EA5-64278DDB0E40}"/>
          </ac:spMkLst>
        </pc:spChg>
        <pc:spChg chg="add mod ord">
          <ac:chgData name="Greg" userId="29254717975f8812" providerId="LiveId" clId="{167B7B9B-7F1E-4504-A196-2AD15F1F82C4}" dt="2023-02-24T04:31:49.180" v="1278" actId="1076"/>
          <ac:spMkLst>
            <pc:docMk/>
            <pc:sldMk cId="4057629118" sldId="257"/>
            <ac:spMk id="51" creationId="{F38C16D7-C0C6-702F-53F2-0F805BDE01CC}"/>
          </ac:spMkLst>
        </pc:spChg>
        <pc:spChg chg="add mod ord">
          <ac:chgData name="Greg" userId="29254717975f8812" providerId="LiveId" clId="{167B7B9B-7F1E-4504-A196-2AD15F1F82C4}" dt="2023-02-24T04:31:49.180" v="1278" actId="1076"/>
          <ac:spMkLst>
            <pc:docMk/>
            <pc:sldMk cId="4057629118" sldId="257"/>
            <ac:spMk id="52" creationId="{069742C2-2A0F-0555-2632-058C0B90C84E}"/>
          </ac:spMkLst>
        </pc:spChg>
        <pc:spChg chg="add mod ord">
          <ac:chgData name="Greg" userId="29254717975f8812" providerId="LiveId" clId="{167B7B9B-7F1E-4504-A196-2AD15F1F82C4}" dt="2023-02-24T04:31:49.180" v="1278" actId="1076"/>
          <ac:spMkLst>
            <pc:docMk/>
            <pc:sldMk cId="4057629118" sldId="257"/>
            <ac:spMk id="53" creationId="{FFAD8046-5593-1924-E7DA-12520FBDF52D}"/>
          </ac:spMkLst>
        </pc:spChg>
        <pc:spChg chg="add mod ord">
          <ac:chgData name="Greg" userId="29254717975f8812" providerId="LiveId" clId="{167B7B9B-7F1E-4504-A196-2AD15F1F82C4}" dt="2023-02-24T04:31:49.180" v="1278" actId="1076"/>
          <ac:spMkLst>
            <pc:docMk/>
            <pc:sldMk cId="4057629118" sldId="257"/>
            <ac:spMk id="54" creationId="{FFB8AC0B-558A-ED4A-F027-49F5E5D3BD01}"/>
          </ac:spMkLst>
        </pc:spChg>
        <pc:spChg chg="add mod ord">
          <ac:chgData name="Greg" userId="29254717975f8812" providerId="LiveId" clId="{167B7B9B-7F1E-4504-A196-2AD15F1F82C4}" dt="2023-02-24T04:31:49.180" v="1278" actId="1076"/>
          <ac:spMkLst>
            <pc:docMk/>
            <pc:sldMk cId="4057629118" sldId="257"/>
            <ac:spMk id="55" creationId="{2807F36C-A0B3-9929-5EDF-9FCCD1E2215E}"/>
          </ac:spMkLst>
        </pc:spChg>
        <pc:spChg chg="add mod ord">
          <ac:chgData name="Greg" userId="29254717975f8812" providerId="LiveId" clId="{167B7B9B-7F1E-4504-A196-2AD15F1F82C4}" dt="2023-02-24T04:31:49.180" v="1278" actId="1076"/>
          <ac:spMkLst>
            <pc:docMk/>
            <pc:sldMk cId="4057629118" sldId="257"/>
            <ac:spMk id="56" creationId="{AD02D3D4-6B12-BE03-1FF5-D14CA828F01B}"/>
          </ac:spMkLst>
        </pc:spChg>
        <pc:spChg chg="add mod">
          <ac:chgData name="Greg" userId="29254717975f8812" providerId="LiveId" clId="{167B7B9B-7F1E-4504-A196-2AD15F1F82C4}" dt="2023-02-24T04:39:38.805" v="1341" actId="14100"/>
          <ac:spMkLst>
            <pc:docMk/>
            <pc:sldMk cId="4057629118" sldId="257"/>
            <ac:spMk id="58" creationId="{BB369B5A-D0E6-4306-3142-ADC54AF6EDAE}"/>
          </ac:spMkLst>
        </pc:spChg>
        <pc:spChg chg="mod">
          <ac:chgData name="Greg" userId="29254717975f8812" providerId="LiveId" clId="{167B7B9B-7F1E-4504-A196-2AD15F1F82C4}" dt="2023-02-24T04:08:19.624" v="354"/>
          <ac:spMkLst>
            <pc:docMk/>
            <pc:sldMk cId="4057629118" sldId="257"/>
            <ac:spMk id="67" creationId="{6CE30741-C33E-5B42-8468-2EB78BE07F82}"/>
          </ac:spMkLst>
        </pc:spChg>
        <pc:spChg chg="mod">
          <ac:chgData name="Greg" userId="29254717975f8812" providerId="LiveId" clId="{167B7B9B-7F1E-4504-A196-2AD15F1F82C4}" dt="2023-02-24T04:08:19.624" v="354"/>
          <ac:spMkLst>
            <pc:docMk/>
            <pc:sldMk cId="4057629118" sldId="257"/>
            <ac:spMk id="68" creationId="{839FDA4D-8CF9-34E4-7F32-32B6DCDCC52C}"/>
          </ac:spMkLst>
        </pc:spChg>
        <pc:spChg chg="mod">
          <ac:chgData name="Greg" userId="29254717975f8812" providerId="LiveId" clId="{167B7B9B-7F1E-4504-A196-2AD15F1F82C4}" dt="2023-02-24T04:08:19.624" v="354"/>
          <ac:spMkLst>
            <pc:docMk/>
            <pc:sldMk cId="4057629118" sldId="257"/>
            <ac:spMk id="69" creationId="{F19C9EF4-236F-F00F-654D-C7CC0AA20198}"/>
          </ac:spMkLst>
        </pc:spChg>
        <pc:spChg chg="add mod">
          <ac:chgData name="Greg" userId="29254717975f8812" providerId="LiveId" clId="{167B7B9B-7F1E-4504-A196-2AD15F1F82C4}" dt="2023-02-24T04:40:15.539" v="1349" actId="403"/>
          <ac:spMkLst>
            <pc:docMk/>
            <pc:sldMk cId="4057629118" sldId="257"/>
            <ac:spMk id="70" creationId="{7E9A616D-28E8-13CF-DE68-CB159EB590A0}"/>
          </ac:spMkLst>
        </pc:spChg>
        <pc:spChg chg="add mod">
          <ac:chgData name="Greg" userId="29254717975f8812" providerId="LiveId" clId="{167B7B9B-7F1E-4504-A196-2AD15F1F82C4}" dt="2023-02-24T04:39:59.161" v="1344" actId="1076"/>
          <ac:spMkLst>
            <pc:docMk/>
            <pc:sldMk cId="4057629118" sldId="257"/>
            <ac:spMk id="71" creationId="{BB6C91B0-2E51-87B5-670B-6651DFAF802C}"/>
          </ac:spMkLst>
        </pc:spChg>
        <pc:spChg chg="add mod">
          <ac:chgData name="Greg" userId="29254717975f8812" providerId="LiveId" clId="{167B7B9B-7F1E-4504-A196-2AD15F1F82C4}" dt="2023-02-24T04:31:49.180" v="1278" actId="1076"/>
          <ac:spMkLst>
            <pc:docMk/>
            <pc:sldMk cId="4057629118" sldId="257"/>
            <ac:spMk id="72" creationId="{C4A299D9-B3E7-9D3E-5485-9EE37D501051}"/>
          </ac:spMkLst>
        </pc:spChg>
        <pc:spChg chg="add mod">
          <ac:chgData name="Greg" userId="29254717975f8812" providerId="LiveId" clId="{167B7B9B-7F1E-4504-A196-2AD15F1F82C4}" dt="2023-02-24T04:31:49.180" v="1278" actId="1076"/>
          <ac:spMkLst>
            <pc:docMk/>
            <pc:sldMk cId="4057629118" sldId="257"/>
            <ac:spMk id="73" creationId="{9574F502-B366-A441-080B-B307C19906B2}"/>
          </ac:spMkLst>
        </pc:spChg>
        <pc:spChg chg="add mod">
          <ac:chgData name="Greg" userId="29254717975f8812" providerId="LiveId" clId="{167B7B9B-7F1E-4504-A196-2AD15F1F82C4}" dt="2023-02-24T04:31:49.180" v="1278" actId="1076"/>
          <ac:spMkLst>
            <pc:docMk/>
            <pc:sldMk cId="4057629118" sldId="257"/>
            <ac:spMk id="74" creationId="{A03FAE32-BE7D-74BC-4FBF-8ED7C75D2233}"/>
          </ac:spMkLst>
        </pc:spChg>
        <pc:spChg chg="add mod">
          <ac:chgData name="Greg" userId="29254717975f8812" providerId="LiveId" clId="{167B7B9B-7F1E-4504-A196-2AD15F1F82C4}" dt="2023-02-24T04:31:49.180" v="1278" actId="1076"/>
          <ac:spMkLst>
            <pc:docMk/>
            <pc:sldMk cId="4057629118" sldId="257"/>
            <ac:spMk id="75" creationId="{412230D0-BF0C-5C7B-8EDC-59A4D40C5D4D}"/>
          </ac:spMkLst>
        </pc:spChg>
        <pc:spChg chg="add mod">
          <ac:chgData name="Greg" userId="29254717975f8812" providerId="LiveId" clId="{167B7B9B-7F1E-4504-A196-2AD15F1F82C4}" dt="2023-02-24T04:31:49.180" v="1278" actId="1076"/>
          <ac:spMkLst>
            <pc:docMk/>
            <pc:sldMk cId="4057629118" sldId="257"/>
            <ac:spMk id="76" creationId="{34138983-F83D-9257-1E9B-3E502DC69482}"/>
          </ac:spMkLst>
        </pc:spChg>
        <pc:spChg chg="add mod">
          <ac:chgData name="Greg" userId="29254717975f8812" providerId="LiveId" clId="{167B7B9B-7F1E-4504-A196-2AD15F1F82C4}" dt="2023-02-24T04:31:49.180" v="1278" actId="1076"/>
          <ac:spMkLst>
            <pc:docMk/>
            <pc:sldMk cId="4057629118" sldId="257"/>
            <ac:spMk id="77" creationId="{B5DAB70E-2DED-7424-DDAC-603785487D95}"/>
          </ac:spMkLst>
        </pc:spChg>
        <pc:spChg chg="add mod">
          <ac:chgData name="Greg" userId="29254717975f8812" providerId="LiveId" clId="{167B7B9B-7F1E-4504-A196-2AD15F1F82C4}" dt="2023-02-24T05:02:28.202" v="1527" actId="1076"/>
          <ac:spMkLst>
            <pc:docMk/>
            <pc:sldMk cId="4057629118" sldId="257"/>
            <ac:spMk id="83" creationId="{AA89D1D0-D881-AB78-5248-3ECE7DBB6F57}"/>
          </ac:spMkLst>
        </pc:spChg>
        <pc:spChg chg="add mod">
          <ac:chgData name="Greg" userId="29254717975f8812" providerId="LiveId" clId="{167B7B9B-7F1E-4504-A196-2AD15F1F82C4}" dt="2023-02-24T04:58:31.184" v="1466" actId="1076"/>
          <ac:spMkLst>
            <pc:docMk/>
            <pc:sldMk cId="4057629118" sldId="257"/>
            <ac:spMk id="84" creationId="{9B192619-5E9E-887B-4876-305A7824308F}"/>
          </ac:spMkLst>
        </pc:spChg>
        <pc:spChg chg="add del mod">
          <ac:chgData name="Greg" userId="29254717975f8812" providerId="LiveId" clId="{167B7B9B-7F1E-4504-A196-2AD15F1F82C4}" dt="2023-02-24T04:17:51.414" v="431"/>
          <ac:spMkLst>
            <pc:docMk/>
            <pc:sldMk cId="4057629118" sldId="257"/>
            <ac:spMk id="85" creationId="{045092B1-0793-7CBE-359E-13F6B264F632}"/>
          </ac:spMkLst>
        </pc:spChg>
        <pc:spChg chg="add mod">
          <ac:chgData name="Greg" userId="29254717975f8812" providerId="LiveId" clId="{167B7B9B-7F1E-4504-A196-2AD15F1F82C4}" dt="2023-02-25T00:46:39.357" v="2386" actId="1076"/>
          <ac:spMkLst>
            <pc:docMk/>
            <pc:sldMk cId="4057629118" sldId="257"/>
            <ac:spMk id="86" creationId="{D82154CE-BE16-F6F3-C63D-613603C906FC}"/>
          </ac:spMkLst>
        </pc:spChg>
        <pc:spChg chg="add mod">
          <ac:chgData name="Greg" userId="29254717975f8812" providerId="LiveId" clId="{167B7B9B-7F1E-4504-A196-2AD15F1F82C4}" dt="2023-02-25T00:13:01.879" v="2262" actId="20577"/>
          <ac:spMkLst>
            <pc:docMk/>
            <pc:sldMk cId="4057629118" sldId="257"/>
            <ac:spMk id="87" creationId="{54B49AF2-6263-8CED-0F84-CAFCC11EAEE2}"/>
          </ac:spMkLst>
        </pc:spChg>
        <pc:spChg chg="add mod">
          <ac:chgData name="Greg" userId="29254717975f8812" providerId="LiveId" clId="{167B7B9B-7F1E-4504-A196-2AD15F1F82C4}" dt="2023-02-25T00:46:31.373" v="2385" actId="1076"/>
          <ac:spMkLst>
            <pc:docMk/>
            <pc:sldMk cId="4057629118" sldId="257"/>
            <ac:spMk id="88" creationId="{67C1857E-5C79-7147-5935-A66E793484F1}"/>
          </ac:spMkLst>
        </pc:spChg>
        <pc:spChg chg="add del mod">
          <ac:chgData name="Greg" userId="29254717975f8812" providerId="LiveId" clId="{167B7B9B-7F1E-4504-A196-2AD15F1F82C4}" dt="2023-02-24T04:30:33.680" v="1274" actId="478"/>
          <ac:spMkLst>
            <pc:docMk/>
            <pc:sldMk cId="4057629118" sldId="257"/>
            <ac:spMk id="89" creationId="{DF2C8134-8EBE-A4C9-8F8C-1CE2D4F7036C}"/>
          </ac:spMkLst>
        </pc:spChg>
        <pc:grpChg chg="mod">
          <ac:chgData name="Greg" userId="29254717975f8812" providerId="LiveId" clId="{167B7B9B-7F1E-4504-A196-2AD15F1F82C4}" dt="2023-02-24T04:38:03.882" v="1330" actId="1076"/>
          <ac:grpSpMkLst>
            <pc:docMk/>
            <pc:sldMk cId="4057629118" sldId="257"/>
            <ac:grpSpMk id="18" creationId="{96A1D177-4232-6FB9-FDC7-BE7C9310ADFA}"/>
          </ac:grpSpMkLst>
        </pc:grpChg>
        <pc:grpChg chg="add mod">
          <ac:chgData name="Greg" userId="29254717975f8812" providerId="LiveId" clId="{167B7B9B-7F1E-4504-A196-2AD15F1F82C4}" dt="2023-02-24T04:31:49.180" v="1278" actId="1076"/>
          <ac:grpSpMkLst>
            <pc:docMk/>
            <pc:sldMk cId="4057629118" sldId="257"/>
            <ac:grpSpMk id="25" creationId="{1411D8A6-8D7E-BF5D-7E4C-8BCDFC6052CC}"/>
          </ac:grpSpMkLst>
        </pc:grpChg>
        <pc:grpChg chg="add del mod">
          <ac:chgData name="Greg" userId="29254717975f8812" providerId="LiveId" clId="{167B7B9B-7F1E-4504-A196-2AD15F1F82C4}" dt="2023-02-24T03:58:23.787" v="283" actId="478"/>
          <ac:grpSpMkLst>
            <pc:docMk/>
            <pc:sldMk cId="4057629118" sldId="257"/>
            <ac:grpSpMk id="39" creationId="{0BE2D5D4-9437-D150-5585-F70FA4BB2629}"/>
          </ac:grpSpMkLst>
        </pc:grpChg>
        <pc:grpChg chg="add mod">
          <ac:chgData name="Greg" userId="29254717975f8812" providerId="LiveId" clId="{167B7B9B-7F1E-4504-A196-2AD15F1F82C4}" dt="2023-02-24T04:31:49.180" v="1278" actId="1076"/>
          <ac:grpSpMkLst>
            <pc:docMk/>
            <pc:sldMk cId="4057629118" sldId="257"/>
            <ac:grpSpMk id="66" creationId="{06D3C8A3-F4BA-0C14-3EA6-A3190AF93DE4}"/>
          </ac:grpSpMkLst>
        </pc:grpChg>
        <pc:graphicFrameChg chg="add mod modGraphic">
          <ac:chgData name="Greg" userId="29254717975f8812" providerId="LiveId" clId="{167B7B9B-7F1E-4504-A196-2AD15F1F82C4}" dt="2023-02-24T04:31:49.180" v="1278" actId="1076"/>
          <ac:graphicFrameMkLst>
            <pc:docMk/>
            <pc:sldMk cId="4057629118" sldId="257"/>
            <ac:graphicFrameMk id="8" creationId="{2FE6295D-E1BA-6ADB-926A-BDEED9C7E398}"/>
          </ac:graphicFrameMkLst>
        </pc:graphicFrameChg>
        <pc:graphicFrameChg chg="add del mod modGraphic">
          <ac:chgData name="Greg" userId="29254717975f8812" providerId="LiveId" clId="{167B7B9B-7F1E-4504-A196-2AD15F1F82C4}" dt="2023-02-24T03:58:23.787" v="283" actId="478"/>
          <ac:graphicFrameMkLst>
            <pc:docMk/>
            <pc:sldMk cId="4057629118" sldId="257"/>
            <ac:graphicFrameMk id="32" creationId="{4620D751-F96F-4AE7-244F-4A2711E49799}"/>
          </ac:graphicFrameMkLst>
        </pc:graphicFrameChg>
        <pc:graphicFrameChg chg="add mod modGraphic">
          <ac:chgData name="Greg" userId="29254717975f8812" providerId="LiveId" clId="{167B7B9B-7F1E-4504-A196-2AD15F1F82C4}" dt="2023-02-24T04:31:49.180" v="1278" actId="1076"/>
          <ac:graphicFrameMkLst>
            <pc:docMk/>
            <pc:sldMk cId="4057629118" sldId="257"/>
            <ac:graphicFrameMk id="59" creationId="{F03A67CC-E8B1-3470-86D1-BE23C817FACC}"/>
          </ac:graphicFrameMkLst>
        </pc:graphicFrameChg>
        <pc:picChg chg="add mod">
          <ac:chgData name="Greg" userId="29254717975f8812" providerId="LiveId" clId="{167B7B9B-7F1E-4504-A196-2AD15F1F82C4}" dt="2023-02-24T04:31:49.180" v="1278" actId="1076"/>
          <ac:picMkLst>
            <pc:docMk/>
            <pc:sldMk cId="4057629118" sldId="257"/>
            <ac:picMk id="12" creationId="{FA9E97B3-E742-3C4C-B8EF-F13991949FE9}"/>
          </ac:picMkLst>
        </pc:picChg>
        <pc:picChg chg="add mod">
          <ac:chgData name="Greg" userId="29254717975f8812" providerId="LiveId" clId="{167B7B9B-7F1E-4504-A196-2AD15F1F82C4}" dt="2023-02-24T04:31:49.180" v="1278" actId="1076"/>
          <ac:picMkLst>
            <pc:docMk/>
            <pc:sldMk cId="4057629118" sldId="257"/>
            <ac:picMk id="14" creationId="{43C62A31-3743-AB84-7386-DB3BA148E38A}"/>
          </ac:picMkLst>
        </pc:picChg>
        <pc:picChg chg="add mod">
          <ac:chgData name="Greg" userId="29254717975f8812" providerId="LiveId" clId="{167B7B9B-7F1E-4504-A196-2AD15F1F82C4}" dt="2023-02-24T04:31:49.180" v="1278" actId="1076"/>
          <ac:picMkLst>
            <pc:docMk/>
            <pc:sldMk cId="4057629118" sldId="257"/>
            <ac:picMk id="17" creationId="{728F5520-D9FD-0981-2A1C-DFC890FF3B3C}"/>
          </ac:picMkLst>
        </pc:picChg>
        <pc:picChg chg="add mod">
          <ac:chgData name="Greg" userId="29254717975f8812" providerId="LiveId" clId="{167B7B9B-7F1E-4504-A196-2AD15F1F82C4}" dt="2023-02-24T04:31:49.180" v="1278" actId="1076"/>
          <ac:picMkLst>
            <pc:docMk/>
            <pc:sldMk cId="4057629118" sldId="257"/>
            <ac:picMk id="19" creationId="{49F6BA86-32F2-0819-A5BA-89BCE9F74C2A}"/>
          </ac:picMkLst>
        </pc:picChg>
        <pc:picChg chg="add mod">
          <ac:chgData name="Greg" userId="29254717975f8812" providerId="LiveId" clId="{167B7B9B-7F1E-4504-A196-2AD15F1F82C4}" dt="2023-02-24T04:31:49.180" v="1278" actId="1076"/>
          <ac:picMkLst>
            <pc:docMk/>
            <pc:sldMk cId="4057629118" sldId="257"/>
            <ac:picMk id="20" creationId="{0697790B-86D5-7399-EE5E-C352F156BCF3}"/>
          </ac:picMkLst>
        </pc:picChg>
        <pc:picChg chg="add mod">
          <ac:chgData name="Greg" userId="29254717975f8812" providerId="LiveId" clId="{167B7B9B-7F1E-4504-A196-2AD15F1F82C4}" dt="2023-02-24T04:31:49.180" v="1278" actId="1076"/>
          <ac:picMkLst>
            <pc:docMk/>
            <pc:sldMk cId="4057629118" sldId="257"/>
            <ac:picMk id="21" creationId="{B28516C7-7262-ADF7-5F44-3E5A2C629D9C}"/>
          </ac:picMkLst>
        </pc:picChg>
        <pc:picChg chg="add del mod">
          <ac:chgData name="Greg" userId="29254717975f8812" providerId="LiveId" clId="{167B7B9B-7F1E-4504-A196-2AD15F1F82C4}" dt="2023-02-24T03:58:23.787" v="283" actId="478"/>
          <ac:picMkLst>
            <pc:docMk/>
            <pc:sldMk cId="4057629118" sldId="257"/>
            <ac:picMk id="33" creationId="{84289BA8-CA5F-3E25-2ECF-2F950B0982DE}"/>
          </ac:picMkLst>
        </pc:picChg>
        <pc:picChg chg="add del mod">
          <ac:chgData name="Greg" userId="29254717975f8812" providerId="LiveId" clId="{167B7B9B-7F1E-4504-A196-2AD15F1F82C4}" dt="2023-02-24T03:58:23.787" v="283" actId="478"/>
          <ac:picMkLst>
            <pc:docMk/>
            <pc:sldMk cId="4057629118" sldId="257"/>
            <ac:picMk id="34" creationId="{0FB7433C-F053-72CE-656C-BDB4CC860345}"/>
          </ac:picMkLst>
        </pc:picChg>
        <pc:picChg chg="add del mod">
          <ac:chgData name="Greg" userId="29254717975f8812" providerId="LiveId" clId="{167B7B9B-7F1E-4504-A196-2AD15F1F82C4}" dt="2023-02-24T03:58:23.787" v="283" actId="478"/>
          <ac:picMkLst>
            <pc:docMk/>
            <pc:sldMk cId="4057629118" sldId="257"/>
            <ac:picMk id="35" creationId="{116FCA1F-F9FD-3538-0196-C40DB92CC8F4}"/>
          </ac:picMkLst>
        </pc:picChg>
        <pc:picChg chg="add del mod">
          <ac:chgData name="Greg" userId="29254717975f8812" providerId="LiveId" clId="{167B7B9B-7F1E-4504-A196-2AD15F1F82C4}" dt="2023-02-24T03:58:23.787" v="283" actId="478"/>
          <ac:picMkLst>
            <pc:docMk/>
            <pc:sldMk cId="4057629118" sldId="257"/>
            <ac:picMk id="36" creationId="{DBED0958-BD72-ED58-EEF1-7EE192448469}"/>
          </ac:picMkLst>
        </pc:picChg>
        <pc:picChg chg="add del mod">
          <ac:chgData name="Greg" userId="29254717975f8812" providerId="LiveId" clId="{167B7B9B-7F1E-4504-A196-2AD15F1F82C4}" dt="2023-02-24T03:58:23.787" v="283" actId="478"/>
          <ac:picMkLst>
            <pc:docMk/>
            <pc:sldMk cId="4057629118" sldId="257"/>
            <ac:picMk id="37" creationId="{400FF844-98FC-CDA3-3E41-D7E540A920F7}"/>
          </ac:picMkLst>
        </pc:picChg>
        <pc:picChg chg="add del mod">
          <ac:chgData name="Greg" userId="29254717975f8812" providerId="LiveId" clId="{167B7B9B-7F1E-4504-A196-2AD15F1F82C4}" dt="2023-02-24T03:58:23.787" v="283" actId="478"/>
          <ac:picMkLst>
            <pc:docMk/>
            <pc:sldMk cId="4057629118" sldId="257"/>
            <ac:picMk id="38" creationId="{A12F7641-8F31-0F6E-D63E-1A9CD6D1A631}"/>
          </ac:picMkLst>
        </pc:picChg>
        <pc:picChg chg="add mod">
          <ac:chgData name="Greg" userId="29254717975f8812" providerId="LiveId" clId="{167B7B9B-7F1E-4504-A196-2AD15F1F82C4}" dt="2023-02-24T04:31:49.180" v="1278" actId="1076"/>
          <ac:picMkLst>
            <pc:docMk/>
            <pc:sldMk cId="4057629118" sldId="257"/>
            <ac:picMk id="46" creationId="{D18C477F-99AA-1021-8236-BB98C5259B61}"/>
          </ac:picMkLst>
        </pc:picChg>
        <pc:picChg chg="add mod">
          <ac:chgData name="Greg" userId="29254717975f8812" providerId="LiveId" clId="{167B7B9B-7F1E-4504-A196-2AD15F1F82C4}" dt="2023-02-24T04:31:49.180" v="1278" actId="1076"/>
          <ac:picMkLst>
            <pc:docMk/>
            <pc:sldMk cId="4057629118" sldId="257"/>
            <ac:picMk id="47" creationId="{2EB515F6-C38F-B9E2-EC20-8E38CF69F00F}"/>
          </ac:picMkLst>
        </pc:picChg>
        <pc:picChg chg="add mod">
          <ac:chgData name="Greg" userId="29254717975f8812" providerId="LiveId" clId="{167B7B9B-7F1E-4504-A196-2AD15F1F82C4}" dt="2023-02-24T04:31:49.180" v="1278" actId="1076"/>
          <ac:picMkLst>
            <pc:docMk/>
            <pc:sldMk cId="4057629118" sldId="257"/>
            <ac:picMk id="48" creationId="{EE4A4B67-3FE7-F23C-4C6F-6797E8B061D7}"/>
          </ac:picMkLst>
        </pc:picChg>
        <pc:picChg chg="add mod">
          <ac:chgData name="Greg" userId="29254717975f8812" providerId="LiveId" clId="{167B7B9B-7F1E-4504-A196-2AD15F1F82C4}" dt="2023-02-24T04:31:49.180" v="1278" actId="1076"/>
          <ac:picMkLst>
            <pc:docMk/>
            <pc:sldMk cId="4057629118" sldId="257"/>
            <ac:picMk id="49" creationId="{4B3F67EE-AAB5-7D49-3A60-D52C5BF5E454}"/>
          </ac:picMkLst>
        </pc:picChg>
        <pc:picChg chg="add del mod">
          <ac:chgData name="Greg" userId="29254717975f8812" providerId="LiveId" clId="{167B7B9B-7F1E-4504-A196-2AD15F1F82C4}" dt="2023-02-24T04:02:45.667" v="323" actId="478"/>
          <ac:picMkLst>
            <pc:docMk/>
            <pc:sldMk cId="4057629118" sldId="257"/>
            <ac:picMk id="50" creationId="{EEC17DC9-748C-12DD-DF13-EA3F41BF587D}"/>
          </ac:picMkLst>
        </pc:picChg>
        <pc:picChg chg="add mod">
          <ac:chgData name="Greg" userId="29254717975f8812" providerId="LiveId" clId="{167B7B9B-7F1E-4504-A196-2AD15F1F82C4}" dt="2023-02-24T04:31:49.180" v="1278" actId="1076"/>
          <ac:picMkLst>
            <pc:docMk/>
            <pc:sldMk cId="4057629118" sldId="257"/>
            <ac:picMk id="57" creationId="{749950E0-C009-2D93-E941-2F17B1898507}"/>
          </ac:picMkLst>
        </pc:picChg>
        <pc:picChg chg="add mod">
          <ac:chgData name="Greg" userId="29254717975f8812" providerId="LiveId" clId="{167B7B9B-7F1E-4504-A196-2AD15F1F82C4}" dt="2023-02-24T04:31:49.180" v="1278" actId="1076"/>
          <ac:picMkLst>
            <pc:docMk/>
            <pc:sldMk cId="4057629118" sldId="257"/>
            <ac:picMk id="60" creationId="{81BD43BC-1F4E-FEAF-9F2B-62A5D713BC92}"/>
          </ac:picMkLst>
        </pc:picChg>
        <pc:picChg chg="add mod">
          <ac:chgData name="Greg" userId="29254717975f8812" providerId="LiveId" clId="{167B7B9B-7F1E-4504-A196-2AD15F1F82C4}" dt="2023-02-24T04:31:49.180" v="1278" actId="1076"/>
          <ac:picMkLst>
            <pc:docMk/>
            <pc:sldMk cId="4057629118" sldId="257"/>
            <ac:picMk id="61" creationId="{1EC8773B-59DD-54FD-67A2-4F84FDC67EE8}"/>
          </ac:picMkLst>
        </pc:picChg>
        <pc:picChg chg="add mod">
          <ac:chgData name="Greg" userId="29254717975f8812" providerId="LiveId" clId="{167B7B9B-7F1E-4504-A196-2AD15F1F82C4}" dt="2023-02-24T04:31:49.180" v="1278" actId="1076"/>
          <ac:picMkLst>
            <pc:docMk/>
            <pc:sldMk cId="4057629118" sldId="257"/>
            <ac:picMk id="62" creationId="{9EC29BBA-FCC0-54C4-2116-146AC0C3B9EA}"/>
          </ac:picMkLst>
        </pc:picChg>
        <pc:picChg chg="add mod">
          <ac:chgData name="Greg" userId="29254717975f8812" providerId="LiveId" clId="{167B7B9B-7F1E-4504-A196-2AD15F1F82C4}" dt="2023-02-24T04:31:49.180" v="1278" actId="1076"/>
          <ac:picMkLst>
            <pc:docMk/>
            <pc:sldMk cId="4057629118" sldId="257"/>
            <ac:picMk id="63" creationId="{9516A1F8-EF98-B756-42BF-462AED3D745D}"/>
          </ac:picMkLst>
        </pc:picChg>
        <pc:picChg chg="add mod">
          <ac:chgData name="Greg" userId="29254717975f8812" providerId="LiveId" clId="{167B7B9B-7F1E-4504-A196-2AD15F1F82C4}" dt="2023-02-24T04:31:49.180" v="1278" actId="1076"/>
          <ac:picMkLst>
            <pc:docMk/>
            <pc:sldMk cId="4057629118" sldId="257"/>
            <ac:picMk id="64" creationId="{66B133E8-6620-EDE1-B37B-3B20BC7CF432}"/>
          </ac:picMkLst>
        </pc:picChg>
        <pc:picChg chg="add mod">
          <ac:chgData name="Greg" userId="29254717975f8812" providerId="LiveId" clId="{167B7B9B-7F1E-4504-A196-2AD15F1F82C4}" dt="2023-02-24T04:31:49.180" v="1278" actId="1076"/>
          <ac:picMkLst>
            <pc:docMk/>
            <pc:sldMk cId="4057629118" sldId="257"/>
            <ac:picMk id="65" creationId="{C9DED996-F20A-3187-DA26-97D883901C61}"/>
          </ac:picMkLst>
        </pc:picChg>
        <pc:picChg chg="add mod">
          <ac:chgData name="Greg" userId="29254717975f8812" providerId="LiveId" clId="{167B7B9B-7F1E-4504-A196-2AD15F1F82C4}" dt="2023-02-24T04:31:49.180" v="1278" actId="1076"/>
          <ac:picMkLst>
            <pc:docMk/>
            <pc:sldMk cId="4057629118" sldId="257"/>
            <ac:picMk id="78" creationId="{BFE42542-C69B-6AEA-9C77-46EC04A13D7D}"/>
          </ac:picMkLst>
        </pc:picChg>
        <pc:picChg chg="add mod">
          <ac:chgData name="Greg" userId="29254717975f8812" providerId="LiveId" clId="{167B7B9B-7F1E-4504-A196-2AD15F1F82C4}" dt="2023-02-24T04:31:49.180" v="1278" actId="1076"/>
          <ac:picMkLst>
            <pc:docMk/>
            <pc:sldMk cId="4057629118" sldId="257"/>
            <ac:picMk id="79" creationId="{4A400E50-BDDB-C1AA-0D32-B5E7779F1146}"/>
          </ac:picMkLst>
        </pc:picChg>
        <pc:picChg chg="add mod">
          <ac:chgData name="Greg" userId="29254717975f8812" providerId="LiveId" clId="{167B7B9B-7F1E-4504-A196-2AD15F1F82C4}" dt="2023-02-24T04:31:49.180" v="1278" actId="1076"/>
          <ac:picMkLst>
            <pc:docMk/>
            <pc:sldMk cId="4057629118" sldId="257"/>
            <ac:picMk id="80" creationId="{0EC6A1B4-9949-A1EA-A5B0-4CEA2B89D2D3}"/>
          </ac:picMkLst>
        </pc:picChg>
        <pc:picChg chg="add mod">
          <ac:chgData name="Greg" userId="29254717975f8812" providerId="LiveId" clId="{167B7B9B-7F1E-4504-A196-2AD15F1F82C4}" dt="2023-02-24T04:31:49.180" v="1278" actId="1076"/>
          <ac:picMkLst>
            <pc:docMk/>
            <pc:sldMk cId="4057629118" sldId="257"/>
            <ac:picMk id="81" creationId="{1CDF318E-39C6-4148-89A2-C991E7296B76}"/>
          </ac:picMkLst>
        </pc:picChg>
        <pc:picChg chg="add mod">
          <ac:chgData name="Greg" userId="29254717975f8812" providerId="LiveId" clId="{167B7B9B-7F1E-4504-A196-2AD15F1F82C4}" dt="2023-02-24T04:31:49.180" v="1278" actId="1076"/>
          <ac:picMkLst>
            <pc:docMk/>
            <pc:sldMk cId="4057629118" sldId="257"/>
            <ac:picMk id="82" creationId="{3EC7F5A1-7177-3A27-1144-BC3AF873C24A}"/>
          </ac:picMkLst>
        </pc:picChg>
      </pc:sldChg>
      <pc:sldChg chg="addSp delSp modSp add mod">
        <pc:chgData name="Greg" userId="29254717975f8812" providerId="LiveId" clId="{167B7B9B-7F1E-4504-A196-2AD15F1F82C4}" dt="2023-02-25T00:19:28.091" v="2295"/>
        <pc:sldMkLst>
          <pc:docMk/>
          <pc:sldMk cId="806671008" sldId="258"/>
        </pc:sldMkLst>
        <pc:spChg chg="mod">
          <ac:chgData name="Greg" userId="29254717975f8812" providerId="LiveId" clId="{167B7B9B-7F1E-4504-A196-2AD15F1F82C4}" dt="2023-02-24T23:39:05.398" v="1562" actId="20577"/>
          <ac:spMkLst>
            <pc:docMk/>
            <pc:sldMk cId="806671008" sldId="258"/>
            <ac:spMk id="2" creationId="{665B3788-04ED-A849-1392-32C17FF5393D}"/>
          </ac:spMkLst>
        </pc:spChg>
        <pc:spChg chg="add mod">
          <ac:chgData name="Greg" userId="29254717975f8812" providerId="LiveId" clId="{167B7B9B-7F1E-4504-A196-2AD15F1F82C4}" dt="2023-02-25T00:07:42.944" v="2231" actId="1076"/>
          <ac:spMkLst>
            <pc:docMk/>
            <pc:sldMk cId="806671008" sldId="258"/>
            <ac:spMk id="3" creationId="{28DA8AE0-1E99-35B7-F613-8A5DF17932FB}"/>
          </ac:spMkLst>
        </pc:spChg>
        <pc:spChg chg="mod">
          <ac:chgData name="Greg" userId="29254717975f8812" providerId="LiveId" clId="{167B7B9B-7F1E-4504-A196-2AD15F1F82C4}" dt="2023-02-24T23:39:15.134" v="1564" actId="1076"/>
          <ac:spMkLst>
            <pc:docMk/>
            <pc:sldMk cId="806671008" sldId="258"/>
            <ac:spMk id="5" creationId="{DF2F4587-E433-DDC8-0F3A-E107D9667957}"/>
          </ac:spMkLst>
        </pc:spChg>
        <pc:spChg chg="mod">
          <ac:chgData name="Greg" userId="29254717975f8812" providerId="LiveId" clId="{167B7B9B-7F1E-4504-A196-2AD15F1F82C4}" dt="2023-02-24T23:39:52.593" v="1608" actId="6549"/>
          <ac:spMkLst>
            <pc:docMk/>
            <pc:sldMk cId="806671008" sldId="258"/>
            <ac:spMk id="6" creationId="{5CF3A70C-5A6C-D5D4-1DC0-8A289D03D961}"/>
          </ac:spMkLst>
        </pc:spChg>
        <pc:spChg chg="mod">
          <ac:chgData name="Greg" userId="29254717975f8812" providerId="LiveId" clId="{167B7B9B-7F1E-4504-A196-2AD15F1F82C4}" dt="2023-02-24T23:40:15.035" v="1635" actId="20577"/>
          <ac:spMkLst>
            <pc:docMk/>
            <pc:sldMk cId="806671008" sldId="258"/>
            <ac:spMk id="7" creationId="{F5987320-F4AC-50AD-9775-BA673F7A7A76}"/>
          </ac:spMkLst>
        </pc:spChg>
        <pc:spChg chg="del">
          <ac:chgData name="Greg" userId="29254717975f8812" providerId="LiveId" clId="{167B7B9B-7F1E-4504-A196-2AD15F1F82C4}" dt="2023-02-24T23:48:53.520" v="1923" actId="478"/>
          <ac:spMkLst>
            <pc:docMk/>
            <pc:sldMk cId="806671008" sldId="258"/>
            <ac:spMk id="27" creationId="{CC393039-24DD-A494-E397-904252BF0601}"/>
          </ac:spMkLst>
        </pc:spChg>
        <pc:spChg chg="mod">
          <ac:chgData name="Greg" userId="29254717975f8812" providerId="LiveId" clId="{167B7B9B-7F1E-4504-A196-2AD15F1F82C4}" dt="2023-02-25T00:07:39.419" v="2230" actId="1076"/>
          <ac:spMkLst>
            <pc:docMk/>
            <pc:sldMk cId="806671008" sldId="258"/>
            <ac:spMk id="28" creationId="{34F00E16-B5DD-272C-E835-D5331525AF40}"/>
          </ac:spMkLst>
        </pc:spChg>
        <pc:spChg chg="mod">
          <ac:chgData name="Greg" userId="29254717975f8812" providerId="LiveId" clId="{167B7B9B-7F1E-4504-A196-2AD15F1F82C4}" dt="2023-02-25T00:00:11.951" v="2090" actId="14100"/>
          <ac:spMkLst>
            <pc:docMk/>
            <pc:sldMk cId="806671008" sldId="258"/>
            <ac:spMk id="30" creationId="{D80D32A0-B137-5606-5CAC-983B387558F1}"/>
          </ac:spMkLst>
        </pc:spChg>
        <pc:spChg chg="del">
          <ac:chgData name="Greg" userId="29254717975f8812" providerId="LiveId" clId="{167B7B9B-7F1E-4504-A196-2AD15F1F82C4}" dt="2023-02-24T23:58:37.749" v="2065" actId="478"/>
          <ac:spMkLst>
            <pc:docMk/>
            <pc:sldMk cId="806671008" sldId="258"/>
            <ac:spMk id="51" creationId="{F38C16D7-C0C6-702F-53F2-0F805BDE01CC}"/>
          </ac:spMkLst>
        </pc:spChg>
        <pc:spChg chg="del">
          <ac:chgData name="Greg" userId="29254717975f8812" providerId="LiveId" clId="{167B7B9B-7F1E-4504-A196-2AD15F1F82C4}" dt="2023-02-24T23:58:43.778" v="2069" actId="478"/>
          <ac:spMkLst>
            <pc:docMk/>
            <pc:sldMk cId="806671008" sldId="258"/>
            <ac:spMk id="52" creationId="{069742C2-2A0F-0555-2632-058C0B90C84E}"/>
          </ac:spMkLst>
        </pc:spChg>
        <pc:spChg chg="del">
          <ac:chgData name="Greg" userId="29254717975f8812" providerId="LiveId" clId="{167B7B9B-7F1E-4504-A196-2AD15F1F82C4}" dt="2023-02-24T23:58:39.090" v="2067" actId="478"/>
          <ac:spMkLst>
            <pc:docMk/>
            <pc:sldMk cId="806671008" sldId="258"/>
            <ac:spMk id="53" creationId="{FFAD8046-5593-1924-E7DA-12520FBDF52D}"/>
          </ac:spMkLst>
        </pc:spChg>
        <pc:spChg chg="del">
          <ac:chgData name="Greg" userId="29254717975f8812" providerId="LiveId" clId="{167B7B9B-7F1E-4504-A196-2AD15F1F82C4}" dt="2023-02-24T23:58:36.884" v="2064" actId="478"/>
          <ac:spMkLst>
            <pc:docMk/>
            <pc:sldMk cId="806671008" sldId="258"/>
            <ac:spMk id="54" creationId="{FFB8AC0B-558A-ED4A-F027-49F5E5D3BD01}"/>
          </ac:spMkLst>
        </pc:spChg>
        <pc:spChg chg="del">
          <ac:chgData name="Greg" userId="29254717975f8812" providerId="LiveId" clId="{167B7B9B-7F1E-4504-A196-2AD15F1F82C4}" dt="2023-02-24T23:58:35.579" v="2062" actId="478"/>
          <ac:spMkLst>
            <pc:docMk/>
            <pc:sldMk cId="806671008" sldId="258"/>
            <ac:spMk id="55" creationId="{2807F36C-A0B3-9929-5EDF-9FCCD1E2215E}"/>
          </ac:spMkLst>
        </pc:spChg>
        <pc:spChg chg="del">
          <ac:chgData name="Greg" userId="29254717975f8812" providerId="LiveId" clId="{167B7B9B-7F1E-4504-A196-2AD15F1F82C4}" dt="2023-02-24T23:58:34" v="2060" actId="478"/>
          <ac:spMkLst>
            <pc:docMk/>
            <pc:sldMk cId="806671008" sldId="258"/>
            <ac:spMk id="56" creationId="{AD02D3D4-6B12-BE03-1FF5-D14CA828F01B}"/>
          </ac:spMkLst>
        </pc:spChg>
        <pc:spChg chg="del">
          <ac:chgData name="Greg" userId="29254717975f8812" providerId="LiveId" clId="{167B7B9B-7F1E-4504-A196-2AD15F1F82C4}" dt="2023-02-24T23:48:39.788" v="1921" actId="478"/>
          <ac:spMkLst>
            <pc:docMk/>
            <pc:sldMk cId="806671008" sldId="258"/>
            <ac:spMk id="58" creationId="{BB369B5A-D0E6-4306-3142-ADC54AF6EDAE}"/>
          </ac:spMkLst>
        </pc:spChg>
        <pc:spChg chg="del">
          <ac:chgData name="Greg" userId="29254717975f8812" providerId="LiveId" clId="{167B7B9B-7F1E-4504-A196-2AD15F1F82C4}" dt="2023-02-24T23:48:39.788" v="1921" actId="478"/>
          <ac:spMkLst>
            <pc:docMk/>
            <pc:sldMk cId="806671008" sldId="258"/>
            <ac:spMk id="70" creationId="{7E9A616D-28E8-13CF-DE68-CB159EB590A0}"/>
          </ac:spMkLst>
        </pc:spChg>
        <pc:spChg chg="del">
          <ac:chgData name="Greg" userId="29254717975f8812" providerId="LiveId" clId="{167B7B9B-7F1E-4504-A196-2AD15F1F82C4}" dt="2023-02-24T23:48:39.788" v="1921" actId="478"/>
          <ac:spMkLst>
            <pc:docMk/>
            <pc:sldMk cId="806671008" sldId="258"/>
            <ac:spMk id="71" creationId="{BB6C91B0-2E51-87B5-670B-6651DFAF802C}"/>
          </ac:spMkLst>
        </pc:spChg>
        <pc:spChg chg="del">
          <ac:chgData name="Greg" userId="29254717975f8812" providerId="LiveId" clId="{167B7B9B-7F1E-4504-A196-2AD15F1F82C4}" dt="2023-02-24T23:48:39.788" v="1921" actId="478"/>
          <ac:spMkLst>
            <pc:docMk/>
            <pc:sldMk cId="806671008" sldId="258"/>
            <ac:spMk id="72" creationId="{C4A299D9-B3E7-9D3E-5485-9EE37D501051}"/>
          </ac:spMkLst>
        </pc:spChg>
        <pc:spChg chg="del">
          <ac:chgData name="Greg" userId="29254717975f8812" providerId="LiveId" clId="{167B7B9B-7F1E-4504-A196-2AD15F1F82C4}" dt="2023-02-24T23:48:39.788" v="1921" actId="478"/>
          <ac:spMkLst>
            <pc:docMk/>
            <pc:sldMk cId="806671008" sldId="258"/>
            <ac:spMk id="73" creationId="{9574F502-B366-A441-080B-B307C19906B2}"/>
          </ac:spMkLst>
        </pc:spChg>
        <pc:spChg chg="del">
          <ac:chgData name="Greg" userId="29254717975f8812" providerId="LiveId" clId="{167B7B9B-7F1E-4504-A196-2AD15F1F82C4}" dt="2023-02-24T23:48:39.788" v="1921" actId="478"/>
          <ac:spMkLst>
            <pc:docMk/>
            <pc:sldMk cId="806671008" sldId="258"/>
            <ac:spMk id="74" creationId="{A03FAE32-BE7D-74BC-4FBF-8ED7C75D2233}"/>
          </ac:spMkLst>
        </pc:spChg>
        <pc:spChg chg="del">
          <ac:chgData name="Greg" userId="29254717975f8812" providerId="LiveId" clId="{167B7B9B-7F1E-4504-A196-2AD15F1F82C4}" dt="2023-02-24T23:48:39.788" v="1921" actId="478"/>
          <ac:spMkLst>
            <pc:docMk/>
            <pc:sldMk cId="806671008" sldId="258"/>
            <ac:spMk id="75" creationId="{412230D0-BF0C-5C7B-8EDC-59A4D40C5D4D}"/>
          </ac:spMkLst>
        </pc:spChg>
        <pc:spChg chg="del">
          <ac:chgData name="Greg" userId="29254717975f8812" providerId="LiveId" clId="{167B7B9B-7F1E-4504-A196-2AD15F1F82C4}" dt="2023-02-24T23:48:39.788" v="1921" actId="478"/>
          <ac:spMkLst>
            <pc:docMk/>
            <pc:sldMk cId="806671008" sldId="258"/>
            <ac:spMk id="76" creationId="{34138983-F83D-9257-1E9B-3E502DC69482}"/>
          </ac:spMkLst>
        </pc:spChg>
        <pc:spChg chg="del">
          <ac:chgData name="Greg" userId="29254717975f8812" providerId="LiveId" clId="{167B7B9B-7F1E-4504-A196-2AD15F1F82C4}" dt="2023-02-24T23:48:39.788" v="1921" actId="478"/>
          <ac:spMkLst>
            <pc:docMk/>
            <pc:sldMk cId="806671008" sldId="258"/>
            <ac:spMk id="77" creationId="{B5DAB70E-2DED-7424-DDAC-603785487D95}"/>
          </ac:spMkLst>
        </pc:spChg>
        <pc:spChg chg="mod">
          <ac:chgData name="Greg" userId="29254717975f8812" providerId="LiveId" clId="{167B7B9B-7F1E-4504-A196-2AD15F1F82C4}" dt="2023-02-25T00:02:23.180" v="2120" actId="1076"/>
          <ac:spMkLst>
            <pc:docMk/>
            <pc:sldMk cId="806671008" sldId="258"/>
            <ac:spMk id="83" creationId="{AA89D1D0-D881-AB78-5248-3ECE7DBB6F57}"/>
          </ac:spMkLst>
        </pc:spChg>
        <pc:spChg chg="del">
          <ac:chgData name="Greg" userId="29254717975f8812" providerId="LiveId" clId="{167B7B9B-7F1E-4504-A196-2AD15F1F82C4}" dt="2023-02-24T23:48:39.788" v="1921" actId="478"/>
          <ac:spMkLst>
            <pc:docMk/>
            <pc:sldMk cId="806671008" sldId="258"/>
            <ac:spMk id="84" creationId="{9B192619-5E9E-887B-4876-305A7824308F}"/>
          </ac:spMkLst>
        </pc:spChg>
        <pc:spChg chg="del">
          <ac:chgData name="Greg" userId="29254717975f8812" providerId="LiveId" clId="{167B7B9B-7F1E-4504-A196-2AD15F1F82C4}" dt="2023-02-24T23:52:29.648" v="1965" actId="478"/>
          <ac:spMkLst>
            <pc:docMk/>
            <pc:sldMk cId="806671008" sldId="258"/>
            <ac:spMk id="86" creationId="{D82154CE-BE16-F6F3-C63D-613603C906FC}"/>
          </ac:spMkLst>
        </pc:spChg>
        <pc:spChg chg="mod">
          <ac:chgData name="Greg" userId="29254717975f8812" providerId="LiveId" clId="{167B7B9B-7F1E-4504-A196-2AD15F1F82C4}" dt="2023-02-25T00:16:46.522" v="2268" actId="20577"/>
          <ac:spMkLst>
            <pc:docMk/>
            <pc:sldMk cId="806671008" sldId="258"/>
            <ac:spMk id="87" creationId="{54B49AF2-6263-8CED-0F84-CAFCC11EAEE2}"/>
          </ac:spMkLst>
        </pc:spChg>
        <pc:spChg chg="del">
          <ac:chgData name="Greg" userId="29254717975f8812" providerId="LiveId" clId="{167B7B9B-7F1E-4504-A196-2AD15F1F82C4}" dt="2023-02-24T23:52:32.551" v="1966" actId="478"/>
          <ac:spMkLst>
            <pc:docMk/>
            <pc:sldMk cId="806671008" sldId="258"/>
            <ac:spMk id="88" creationId="{67C1857E-5C79-7147-5935-A66E793484F1}"/>
          </ac:spMkLst>
        </pc:spChg>
        <pc:grpChg chg="mod">
          <ac:chgData name="Greg" userId="29254717975f8812" providerId="LiveId" clId="{167B7B9B-7F1E-4504-A196-2AD15F1F82C4}" dt="2023-02-25T00:07:54.939" v="2232" actId="1076"/>
          <ac:grpSpMkLst>
            <pc:docMk/>
            <pc:sldMk cId="806671008" sldId="258"/>
            <ac:grpSpMk id="18" creationId="{96A1D177-4232-6FB9-FDC7-BE7C9310ADFA}"/>
          </ac:grpSpMkLst>
        </pc:grpChg>
        <pc:grpChg chg="mod">
          <ac:chgData name="Greg" userId="29254717975f8812" providerId="LiveId" clId="{167B7B9B-7F1E-4504-A196-2AD15F1F82C4}" dt="2023-02-25T00:02:12.152" v="2119" actId="14100"/>
          <ac:grpSpMkLst>
            <pc:docMk/>
            <pc:sldMk cId="806671008" sldId="258"/>
            <ac:grpSpMk id="25" creationId="{1411D8A6-8D7E-BF5D-7E4C-8BCDFC6052CC}"/>
          </ac:grpSpMkLst>
        </pc:grpChg>
        <pc:grpChg chg="del">
          <ac:chgData name="Greg" userId="29254717975f8812" providerId="LiveId" clId="{167B7B9B-7F1E-4504-A196-2AD15F1F82C4}" dt="2023-02-24T23:48:39.788" v="1921" actId="478"/>
          <ac:grpSpMkLst>
            <pc:docMk/>
            <pc:sldMk cId="806671008" sldId="258"/>
            <ac:grpSpMk id="66" creationId="{06D3C8A3-F4BA-0C14-3EA6-A3190AF93DE4}"/>
          </ac:grpSpMkLst>
        </pc:grpChg>
        <pc:graphicFrameChg chg="mod modGraphic">
          <ac:chgData name="Greg" userId="29254717975f8812" providerId="LiveId" clId="{167B7B9B-7F1E-4504-A196-2AD15F1F82C4}" dt="2023-02-25T00:19:28.091" v="2295"/>
          <ac:graphicFrameMkLst>
            <pc:docMk/>
            <pc:sldMk cId="806671008" sldId="258"/>
            <ac:graphicFrameMk id="8" creationId="{2FE6295D-E1BA-6ADB-926A-BDEED9C7E398}"/>
          </ac:graphicFrameMkLst>
        </pc:graphicFrameChg>
        <pc:graphicFrameChg chg="del">
          <ac:chgData name="Greg" userId="29254717975f8812" providerId="LiveId" clId="{167B7B9B-7F1E-4504-A196-2AD15F1F82C4}" dt="2023-02-24T23:48:39.788" v="1921" actId="478"/>
          <ac:graphicFrameMkLst>
            <pc:docMk/>
            <pc:sldMk cId="806671008" sldId="258"/>
            <ac:graphicFrameMk id="59" creationId="{F03A67CC-E8B1-3470-86D1-BE23C817FACC}"/>
          </ac:graphicFrameMkLst>
        </pc:graphicFrameChg>
        <pc:picChg chg="del">
          <ac:chgData name="Greg" userId="29254717975f8812" providerId="LiveId" clId="{167B7B9B-7F1E-4504-A196-2AD15F1F82C4}" dt="2023-02-24T23:51:25.356" v="1931" actId="478"/>
          <ac:picMkLst>
            <pc:docMk/>
            <pc:sldMk cId="806671008" sldId="258"/>
            <ac:picMk id="12" creationId="{FA9E97B3-E742-3C4C-B8EF-F13991949FE9}"/>
          </ac:picMkLst>
        </pc:picChg>
        <pc:picChg chg="del">
          <ac:chgData name="Greg" userId="29254717975f8812" providerId="LiveId" clId="{167B7B9B-7F1E-4504-A196-2AD15F1F82C4}" dt="2023-02-24T23:51:26.658" v="1932" actId="478"/>
          <ac:picMkLst>
            <pc:docMk/>
            <pc:sldMk cId="806671008" sldId="258"/>
            <ac:picMk id="14" creationId="{43C62A31-3743-AB84-7386-DB3BA148E38A}"/>
          </ac:picMkLst>
        </pc:picChg>
        <pc:picChg chg="del">
          <ac:chgData name="Greg" userId="29254717975f8812" providerId="LiveId" clId="{167B7B9B-7F1E-4504-A196-2AD15F1F82C4}" dt="2023-02-24T23:51:27.922" v="1933" actId="478"/>
          <ac:picMkLst>
            <pc:docMk/>
            <pc:sldMk cId="806671008" sldId="258"/>
            <ac:picMk id="17" creationId="{728F5520-D9FD-0981-2A1C-DFC890FF3B3C}"/>
          </ac:picMkLst>
        </pc:picChg>
        <pc:picChg chg="del">
          <ac:chgData name="Greg" userId="29254717975f8812" providerId="LiveId" clId="{167B7B9B-7F1E-4504-A196-2AD15F1F82C4}" dt="2023-02-24T23:51:29.046" v="1934" actId="478"/>
          <ac:picMkLst>
            <pc:docMk/>
            <pc:sldMk cId="806671008" sldId="258"/>
            <ac:picMk id="19" creationId="{49F6BA86-32F2-0819-A5BA-89BCE9F74C2A}"/>
          </ac:picMkLst>
        </pc:picChg>
        <pc:picChg chg="del">
          <ac:chgData name="Greg" userId="29254717975f8812" providerId="LiveId" clId="{167B7B9B-7F1E-4504-A196-2AD15F1F82C4}" dt="2023-02-24T23:51:30.002" v="1935" actId="478"/>
          <ac:picMkLst>
            <pc:docMk/>
            <pc:sldMk cId="806671008" sldId="258"/>
            <ac:picMk id="20" creationId="{0697790B-86D5-7399-EE5E-C352F156BCF3}"/>
          </ac:picMkLst>
        </pc:picChg>
        <pc:picChg chg="del">
          <ac:chgData name="Greg" userId="29254717975f8812" providerId="LiveId" clId="{167B7B9B-7F1E-4504-A196-2AD15F1F82C4}" dt="2023-02-24T23:51:31.102" v="1936" actId="478"/>
          <ac:picMkLst>
            <pc:docMk/>
            <pc:sldMk cId="806671008" sldId="258"/>
            <ac:picMk id="21" creationId="{B28516C7-7262-ADF7-5F44-3E5A2C629D9C}"/>
          </ac:picMkLst>
        </pc:picChg>
        <pc:picChg chg="del">
          <ac:chgData name="Greg" userId="29254717975f8812" providerId="LiveId" clId="{167B7B9B-7F1E-4504-A196-2AD15F1F82C4}" dt="2023-02-24T23:58:32.523" v="2059" actId="478"/>
          <ac:picMkLst>
            <pc:docMk/>
            <pc:sldMk cId="806671008" sldId="258"/>
            <ac:picMk id="46" creationId="{D18C477F-99AA-1021-8236-BB98C5259B61}"/>
          </ac:picMkLst>
        </pc:picChg>
        <pc:picChg chg="del">
          <ac:chgData name="Greg" userId="29254717975f8812" providerId="LiveId" clId="{167B7B9B-7F1E-4504-A196-2AD15F1F82C4}" dt="2023-02-24T23:58:34.895" v="2061" actId="478"/>
          <ac:picMkLst>
            <pc:docMk/>
            <pc:sldMk cId="806671008" sldId="258"/>
            <ac:picMk id="47" creationId="{2EB515F6-C38F-B9E2-EC20-8E38CF69F00F}"/>
          </ac:picMkLst>
        </pc:picChg>
        <pc:picChg chg="del">
          <ac:chgData name="Greg" userId="29254717975f8812" providerId="LiveId" clId="{167B7B9B-7F1E-4504-A196-2AD15F1F82C4}" dt="2023-02-24T23:58:36.281" v="2063" actId="478"/>
          <ac:picMkLst>
            <pc:docMk/>
            <pc:sldMk cId="806671008" sldId="258"/>
            <ac:picMk id="48" creationId="{EE4A4B67-3FE7-F23C-4C6F-6797E8B061D7}"/>
          </ac:picMkLst>
        </pc:picChg>
        <pc:picChg chg="del">
          <ac:chgData name="Greg" userId="29254717975f8812" providerId="LiveId" clId="{167B7B9B-7F1E-4504-A196-2AD15F1F82C4}" dt="2023-02-24T23:58:38.557" v="2066" actId="478"/>
          <ac:picMkLst>
            <pc:docMk/>
            <pc:sldMk cId="806671008" sldId="258"/>
            <ac:picMk id="49" creationId="{4B3F67EE-AAB5-7D49-3A60-D52C5BF5E454}"/>
          </ac:picMkLst>
        </pc:picChg>
        <pc:picChg chg="del">
          <ac:chgData name="Greg" userId="29254717975f8812" providerId="LiveId" clId="{167B7B9B-7F1E-4504-A196-2AD15F1F82C4}" dt="2023-02-24T23:58:39.754" v="2068" actId="478"/>
          <ac:picMkLst>
            <pc:docMk/>
            <pc:sldMk cId="806671008" sldId="258"/>
            <ac:picMk id="57" creationId="{749950E0-C009-2D93-E941-2F17B1898507}"/>
          </ac:picMkLst>
        </pc:picChg>
        <pc:picChg chg="del">
          <ac:chgData name="Greg" userId="29254717975f8812" providerId="LiveId" clId="{167B7B9B-7F1E-4504-A196-2AD15F1F82C4}" dt="2023-02-24T23:48:39.788" v="1921" actId="478"/>
          <ac:picMkLst>
            <pc:docMk/>
            <pc:sldMk cId="806671008" sldId="258"/>
            <ac:picMk id="60" creationId="{81BD43BC-1F4E-FEAF-9F2B-62A5D713BC92}"/>
          </ac:picMkLst>
        </pc:picChg>
        <pc:picChg chg="del">
          <ac:chgData name="Greg" userId="29254717975f8812" providerId="LiveId" clId="{167B7B9B-7F1E-4504-A196-2AD15F1F82C4}" dt="2023-02-24T23:48:39.788" v="1921" actId="478"/>
          <ac:picMkLst>
            <pc:docMk/>
            <pc:sldMk cId="806671008" sldId="258"/>
            <ac:picMk id="61" creationId="{1EC8773B-59DD-54FD-67A2-4F84FDC67EE8}"/>
          </ac:picMkLst>
        </pc:picChg>
        <pc:picChg chg="del">
          <ac:chgData name="Greg" userId="29254717975f8812" providerId="LiveId" clId="{167B7B9B-7F1E-4504-A196-2AD15F1F82C4}" dt="2023-02-24T23:48:39.788" v="1921" actId="478"/>
          <ac:picMkLst>
            <pc:docMk/>
            <pc:sldMk cId="806671008" sldId="258"/>
            <ac:picMk id="62" creationId="{9EC29BBA-FCC0-54C4-2116-146AC0C3B9EA}"/>
          </ac:picMkLst>
        </pc:picChg>
        <pc:picChg chg="del">
          <ac:chgData name="Greg" userId="29254717975f8812" providerId="LiveId" clId="{167B7B9B-7F1E-4504-A196-2AD15F1F82C4}" dt="2023-02-24T23:48:39.788" v="1921" actId="478"/>
          <ac:picMkLst>
            <pc:docMk/>
            <pc:sldMk cId="806671008" sldId="258"/>
            <ac:picMk id="63" creationId="{9516A1F8-EF98-B756-42BF-462AED3D745D}"/>
          </ac:picMkLst>
        </pc:picChg>
        <pc:picChg chg="del">
          <ac:chgData name="Greg" userId="29254717975f8812" providerId="LiveId" clId="{167B7B9B-7F1E-4504-A196-2AD15F1F82C4}" dt="2023-02-24T23:48:39.788" v="1921" actId="478"/>
          <ac:picMkLst>
            <pc:docMk/>
            <pc:sldMk cId="806671008" sldId="258"/>
            <ac:picMk id="64" creationId="{66B133E8-6620-EDE1-B37B-3B20BC7CF432}"/>
          </ac:picMkLst>
        </pc:picChg>
        <pc:picChg chg="del">
          <ac:chgData name="Greg" userId="29254717975f8812" providerId="LiveId" clId="{167B7B9B-7F1E-4504-A196-2AD15F1F82C4}" dt="2023-02-24T23:48:39.788" v="1921" actId="478"/>
          <ac:picMkLst>
            <pc:docMk/>
            <pc:sldMk cId="806671008" sldId="258"/>
            <ac:picMk id="65" creationId="{C9DED996-F20A-3187-DA26-97D883901C61}"/>
          </ac:picMkLst>
        </pc:picChg>
        <pc:picChg chg="del">
          <ac:chgData name="Greg" userId="29254717975f8812" providerId="LiveId" clId="{167B7B9B-7F1E-4504-A196-2AD15F1F82C4}" dt="2023-02-24T23:48:39.788" v="1921" actId="478"/>
          <ac:picMkLst>
            <pc:docMk/>
            <pc:sldMk cId="806671008" sldId="258"/>
            <ac:picMk id="78" creationId="{BFE42542-C69B-6AEA-9C77-46EC04A13D7D}"/>
          </ac:picMkLst>
        </pc:picChg>
        <pc:picChg chg="del">
          <ac:chgData name="Greg" userId="29254717975f8812" providerId="LiveId" clId="{167B7B9B-7F1E-4504-A196-2AD15F1F82C4}" dt="2023-02-24T23:48:39.788" v="1921" actId="478"/>
          <ac:picMkLst>
            <pc:docMk/>
            <pc:sldMk cId="806671008" sldId="258"/>
            <ac:picMk id="79" creationId="{4A400E50-BDDB-C1AA-0D32-B5E7779F1146}"/>
          </ac:picMkLst>
        </pc:picChg>
        <pc:picChg chg="del">
          <ac:chgData name="Greg" userId="29254717975f8812" providerId="LiveId" clId="{167B7B9B-7F1E-4504-A196-2AD15F1F82C4}" dt="2023-02-24T23:48:39.788" v="1921" actId="478"/>
          <ac:picMkLst>
            <pc:docMk/>
            <pc:sldMk cId="806671008" sldId="258"/>
            <ac:picMk id="80" creationId="{0EC6A1B4-9949-A1EA-A5B0-4CEA2B89D2D3}"/>
          </ac:picMkLst>
        </pc:picChg>
        <pc:picChg chg="del">
          <ac:chgData name="Greg" userId="29254717975f8812" providerId="LiveId" clId="{167B7B9B-7F1E-4504-A196-2AD15F1F82C4}" dt="2023-02-24T23:48:39.788" v="1921" actId="478"/>
          <ac:picMkLst>
            <pc:docMk/>
            <pc:sldMk cId="806671008" sldId="258"/>
            <ac:picMk id="81" creationId="{1CDF318E-39C6-4148-89A2-C991E7296B76}"/>
          </ac:picMkLst>
        </pc:picChg>
        <pc:picChg chg="del">
          <ac:chgData name="Greg" userId="29254717975f8812" providerId="LiveId" clId="{167B7B9B-7F1E-4504-A196-2AD15F1F82C4}" dt="2023-02-24T23:48:39.788" v="1921" actId="478"/>
          <ac:picMkLst>
            <pc:docMk/>
            <pc:sldMk cId="806671008" sldId="258"/>
            <ac:picMk id="82" creationId="{3EC7F5A1-7177-3A27-1144-BC3AF873C24A}"/>
          </ac:picMkLst>
        </pc:picChg>
      </pc:sldChg>
      <pc:sldChg chg="add del">
        <pc:chgData name="Greg" userId="29254717975f8812" providerId="LiveId" clId="{167B7B9B-7F1E-4504-A196-2AD15F1F82C4}" dt="2023-02-24T23:38:54.298" v="1531" actId="2696"/>
        <pc:sldMkLst>
          <pc:docMk/>
          <pc:sldMk cId="3408013846" sldId="258"/>
        </pc:sldMkLst>
      </pc:sldChg>
      <pc:sldChg chg="addSp delSp modSp add mod">
        <pc:chgData name="Greg" userId="29254717975f8812" providerId="LiveId" clId="{167B7B9B-7F1E-4504-A196-2AD15F1F82C4}" dt="2023-02-25T00:42:50.422" v="2372" actId="14100"/>
        <pc:sldMkLst>
          <pc:docMk/>
          <pc:sldMk cId="1036368798" sldId="259"/>
        </pc:sldMkLst>
        <pc:spChg chg="del">
          <ac:chgData name="Greg" userId="29254717975f8812" providerId="LiveId" clId="{167B7B9B-7F1E-4504-A196-2AD15F1F82C4}" dt="2023-02-25T00:20:05" v="2298" actId="478"/>
          <ac:spMkLst>
            <pc:docMk/>
            <pc:sldMk cId="1036368798" sldId="259"/>
            <ac:spMk id="3" creationId="{28DA8AE0-1E99-35B7-F613-8A5DF17932FB}"/>
          </ac:spMkLst>
        </pc:spChg>
        <pc:spChg chg="add del mod ord">
          <ac:chgData name="Greg" userId="29254717975f8812" providerId="LiveId" clId="{167B7B9B-7F1E-4504-A196-2AD15F1F82C4}" dt="2023-02-25T00:21:20.339" v="2308" actId="478"/>
          <ac:spMkLst>
            <pc:docMk/>
            <pc:sldMk cId="1036368798" sldId="259"/>
            <ac:spMk id="10" creationId="{ACE47519-197D-ABC9-DA23-CBC32238314F}"/>
          </ac:spMkLst>
        </pc:spChg>
        <pc:spChg chg="del mod">
          <ac:chgData name="Greg" userId="29254717975f8812" providerId="LiveId" clId="{167B7B9B-7F1E-4504-A196-2AD15F1F82C4}" dt="2023-02-25T00:20:03.423" v="2297" actId="478"/>
          <ac:spMkLst>
            <pc:docMk/>
            <pc:sldMk cId="1036368798" sldId="259"/>
            <ac:spMk id="28" creationId="{34F00E16-B5DD-272C-E835-D5331525AF40}"/>
          </ac:spMkLst>
        </pc:spChg>
        <pc:spChg chg="mod">
          <ac:chgData name="Greg" userId="29254717975f8812" providerId="LiveId" clId="{167B7B9B-7F1E-4504-A196-2AD15F1F82C4}" dt="2023-02-25T00:26:03.342" v="2313" actId="20577"/>
          <ac:spMkLst>
            <pc:docMk/>
            <pc:sldMk cId="1036368798" sldId="259"/>
            <ac:spMk id="87" creationId="{54B49AF2-6263-8CED-0F84-CAFCC11EAEE2}"/>
          </ac:spMkLst>
        </pc:spChg>
        <pc:grpChg chg="mod">
          <ac:chgData name="Greg" userId="29254717975f8812" providerId="LiveId" clId="{167B7B9B-7F1E-4504-A196-2AD15F1F82C4}" dt="2023-02-25T00:31:47.950" v="2341" actId="1076"/>
          <ac:grpSpMkLst>
            <pc:docMk/>
            <pc:sldMk cId="1036368798" sldId="259"/>
            <ac:grpSpMk id="18" creationId="{96A1D177-4232-6FB9-FDC7-BE7C9310ADFA}"/>
          </ac:grpSpMkLst>
        </pc:grpChg>
        <pc:graphicFrameChg chg="mod modGraphic">
          <ac:chgData name="Greg" userId="29254717975f8812" providerId="LiveId" clId="{167B7B9B-7F1E-4504-A196-2AD15F1F82C4}" dt="2023-02-25T00:42:14.719" v="2368" actId="20577"/>
          <ac:graphicFrameMkLst>
            <pc:docMk/>
            <pc:sldMk cId="1036368798" sldId="259"/>
            <ac:graphicFrameMk id="8" creationId="{2FE6295D-E1BA-6ADB-926A-BDEED9C7E398}"/>
          </ac:graphicFrameMkLst>
        </pc:graphicFrameChg>
        <pc:picChg chg="add mod">
          <ac:chgData name="Greg" userId="29254717975f8812" providerId="LiveId" clId="{167B7B9B-7F1E-4504-A196-2AD15F1F82C4}" dt="2023-02-25T00:28:10.601" v="2325" actId="1076"/>
          <ac:picMkLst>
            <pc:docMk/>
            <pc:sldMk cId="1036368798" sldId="259"/>
            <ac:picMk id="14" creationId="{0702EE7C-D4DF-F3C0-DDF0-842F7A46E76D}"/>
          </ac:picMkLst>
        </pc:picChg>
        <pc:picChg chg="add mod">
          <ac:chgData name="Greg" userId="29254717975f8812" providerId="LiveId" clId="{167B7B9B-7F1E-4504-A196-2AD15F1F82C4}" dt="2023-02-25T00:29:30.967" v="2330" actId="1076"/>
          <ac:picMkLst>
            <pc:docMk/>
            <pc:sldMk cId="1036368798" sldId="259"/>
            <ac:picMk id="19" creationId="{B4ECE254-8844-D8E4-22C5-6850FAB2C759}"/>
          </ac:picMkLst>
        </pc:picChg>
        <pc:picChg chg="add mod">
          <ac:chgData name="Greg" userId="29254717975f8812" providerId="LiveId" clId="{167B7B9B-7F1E-4504-A196-2AD15F1F82C4}" dt="2023-02-25T00:30:51.167" v="2336" actId="1076"/>
          <ac:picMkLst>
            <pc:docMk/>
            <pc:sldMk cId="1036368798" sldId="259"/>
            <ac:picMk id="21" creationId="{6C38E1CE-BBA2-CE0D-6D32-FFAD03449F5E}"/>
          </ac:picMkLst>
        </pc:picChg>
        <pc:picChg chg="add mod">
          <ac:chgData name="Greg" userId="29254717975f8812" providerId="LiveId" clId="{167B7B9B-7F1E-4504-A196-2AD15F1F82C4}" dt="2023-02-25T00:31:26.122" v="2340" actId="1076"/>
          <ac:picMkLst>
            <pc:docMk/>
            <pc:sldMk cId="1036368798" sldId="259"/>
            <ac:picMk id="26" creationId="{F427CB8D-402B-C1B7-9F5D-74E4591BCC38}"/>
          </ac:picMkLst>
        </pc:picChg>
        <pc:picChg chg="add mod">
          <ac:chgData name="Greg" userId="29254717975f8812" providerId="LiveId" clId="{167B7B9B-7F1E-4504-A196-2AD15F1F82C4}" dt="2023-02-25T00:31:09.354" v="2339" actId="1076"/>
          <ac:picMkLst>
            <pc:docMk/>
            <pc:sldMk cId="1036368798" sldId="259"/>
            <ac:picMk id="27" creationId="{17801B85-466C-4D98-7DAB-636B0F257E01}"/>
          </ac:picMkLst>
        </pc:picChg>
        <pc:picChg chg="add mod ord">
          <ac:chgData name="Greg" userId="29254717975f8812" providerId="LiveId" clId="{167B7B9B-7F1E-4504-A196-2AD15F1F82C4}" dt="2023-02-25T00:35:00.426" v="2345" actId="13244"/>
          <ac:picMkLst>
            <pc:docMk/>
            <pc:sldMk cId="1036368798" sldId="259"/>
            <ac:picMk id="29" creationId="{A26A765E-C79B-B736-C318-86F9B673BEAD}"/>
          </ac:picMkLst>
        </pc:picChg>
        <pc:picChg chg="add mod">
          <ac:chgData name="Greg" userId="29254717975f8812" providerId="LiveId" clId="{167B7B9B-7F1E-4504-A196-2AD15F1F82C4}" dt="2023-02-25T00:37:39.176" v="2351" actId="1076"/>
          <ac:picMkLst>
            <pc:docMk/>
            <pc:sldMk cId="1036368798" sldId="259"/>
            <ac:picMk id="32" creationId="{114FD202-DA70-0CEC-EBA4-1068F3BFCEC3}"/>
          </ac:picMkLst>
        </pc:picChg>
        <pc:picChg chg="add mod">
          <ac:chgData name="Greg" userId="29254717975f8812" providerId="LiveId" clId="{167B7B9B-7F1E-4504-A196-2AD15F1F82C4}" dt="2023-02-25T00:40:44.331" v="2358" actId="14100"/>
          <ac:picMkLst>
            <pc:docMk/>
            <pc:sldMk cId="1036368798" sldId="259"/>
            <ac:picMk id="34" creationId="{FF6FD281-5F3E-CCE6-F783-921D2E7FF85A}"/>
          </ac:picMkLst>
        </pc:picChg>
        <pc:picChg chg="add mod ord">
          <ac:chgData name="Greg" userId="29254717975f8812" providerId="LiveId" clId="{167B7B9B-7F1E-4504-A196-2AD15F1F82C4}" dt="2023-02-25T00:42:06.419" v="2366" actId="171"/>
          <ac:picMkLst>
            <pc:docMk/>
            <pc:sldMk cId="1036368798" sldId="259"/>
            <ac:picMk id="36" creationId="{E363C2F6-1C92-DFD1-A183-0E784E8E123D}"/>
          </ac:picMkLst>
        </pc:picChg>
        <pc:picChg chg="add mod">
          <ac:chgData name="Greg" userId="29254717975f8812" providerId="LiveId" clId="{167B7B9B-7F1E-4504-A196-2AD15F1F82C4}" dt="2023-02-25T00:42:50.422" v="2372" actId="14100"/>
          <ac:picMkLst>
            <pc:docMk/>
            <pc:sldMk cId="1036368798" sldId="259"/>
            <ac:picMk id="38" creationId="{462BB7C2-E786-01CF-B800-D0E5A11E0F24}"/>
          </ac:picMkLst>
        </pc:picChg>
      </pc:sldChg>
      <pc:sldChg chg="addSp delSp modSp add mod">
        <pc:chgData name="Greg" userId="29254717975f8812" providerId="LiveId" clId="{167B7B9B-7F1E-4504-A196-2AD15F1F82C4}" dt="2023-02-25T01:45:33.014" v="2653" actId="1076"/>
        <pc:sldMkLst>
          <pc:docMk/>
          <pc:sldMk cId="3721569822" sldId="260"/>
        </pc:sldMkLst>
        <pc:spChg chg="del">
          <ac:chgData name="Greg" userId="29254717975f8812" providerId="LiveId" clId="{167B7B9B-7F1E-4504-A196-2AD15F1F82C4}" dt="2023-02-25T00:44:20.424" v="2375" actId="478"/>
          <ac:spMkLst>
            <pc:docMk/>
            <pc:sldMk cId="3721569822" sldId="260"/>
            <ac:spMk id="3" creationId="{28DA8AE0-1E99-35B7-F613-8A5DF17932FB}"/>
          </ac:spMkLst>
        </pc:spChg>
        <pc:spChg chg="add mod">
          <ac:chgData name="Greg" userId="29254717975f8812" providerId="LiveId" clId="{167B7B9B-7F1E-4504-A196-2AD15F1F82C4}" dt="2023-02-25T00:45:21.504" v="2379" actId="1076"/>
          <ac:spMkLst>
            <pc:docMk/>
            <pc:sldMk cId="3721569822" sldId="260"/>
            <ac:spMk id="10" creationId="{1C77F28A-DF6B-F6D2-326B-B3B514F72DF4}"/>
          </ac:spMkLst>
        </pc:spChg>
        <pc:spChg chg="del mod">
          <ac:chgData name="Greg" userId="29254717975f8812" providerId="LiveId" clId="{167B7B9B-7F1E-4504-A196-2AD15F1F82C4}" dt="2023-02-25T00:44:19.085" v="2374" actId="478"/>
          <ac:spMkLst>
            <pc:docMk/>
            <pc:sldMk cId="3721569822" sldId="260"/>
            <ac:spMk id="28" creationId="{34F00E16-B5DD-272C-E835-D5331525AF40}"/>
          </ac:spMkLst>
        </pc:spChg>
        <pc:spChg chg="mod">
          <ac:chgData name="Greg" userId="29254717975f8812" providerId="LiveId" clId="{167B7B9B-7F1E-4504-A196-2AD15F1F82C4}" dt="2023-02-25T00:45:43.188" v="2381" actId="6549"/>
          <ac:spMkLst>
            <pc:docMk/>
            <pc:sldMk cId="3721569822" sldId="260"/>
            <ac:spMk id="87" creationId="{54B49AF2-6263-8CED-0F84-CAFCC11EAEE2}"/>
          </ac:spMkLst>
        </pc:spChg>
        <pc:grpChg chg="mod">
          <ac:chgData name="Greg" userId="29254717975f8812" providerId="LiveId" clId="{167B7B9B-7F1E-4504-A196-2AD15F1F82C4}" dt="2023-02-25T01:45:33.014" v="2653" actId="1076"/>
          <ac:grpSpMkLst>
            <pc:docMk/>
            <pc:sldMk cId="3721569822" sldId="260"/>
            <ac:grpSpMk id="18" creationId="{96A1D177-4232-6FB9-FDC7-BE7C9310ADFA}"/>
          </ac:grpSpMkLst>
        </pc:grpChg>
        <pc:graphicFrameChg chg="mod modGraphic">
          <ac:chgData name="Greg" userId="29254717975f8812" providerId="LiveId" clId="{167B7B9B-7F1E-4504-A196-2AD15F1F82C4}" dt="2023-02-25T00:44:34.945" v="2377" actId="207"/>
          <ac:graphicFrameMkLst>
            <pc:docMk/>
            <pc:sldMk cId="3721569822" sldId="260"/>
            <ac:graphicFrameMk id="8" creationId="{2FE6295D-E1BA-6ADB-926A-BDEED9C7E398}"/>
          </ac:graphicFrameMkLst>
        </pc:graphicFrameChg>
      </pc:sldChg>
      <pc:sldChg chg="addSp delSp modSp add mod ord">
        <pc:chgData name="Greg" userId="29254717975f8812" providerId="LiveId" clId="{167B7B9B-7F1E-4504-A196-2AD15F1F82C4}" dt="2023-02-25T01:51:32.889" v="2761" actId="1076"/>
        <pc:sldMkLst>
          <pc:docMk/>
          <pc:sldMk cId="781701804" sldId="261"/>
        </pc:sldMkLst>
        <pc:spChg chg="add mod">
          <ac:chgData name="Greg" userId="29254717975f8812" providerId="LiveId" clId="{167B7B9B-7F1E-4504-A196-2AD15F1F82C4}" dt="2023-02-25T01:37:36.569" v="2634" actId="14100"/>
          <ac:spMkLst>
            <pc:docMk/>
            <pc:sldMk cId="781701804" sldId="261"/>
            <ac:spMk id="2" creationId="{2B1F25F7-BFDE-431A-CCEA-D3BCD07377EE}"/>
          </ac:spMkLst>
        </pc:spChg>
        <pc:spChg chg="add mod">
          <ac:chgData name="Greg" userId="29254717975f8812" providerId="LiveId" clId="{167B7B9B-7F1E-4504-A196-2AD15F1F82C4}" dt="2023-02-25T01:37:47.346" v="2635" actId="14100"/>
          <ac:spMkLst>
            <pc:docMk/>
            <pc:sldMk cId="781701804" sldId="261"/>
            <ac:spMk id="3" creationId="{4CBF7747-49D6-6B3E-0272-8A5CBBB587DC}"/>
          </ac:spMkLst>
        </pc:spChg>
        <pc:spChg chg="add del">
          <ac:chgData name="Greg" userId="29254717975f8812" providerId="LiveId" clId="{167B7B9B-7F1E-4504-A196-2AD15F1F82C4}" dt="2023-02-25T01:25:53.337" v="2470" actId="478"/>
          <ac:spMkLst>
            <pc:docMk/>
            <pc:sldMk cId="781701804" sldId="261"/>
            <ac:spMk id="5" creationId="{DF2F4587-E433-DDC8-0F3A-E107D9667957}"/>
          </ac:spMkLst>
        </pc:spChg>
        <pc:spChg chg="mod">
          <ac:chgData name="Greg" userId="29254717975f8812" providerId="LiveId" clId="{167B7B9B-7F1E-4504-A196-2AD15F1F82C4}" dt="2023-02-25T01:27:42.321" v="2484" actId="20577"/>
          <ac:spMkLst>
            <pc:docMk/>
            <pc:sldMk cId="781701804" sldId="261"/>
            <ac:spMk id="6" creationId="{5CF3A70C-5A6C-D5D4-1DC0-8A289D03D961}"/>
          </ac:spMkLst>
        </pc:spChg>
        <pc:spChg chg="add del mod">
          <ac:chgData name="Greg" userId="29254717975f8812" providerId="LiveId" clId="{167B7B9B-7F1E-4504-A196-2AD15F1F82C4}" dt="2023-02-25T01:27:24.340" v="2476" actId="478"/>
          <ac:spMkLst>
            <pc:docMk/>
            <pc:sldMk cId="781701804" sldId="261"/>
            <ac:spMk id="7" creationId="{F5987320-F4AC-50AD-9775-BA673F7A7A76}"/>
          </ac:spMkLst>
        </pc:spChg>
        <pc:spChg chg="mod">
          <ac:chgData name="Greg" userId="29254717975f8812" providerId="LiveId" clId="{167B7B9B-7F1E-4504-A196-2AD15F1F82C4}" dt="2023-02-25T01:28:41.421" v="2487"/>
          <ac:spMkLst>
            <pc:docMk/>
            <pc:sldMk cId="781701804" sldId="261"/>
            <ac:spMk id="12" creationId="{0ECF0E06-8C09-B43A-CA3F-1A71F2F47D63}"/>
          </ac:spMkLst>
        </pc:spChg>
        <pc:spChg chg="mod">
          <ac:chgData name="Greg" userId="29254717975f8812" providerId="LiveId" clId="{167B7B9B-7F1E-4504-A196-2AD15F1F82C4}" dt="2023-02-25T01:28:41.421" v="2487"/>
          <ac:spMkLst>
            <pc:docMk/>
            <pc:sldMk cId="781701804" sldId="261"/>
            <ac:spMk id="14" creationId="{34D4E1E3-0132-457F-605C-A90C71DBA24E}"/>
          </ac:spMkLst>
        </pc:spChg>
        <pc:spChg chg="mod">
          <ac:chgData name="Greg" userId="29254717975f8812" providerId="LiveId" clId="{167B7B9B-7F1E-4504-A196-2AD15F1F82C4}" dt="2023-02-25T01:27:23.464" v="2475" actId="1076"/>
          <ac:spMkLst>
            <pc:docMk/>
            <pc:sldMk cId="781701804" sldId="261"/>
            <ac:spMk id="16" creationId="{E635F22D-759F-DA75-AF08-13D48D93E7C3}"/>
          </ac:spMkLst>
        </pc:spChg>
        <pc:spChg chg="mod">
          <ac:chgData name="Greg" userId="29254717975f8812" providerId="LiveId" clId="{167B7B9B-7F1E-4504-A196-2AD15F1F82C4}" dt="2023-02-25T01:28:41.421" v="2487"/>
          <ac:spMkLst>
            <pc:docMk/>
            <pc:sldMk cId="781701804" sldId="261"/>
            <ac:spMk id="17" creationId="{E2307C15-11D3-E8BF-E23C-DF4C6ACBF1D8}"/>
          </ac:spMkLst>
        </pc:spChg>
        <pc:spChg chg="add del mod">
          <ac:chgData name="Greg" userId="29254717975f8812" providerId="LiveId" clId="{167B7B9B-7F1E-4504-A196-2AD15F1F82C4}" dt="2023-02-25T01:29:00.966" v="2501" actId="478"/>
          <ac:spMkLst>
            <pc:docMk/>
            <pc:sldMk cId="781701804" sldId="261"/>
            <ac:spMk id="19" creationId="{081AFBFA-E0A6-02F6-C5E5-7DF61A2E94BF}"/>
          </ac:spMkLst>
        </pc:spChg>
        <pc:spChg chg="add mod">
          <ac:chgData name="Greg" userId="29254717975f8812" providerId="LiveId" clId="{167B7B9B-7F1E-4504-A196-2AD15F1F82C4}" dt="2023-02-25T01:33:16.503" v="2580" actId="1076"/>
          <ac:spMkLst>
            <pc:docMk/>
            <pc:sldMk cId="781701804" sldId="261"/>
            <ac:spMk id="20" creationId="{25B40941-51C9-03DD-5D75-BBA7FC2FA5E1}"/>
          </ac:spMkLst>
        </pc:spChg>
        <pc:spChg chg="add mod">
          <ac:chgData name="Greg" userId="29254717975f8812" providerId="LiveId" clId="{167B7B9B-7F1E-4504-A196-2AD15F1F82C4}" dt="2023-02-25T01:32:31.629" v="2571" actId="1076"/>
          <ac:spMkLst>
            <pc:docMk/>
            <pc:sldMk cId="781701804" sldId="261"/>
            <ac:spMk id="21" creationId="{45999207-80F2-84E6-EFE7-88FB94A145FD}"/>
          </ac:spMkLst>
        </pc:spChg>
        <pc:spChg chg="add del">
          <ac:chgData name="Greg" userId="29254717975f8812" providerId="LiveId" clId="{167B7B9B-7F1E-4504-A196-2AD15F1F82C4}" dt="2023-02-25T01:30:22.709" v="2538" actId="11529"/>
          <ac:spMkLst>
            <pc:docMk/>
            <pc:sldMk cId="781701804" sldId="261"/>
            <ac:spMk id="22" creationId="{B6AF836C-6D46-EE7D-BFDC-41674972E738}"/>
          </ac:spMkLst>
        </pc:spChg>
        <pc:spChg chg="add mod">
          <ac:chgData name="Greg" userId="29254717975f8812" providerId="LiveId" clId="{167B7B9B-7F1E-4504-A196-2AD15F1F82C4}" dt="2023-02-25T01:32:27.170" v="2570" actId="1076"/>
          <ac:spMkLst>
            <pc:docMk/>
            <pc:sldMk cId="781701804" sldId="261"/>
            <ac:spMk id="23" creationId="{EF9F1BFA-F95C-D399-B646-87DE37355675}"/>
          </ac:spMkLst>
        </pc:spChg>
        <pc:spChg chg="add del mod">
          <ac:chgData name="Greg" userId="29254717975f8812" providerId="LiveId" clId="{167B7B9B-7F1E-4504-A196-2AD15F1F82C4}" dt="2023-02-25T01:31:42.230" v="2556"/>
          <ac:spMkLst>
            <pc:docMk/>
            <pc:sldMk cId="781701804" sldId="261"/>
            <ac:spMk id="24" creationId="{5D623CE1-3065-F975-709E-93C7FF8140CF}"/>
          </ac:spMkLst>
        </pc:spChg>
        <pc:spChg chg="add del mod">
          <ac:chgData name="Greg" userId="29254717975f8812" providerId="LiveId" clId="{167B7B9B-7F1E-4504-A196-2AD15F1F82C4}" dt="2023-02-25T01:31:42.230" v="2556"/>
          <ac:spMkLst>
            <pc:docMk/>
            <pc:sldMk cId="781701804" sldId="261"/>
            <ac:spMk id="25" creationId="{3A52432B-9EB1-2D68-6AA6-EAD8A27C8A29}"/>
          </ac:spMkLst>
        </pc:spChg>
        <pc:spChg chg="mod">
          <ac:chgData name="Greg" userId="29254717975f8812" providerId="LiveId" clId="{167B7B9B-7F1E-4504-A196-2AD15F1F82C4}" dt="2023-02-25T01:31:40.254" v="2555"/>
          <ac:spMkLst>
            <pc:docMk/>
            <pc:sldMk cId="781701804" sldId="261"/>
            <ac:spMk id="28" creationId="{F6033A06-239B-E3DA-E8A0-247C8DC13003}"/>
          </ac:spMkLst>
        </pc:spChg>
        <pc:spChg chg="mod">
          <ac:chgData name="Greg" userId="29254717975f8812" providerId="LiveId" clId="{167B7B9B-7F1E-4504-A196-2AD15F1F82C4}" dt="2023-02-25T01:31:40.254" v="2555"/>
          <ac:spMkLst>
            <pc:docMk/>
            <pc:sldMk cId="781701804" sldId="261"/>
            <ac:spMk id="29" creationId="{4A52976A-13FF-27E3-C700-FBC0CB57C1BF}"/>
          </ac:spMkLst>
        </pc:spChg>
        <pc:spChg chg="mod">
          <ac:chgData name="Greg" userId="29254717975f8812" providerId="LiveId" clId="{167B7B9B-7F1E-4504-A196-2AD15F1F82C4}" dt="2023-02-25T01:31:40.254" v="2555"/>
          <ac:spMkLst>
            <pc:docMk/>
            <pc:sldMk cId="781701804" sldId="261"/>
            <ac:spMk id="30" creationId="{D62A871D-6FC8-1A7A-6021-87B2E239B007}"/>
          </ac:spMkLst>
        </pc:spChg>
        <pc:spChg chg="add del mod">
          <ac:chgData name="Greg" userId="29254717975f8812" providerId="LiveId" clId="{167B7B9B-7F1E-4504-A196-2AD15F1F82C4}" dt="2023-02-25T01:31:42.230" v="2556"/>
          <ac:spMkLst>
            <pc:docMk/>
            <pc:sldMk cId="781701804" sldId="261"/>
            <ac:spMk id="31" creationId="{9DA08EAF-8839-B1DF-94DB-7478C99B7AC4}"/>
          </ac:spMkLst>
        </pc:spChg>
        <pc:spChg chg="add del mod">
          <ac:chgData name="Greg" userId="29254717975f8812" providerId="LiveId" clId="{167B7B9B-7F1E-4504-A196-2AD15F1F82C4}" dt="2023-02-25T01:31:42.230" v="2556"/>
          <ac:spMkLst>
            <pc:docMk/>
            <pc:sldMk cId="781701804" sldId="261"/>
            <ac:spMk id="32" creationId="{26665D3B-2E35-F0C9-F14A-F96F6AC1F178}"/>
          </ac:spMkLst>
        </pc:spChg>
        <pc:spChg chg="add mod">
          <ac:chgData name="Greg" userId="29254717975f8812" providerId="LiveId" clId="{167B7B9B-7F1E-4504-A196-2AD15F1F82C4}" dt="2023-02-25T01:33:44.471" v="2581" actId="1076"/>
          <ac:spMkLst>
            <pc:docMk/>
            <pc:sldMk cId="781701804" sldId="261"/>
            <ac:spMk id="33" creationId="{C967A40B-C5ED-17D4-F80C-3B1E33D92B77}"/>
          </ac:spMkLst>
        </pc:spChg>
        <pc:spChg chg="add mod">
          <ac:chgData name="Greg" userId="29254717975f8812" providerId="LiveId" clId="{167B7B9B-7F1E-4504-A196-2AD15F1F82C4}" dt="2023-02-25T01:33:44.471" v="2581" actId="1076"/>
          <ac:spMkLst>
            <pc:docMk/>
            <pc:sldMk cId="781701804" sldId="261"/>
            <ac:spMk id="34" creationId="{2004A3DF-7980-2954-1D33-40C03882B84A}"/>
          </ac:spMkLst>
        </pc:spChg>
        <pc:spChg chg="add mod">
          <ac:chgData name="Greg" userId="29254717975f8812" providerId="LiveId" clId="{167B7B9B-7F1E-4504-A196-2AD15F1F82C4}" dt="2023-02-25T01:36:04.264" v="2627" actId="1076"/>
          <ac:spMkLst>
            <pc:docMk/>
            <pc:sldMk cId="781701804" sldId="261"/>
            <ac:spMk id="35" creationId="{A99E60DC-AF66-C404-E665-4CE00619B956}"/>
          </ac:spMkLst>
        </pc:spChg>
        <pc:spChg chg="add mod">
          <ac:chgData name="Greg" userId="29254717975f8812" providerId="LiveId" clId="{167B7B9B-7F1E-4504-A196-2AD15F1F82C4}" dt="2023-02-25T01:37:04.305" v="2631" actId="20577"/>
          <ac:spMkLst>
            <pc:docMk/>
            <pc:sldMk cId="781701804" sldId="261"/>
            <ac:spMk id="36" creationId="{738BE1D9-3892-A9E4-201E-DFE57479393C}"/>
          </ac:spMkLst>
        </pc:spChg>
        <pc:spChg chg="add mod">
          <ac:chgData name="Greg" userId="29254717975f8812" providerId="LiveId" clId="{167B7B9B-7F1E-4504-A196-2AD15F1F82C4}" dt="2023-02-25T01:37:29.824" v="2633" actId="1076"/>
          <ac:spMkLst>
            <pc:docMk/>
            <pc:sldMk cId="781701804" sldId="261"/>
            <ac:spMk id="37" creationId="{9DCDB2BE-C328-228A-1668-FF4AF4D05D30}"/>
          </ac:spMkLst>
        </pc:spChg>
        <pc:spChg chg="mod">
          <ac:chgData name="Greg" userId="29254717975f8812" providerId="LiveId" clId="{167B7B9B-7F1E-4504-A196-2AD15F1F82C4}" dt="2023-02-25T01:51:19.244" v="2759" actId="14100"/>
          <ac:spMkLst>
            <pc:docMk/>
            <pc:sldMk cId="781701804" sldId="261"/>
            <ac:spMk id="39" creationId="{5AFA2534-F0BB-EBEA-2E5F-C9DFB7B3CA99}"/>
          </ac:spMkLst>
        </pc:spChg>
        <pc:spChg chg="mod">
          <ac:chgData name="Greg" userId="29254717975f8812" providerId="LiveId" clId="{167B7B9B-7F1E-4504-A196-2AD15F1F82C4}" dt="2023-02-25T01:44:46.608" v="2647" actId="20577"/>
          <ac:spMkLst>
            <pc:docMk/>
            <pc:sldMk cId="781701804" sldId="261"/>
            <ac:spMk id="40" creationId="{D291A6EE-2BF7-4C55-E426-1D8DBFD0F503}"/>
          </ac:spMkLst>
        </pc:spChg>
        <pc:spChg chg="mod">
          <ac:chgData name="Greg" userId="29254717975f8812" providerId="LiveId" clId="{167B7B9B-7F1E-4504-A196-2AD15F1F82C4}" dt="2023-02-25T01:44:54.856" v="2652" actId="20577"/>
          <ac:spMkLst>
            <pc:docMk/>
            <pc:sldMk cId="781701804" sldId="261"/>
            <ac:spMk id="41" creationId="{8739E41B-C676-BE81-86BE-A72AC10DE62E}"/>
          </ac:spMkLst>
        </pc:spChg>
        <pc:spChg chg="mod">
          <ac:chgData name="Greg" userId="29254717975f8812" providerId="LiveId" clId="{167B7B9B-7F1E-4504-A196-2AD15F1F82C4}" dt="2023-02-25T01:51:09.745" v="2758" actId="14100"/>
          <ac:spMkLst>
            <pc:docMk/>
            <pc:sldMk cId="781701804" sldId="261"/>
            <ac:spMk id="42" creationId="{08E85A50-31D7-0A75-AAD4-AF032F83B025}"/>
          </ac:spMkLst>
        </pc:spChg>
        <pc:spChg chg="add del mod">
          <ac:chgData name="Greg" userId="29254717975f8812" providerId="LiveId" clId="{167B7B9B-7F1E-4504-A196-2AD15F1F82C4}" dt="2023-02-25T01:51:05.678" v="2757" actId="14100"/>
          <ac:spMkLst>
            <pc:docMk/>
            <pc:sldMk cId="781701804" sldId="261"/>
            <ac:spMk id="43" creationId="{DB20C226-EAEC-8015-169B-54FFACFEE144}"/>
          </ac:spMkLst>
        </pc:spChg>
        <pc:spChg chg="add mod">
          <ac:chgData name="Greg" userId="29254717975f8812" providerId="LiveId" clId="{167B7B9B-7F1E-4504-A196-2AD15F1F82C4}" dt="2023-02-25T01:50:19.482" v="2751" actId="113"/>
          <ac:spMkLst>
            <pc:docMk/>
            <pc:sldMk cId="781701804" sldId="261"/>
            <ac:spMk id="44" creationId="{C2D541A8-A1A5-9AA8-9A5D-4B6AADB690B4}"/>
          </ac:spMkLst>
        </pc:spChg>
        <pc:spChg chg="add del mod">
          <ac:chgData name="Greg" userId="29254717975f8812" providerId="LiveId" clId="{167B7B9B-7F1E-4504-A196-2AD15F1F82C4}" dt="2023-02-25T01:47:13.555" v="2668" actId="478"/>
          <ac:spMkLst>
            <pc:docMk/>
            <pc:sldMk cId="781701804" sldId="261"/>
            <ac:spMk id="45" creationId="{7409B6FE-26F8-B9DD-9F59-1EC4E7F13F0D}"/>
          </ac:spMkLst>
        </pc:spChg>
        <pc:spChg chg="add del mod">
          <ac:chgData name="Greg" userId="29254717975f8812" providerId="LiveId" clId="{167B7B9B-7F1E-4504-A196-2AD15F1F82C4}" dt="2023-02-25T01:47:20.749" v="2672" actId="478"/>
          <ac:spMkLst>
            <pc:docMk/>
            <pc:sldMk cId="781701804" sldId="261"/>
            <ac:spMk id="46" creationId="{16F1CEF7-B26B-8223-88E2-D183978092A1}"/>
          </ac:spMkLst>
        </pc:spChg>
        <pc:spChg chg="add del mod">
          <ac:chgData name="Greg" userId="29254717975f8812" providerId="LiveId" clId="{167B7B9B-7F1E-4504-A196-2AD15F1F82C4}" dt="2023-02-25T01:47:18.949" v="2671" actId="478"/>
          <ac:spMkLst>
            <pc:docMk/>
            <pc:sldMk cId="781701804" sldId="261"/>
            <ac:spMk id="47" creationId="{71C1D431-ED93-7A0E-80EC-7336F5BC7356}"/>
          </ac:spMkLst>
        </pc:spChg>
        <pc:spChg chg="add del mod">
          <ac:chgData name="Greg" userId="29254717975f8812" providerId="LiveId" clId="{167B7B9B-7F1E-4504-A196-2AD15F1F82C4}" dt="2023-02-25T01:47:11.848" v="2667" actId="478"/>
          <ac:spMkLst>
            <pc:docMk/>
            <pc:sldMk cId="781701804" sldId="261"/>
            <ac:spMk id="48" creationId="{F45EA11C-C1BE-2B0B-1CD0-DC03911E4BEB}"/>
          </ac:spMkLst>
        </pc:spChg>
        <pc:spChg chg="add del mod">
          <ac:chgData name="Greg" userId="29254717975f8812" providerId="LiveId" clId="{167B7B9B-7F1E-4504-A196-2AD15F1F82C4}" dt="2023-02-25T01:47:09.456" v="2665" actId="478"/>
          <ac:spMkLst>
            <pc:docMk/>
            <pc:sldMk cId="781701804" sldId="261"/>
            <ac:spMk id="49" creationId="{5746E59E-B21D-0B70-2BA2-CE4CE499AFE4}"/>
          </ac:spMkLst>
        </pc:spChg>
        <pc:spChg chg="add del mod">
          <ac:chgData name="Greg" userId="29254717975f8812" providerId="LiveId" clId="{167B7B9B-7F1E-4504-A196-2AD15F1F82C4}" dt="2023-02-25T01:50:29.776" v="2752" actId="478"/>
          <ac:spMkLst>
            <pc:docMk/>
            <pc:sldMk cId="781701804" sldId="261"/>
            <ac:spMk id="50" creationId="{FC8EB1EB-9986-7204-A3BE-B4AB22930972}"/>
          </ac:spMkLst>
        </pc:spChg>
        <pc:spChg chg="add mod">
          <ac:chgData name="Greg" userId="29254717975f8812" providerId="LiveId" clId="{167B7B9B-7F1E-4504-A196-2AD15F1F82C4}" dt="2023-02-25T01:51:32.889" v="2761" actId="1076"/>
          <ac:spMkLst>
            <pc:docMk/>
            <pc:sldMk cId="781701804" sldId="261"/>
            <ac:spMk id="51" creationId="{9876BA34-E06D-37E1-8557-F84E900352D2}"/>
          </ac:spMkLst>
        </pc:spChg>
        <pc:spChg chg="add mod">
          <ac:chgData name="Greg" userId="29254717975f8812" providerId="LiveId" clId="{167B7B9B-7F1E-4504-A196-2AD15F1F82C4}" dt="2023-02-25T01:51:24.614" v="2760" actId="1076"/>
          <ac:spMkLst>
            <pc:docMk/>
            <pc:sldMk cId="781701804" sldId="261"/>
            <ac:spMk id="52" creationId="{8AD3D1DE-4F05-650F-2D7D-99A9F18325E0}"/>
          </ac:spMkLst>
        </pc:spChg>
        <pc:grpChg chg="add del mod">
          <ac:chgData name="Greg" userId="29254717975f8812" providerId="LiveId" clId="{167B7B9B-7F1E-4504-A196-2AD15F1F82C4}" dt="2023-02-25T01:28:58.095" v="2500" actId="478"/>
          <ac:grpSpMkLst>
            <pc:docMk/>
            <pc:sldMk cId="781701804" sldId="261"/>
            <ac:grpSpMk id="10" creationId="{3536692D-9C1C-0072-789E-7A2B1009D6E9}"/>
          </ac:grpSpMkLst>
        </pc:grpChg>
        <pc:grpChg chg="add del mod">
          <ac:chgData name="Greg" userId="29254717975f8812" providerId="LiveId" clId="{167B7B9B-7F1E-4504-A196-2AD15F1F82C4}" dt="2023-02-25T01:38:29.853" v="2640" actId="14100"/>
          <ac:grpSpMkLst>
            <pc:docMk/>
            <pc:sldMk cId="781701804" sldId="261"/>
            <ac:grpSpMk id="18" creationId="{96A1D177-4232-6FB9-FDC7-BE7C9310ADFA}"/>
          </ac:grpSpMkLst>
        </pc:grpChg>
        <pc:grpChg chg="add del mod">
          <ac:chgData name="Greg" userId="29254717975f8812" providerId="LiveId" clId="{167B7B9B-7F1E-4504-A196-2AD15F1F82C4}" dt="2023-02-25T01:31:42.230" v="2556"/>
          <ac:grpSpMkLst>
            <pc:docMk/>
            <pc:sldMk cId="781701804" sldId="261"/>
            <ac:grpSpMk id="27" creationId="{3053F457-3EB2-7394-979D-CC8E066B0F34}"/>
          </ac:grpSpMkLst>
        </pc:grpChg>
        <pc:grpChg chg="add mod">
          <ac:chgData name="Greg" userId="29254717975f8812" providerId="LiveId" clId="{167B7B9B-7F1E-4504-A196-2AD15F1F82C4}" dt="2023-02-25T01:49:34.999" v="2726" actId="14100"/>
          <ac:grpSpMkLst>
            <pc:docMk/>
            <pc:sldMk cId="781701804" sldId="261"/>
            <ac:grpSpMk id="38" creationId="{22AA2274-C395-D440-5975-9D6CB17A7F9B}"/>
          </ac:grpSpMkLst>
        </pc:grpChg>
        <pc:graphicFrameChg chg="add del mod">
          <ac:chgData name="Greg" userId="29254717975f8812" providerId="LiveId" clId="{167B7B9B-7F1E-4504-A196-2AD15F1F82C4}" dt="2023-02-25T01:28:53.785" v="2498" actId="478"/>
          <ac:graphicFrameMkLst>
            <pc:docMk/>
            <pc:sldMk cId="781701804" sldId="261"/>
            <ac:graphicFrameMk id="8" creationId="{5FC6AF48-534A-6458-0724-F266B1D6ED40}"/>
          </ac:graphicFrameMkLst>
        </pc:graphicFrameChg>
        <pc:graphicFrameChg chg="add del mod">
          <ac:chgData name="Greg" userId="29254717975f8812" providerId="LiveId" clId="{167B7B9B-7F1E-4504-A196-2AD15F1F82C4}" dt="2023-02-25T01:31:42.230" v="2556"/>
          <ac:graphicFrameMkLst>
            <pc:docMk/>
            <pc:sldMk cId="781701804" sldId="261"/>
            <ac:graphicFrameMk id="26" creationId="{C9D5BBE0-CBA7-ADB8-2BE7-AC747CEE27F9}"/>
          </ac:graphicFrameMkLst>
        </pc:graphicFrameChg>
        <pc:picChg chg="del">
          <ac:chgData name="Greg" userId="29254717975f8812" providerId="LiveId" clId="{167B7B9B-7F1E-4504-A196-2AD15F1F82C4}" dt="2023-02-25T01:25:41.150" v="2467" actId="478"/>
          <ac:picMkLst>
            <pc:docMk/>
            <pc:sldMk cId="781701804" sldId="261"/>
            <ac:picMk id="9" creationId="{3549987F-E5F4-883D-BBC1-9912F58EC0CC}"/>
          </ac:picMkLst>
        </pc:picChg>
        <pc:picChg chg="del">
          <ac:chgData name="Greg" userId="29254717975f8812" providerId="LiveId" clId="{167B7B9B-7F1E-4504-A196-2AD15F1F82C4}" dt="2023-02-25T01:25:33.300" v="2462" actId="478"/>
          <ac:picMkLst>
            <pc:docMk/>
            <pc:sldMk cId="781701804" sldId="261"/>
            <ac:picMk id="11" creationId="{9ED068B0-FF99-A2CD-DC62-BCCDF848CC37}"/>
          </ac:picMkLst>
        </pc:picChg>
        <pc:picChg chg="del">
          <ac:chgData name="Greg" userId="29254717975f8812" providerId="LiveId" clId="{167B7B9B-7F1E-4504-A196-2AD15F1F82C4}" dt="2023-02-25T01:25:39.653" v="2466" actId="478"/>
          <ac:picMkLst>
            <pc:docMk/>
            <pc:sldMk cId="781701804" sldId="261"/>
            <ac:picMk id="13" creationId="{29400210-B379-CBA4-4F3D-FBFC7349CE76}"/>
          </ac:picMkLst>
        </pc:picChg>
        <pc:picChg chg="del">
          <ac:chgData name="Greg" userId="29254717975f8812" providerId="LiveId" clId="{167B7B9B-7F1E-4504-A196-2AD15F1F82C4}" dt="2023-02-25T01:25:34.972" v="2463" actId="478"/>
          <ac:picMkLst>
            <pc:docMk/>
            <pc:sldMk cId="781701804" sldId="261"/>
            <ac:picMk id="15" creationId="{F2FEA0C7-AA9D-C7D0-1095-B7CA394CA1C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F2CDE-2394-1E74-222B-BF53D192D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846D0-9D4A-FC11-AFD5-6E1537F72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6AEB2-3071-12F9-FB38-B04639FBF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ED4A-C860-4C6A-8515-B3C5FAE42E5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B4FA6-24F7-5165-DD01-EDE49E4DA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69B54-B2D2-ED43-9FA4-D82E4C6F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6E31-ED4D-497D-87C0-A2DCE0070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8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51FAC-BAF4-ED09-3325-BBDCFE19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0153D-60E2-1709-F5A1-4AA7090CF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EC4B3-79F7-E884-CF59-83E99643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ED4A-C860-4C6A-8515-B3C5FAE42E5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B896-7BB4-3643-240E-72554ABF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72C36-0881-D418-52CD-F48E98AA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6E31-ED4D-497D-87C0-A2DCE0070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9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BE211F-AEBD-4ADF-2137-9F9A1B3C9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64283-CB45-4750-745A-09FDBDC13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32E5F-09A8-C14A-38CA-36B1C69E5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ED4A-C860-4C6A-8515-B3C5FAE42E5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9882C-4FB9-140B-ADBA-C642CE14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335C0-B60A-8A9F-FD04-52751048D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6E31-ED4D-497D-87C0-A2DCE0070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0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8F5F8-F984-ADD9-29D5-44AF9842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8BE07-25F2-CEF9-FE87-EB41086F4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D4A35-5A12-10DC-7F15-3160416E9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ED4A-C860-4C6A-8515-B3C5FAE42E5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267E9-75EC-EDC5-3A63-87FA80A1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F3B9-15FF-0215-15E1-A41B53D35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6E31-ED4D-497D-87C0-A2DCE0070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9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20B2-2D84-A39B-DFD2-2675554A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39EB8-F69D-6F63-AD95-ADEC39177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96FAE-67A6-4D52-24CF-864C32FE3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ED4A-C860-4C6A-8515-B3C5FAE42E5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EA1CE-8CCE-A651-3F53-BB2B397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9D576-2EFE-CED6-F980-BA0D0EDD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6E31-ED4D-497D-87C0-A2DCE0070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0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C158-A13A-9DCF-8BC4-7EE26976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ACC7E-5831-7BC2-1191-FB53A4CE2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A1A7E-768E-2DC7-E5D5-BB1350ED1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AA844-86F7-D51A-FBC7-7593A894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ED4A-C860-4C6A-8515-B3C5FAE42E5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427CB-97F5-98C3-0AEA-32068A1B7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DB76F-5D77-CEAF-9DEB-871E73D9D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6E31-ED4D-497D-87C0-A2DCE0070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8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ACFE-5790-00BE-0C9A-36CB25FA9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4B19C-24D8-1B7B-190F-BDC7DCD54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CA5E7-118F-23B4-F150-E93E3A244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A7CFF-691A-4AB0-B340-E7B42BC18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3D019-3B90-F689-3E25-5DB75BDB6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6A3FA-E221-5233-A34F-1220B7AB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ED4A-C860-4C6A-8515-B3C5FAE42E5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C2B7BA-DBC2-1464-3215-C71C0DA21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8286C2-0A04-1B6B-702C-1F2480D2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6E31-ED4D-497D-87C0-A2DCE0070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6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7A55-6788-1640-8365-E1A391886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17365-1185-4D69-D951-9AABBAA1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ED4A-C860-4C6A-8515-B3C5FAE42E5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DB746-CE90-A32B-0D41-132971C6D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10004-1838-4A06-9E9B-0AE8187C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6E31-ED4D-497D-87C0-A2DCE0070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3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C86B5-B88D-07C3-9298-A843388F7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ED4A-C860-4C6A-8515-B3C5FAE42E5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CE3715-618C-23F0-ED86-705A4C2F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75279-3475-1867-A17A-27BF6663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6E31-ED4D-497D-87C0-A2DCE0070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9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C26E9-45A0-3020-839E-6EA418CC1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AB2CA-F3B7-CB00-BC16-F6007B563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90CC6-F04E-3726-778E-D36436DB9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900B0-90FF-0684-FCDE-F510A7AA7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ED4A-C860-4C6A-8515-B3C5FAE42E5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42E00-2FCF-B9AF-3D69-10D55E515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13655-C32E-74F5-6C80-1C7FEF4F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6E31-ED4D-497D-87C0-A2DCE0070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5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E335-D465-94D3-512C-0283F5E3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49A2ED-E311-28FA-B873-9934FFB88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CBCB8-5053-6830-E6F1-92131C003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A9EBA-6D46-177D-9D1B-474B18A3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ED4A-C860-4C6A-8515-B3C5FAE42E5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0D8A7-C6C8-1DFA-286A-F55C66AF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DE907-2EAA-0606-5FD4-380EC9F8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6E31-ED4D-497D-87C0-A2DCE0070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9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1D7D02-3D9C-DB4A-00F7-8B3B0C7F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2984D-0668-0BC8-6744-8F25CDC04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37E1B-2EF0-6688-8029-DE22348E9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CED4A-C860-4C6A-8515-B3C5FAE42E5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73AF7-BE68-FEC3-F60D-81523AAAA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D98A0-1B10-6DC8-4598-E93E8D3D2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96E31-ED4D-497D-87C0-A2DCE0070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sv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6A1D177-4232-6FB9-FDC7-BE7C9310ADFA}"/>
              </a:ext>
            </a:extLst>
          </p:cNvPr>
          <p:cNvGrpSpPr/>
          <p:nvPr/>
        </p:nvGrpSpPr>
        <p:grpSpPr>
          <a:xfrm>
            <a:off x="1027522" y="688157"/>
            <a:ext cx="6309619" cy="5015059"/>
            <a:chOff x="1027522" y="688157"/>
            <a:chExt cx="6309619" cy="50150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F531B0A-ACA9-ECB3-6550-DBEEE1016326}"/>
                </a:ext>
              </a:extLst>
            </p:cNvPr>
            <p:cNvSpPr/>
            <p:nvPr/>
          </p:nvSpPr>
          <p:spPr>
            <a:xfrm>
              <a:off x="1058890" y="688157"/>
              <a:ext cx="6278251" cy="501505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2F4587-E433-DDC8-0F3A-E107D9667957}"/>
                </a:ext>
              </a:extLst>
            </p:cNvPr>
            <p:cNvSpPr/>
            <p:nvPr/>
          </p:nvSpPr>
          <p:spPr>
            <a:xfrm>
              <a:off x="2639833" y="688157"/>
              <a:ext cx="4697308" cy="202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CF3A70C-5A6C-D5D4-1DC0-8A289D03D961}"/>
                </a:ext>
              </a:extLst>
            </p:cNvPr>
            <p:cNvSpPr txBox="1"/>
            <p:nvPr/>
          </p:nvSpPr>
          <p:spPr>
            <a:xfrm>
              <a:off x="1027522" y="688157"/>
              <a:ext cx="16123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Trailer</a:t>
              </a:r>
              <a:r>
                <a:rPr lang="en-US" sz="800" dirty="0"/>
                <a:t> </a:t>
              </a:r>
              <a:r>
                <a:rPr lang="en-US" sz="1000" b="1" dirty="0"/>
                <a:t>Management          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987320-F4AC-50AD-9775-BA673F7A7A76}"/>
                </a:ext>
              </a:extLst>
            </p:cNvPr>
            <p:cNvSpPr txBox="1"/>
            <p:nvPr/>
          </p:nvSpPr>
          <p:spPr>
            <a:xfrm>
              <a:off x="2639833" y="903601"/>
              <a:ext cx="3665551" cy="21544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\\servername:port\trailermanagement\page</a:t>
              </a:r>
            </a:p>
          </p:txBody>
        </p:sp>
        <p:pic>
          <p:nvPicPr>
            <p:cNvPr id="9" name="Graphic 8" descr="Refresh outline">
              <a:extLst>
                <a:ext uri="{FF2B5EF4-FFF2-40B4-BE49-F238E27FC236}">
                  <a16:creationId xmlns:a16="http://schemas.microsoft.com/office/drawing/2014/main" id="{3549987F-E5F4-883D-BBC1-9912F58EC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6596" y="926140"/>
              <a:ext cx="168150" cy="168150"/>
            </a:xfrm>
            <a:prstGeom prst="rect">
              <a:avLst/>
            </a:prstGeom>
          </p:spPr>
        </p:pic>
        <p:pic>
          <p:nvPicPr>
            <p:cNvPr id="11" name="Graphic 10" descr="Home outline">
              <a:extLst>
                <a:ext uri="{FF2B5EF4-FFF2-40B4-BE49-F238E27FC236}">
                  <a16:creationId xmlns:a16="http://schemas.microsoft.com/office/drawing/2014/main" id="{9ED068B0-FF99-A2CD-DC62-BCCDF848C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4771" y="903601"/>
              <a:ext cx="215444" cy="215444"/>
            </a:xfrm>
            <a:prstGeom prst="rect">
              <a:avLst/>
            </a:prstGeom>
          </p:spPr>
        </p:pic>
        <p:pic>
          <p:nvPicPr>
            <p:cNvPr id="13" name="Graphic 12" descr="Caret Right with solid fill">
              <a:extLst>
                <a:ext uri="{FF2B5EF4-FFF2-40B4-BE49-F238E27FC236}">
                  <a16:creationId xmlns:a16="http://schemas.microsoft.com/office/drawing/2014/main" id="{29400210-B379-CBA4-4F3D-FBFC7349C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78277" y="902493"/>
              <a:ext cx="215444" cy="215444"/>
            </a:xfrm>
            <a:prstGeom prst="rect">
              <a:avLst/>
            </a:prstGeom>
          </p:spPr>
        </p:pic>
        <p:pic>
          <p:nvPicPr>
            <p:cNvPr id="15" name="Graphic 14" descr="Caret Left with solid fill">
              <a:extLst>
                <a:ext uri="{FF2B5EF4-FFF2-40B4-BE49-F238E27FC236}">
                  <a16:creationId xmlns:a16="http://schemas.microsoft.com/office/drawing/2014/main" id="{F2FEA0C7-AA9D-C7D0-1095-B7CA394CA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70171" y="902972"/>
              <a:ext cx="215444" cy="21544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635F22D-759F-DA75-AF08-13D48D93E7C3}"/>
                </a:ext>
              </a:extLst>
            </p:cNvPr>
            <p:cNvSpPr/>
            <p:nvPr/>
          </p:nvSpPr>
          <p:spPr>
            <a:xfrm>
              <a:off x="1114771" y="1208598"/>
              <a:ext cx="6128867" cy="44050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3631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6A1D177-4232-6FB9-FDC7-BE7C9310ADFA}"/>
              </a:ext>
            </a:extLst>
          </p:cNvPr>
          <p:cNvGrpSpPr/>
          <p:nvPr/>
        </p:nvGrpSpPr>
        <p:grpSpPr>
          <a:xfrm>
            <a:off x="151378" y="309353"/>
            <a:ext cx="6737066" cy="6070193"/>
            <a:chOff x="1027522" y="688157"/>
            <a:chExt cx="6309619" cy="50150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F531B0A-ACA9-ECB3-6550-DBEEE1016326}"/>
                </a:ext>
              </a:extLst>
            </p:cNvPr>
            <p:cNvSpPr/>
            <p:nvPr/>
          </p:nvSpPr>
          <p:spPr>
            <a:xfrm>
              <a:off x="1058890" y="688157"/>
              <a:ext cx="6278251" cy="501505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2F4587-E433-DDC8-0F3A-E107D9667957}"/>
                </a:ext>
              </a:extLst>
            </p:cNvPr>
            <p:cNvSpPr/>
            <p:nvPr/>
          </p:nvSpPr>
          <p:spPr>
            <a:xfrm>
              <a:off x="2639833" y="688157"/>
              <a:ext cx="4697308" cy="202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CF3A70C-5A6C-D5D4-1DC0-8A289D03D961}"/>
                </a:ext>
              </a:extLst>
            </p:cNvPr>
            <p:cNvSpPr txBox="1"/>
            <p:nvPr/>
          </p:nvSpPr>
          <p:spPr>
            <a:xfrm>
              <a:off x="1027522" y="688157"/>
              <a:ext cx="1612311" cy="203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Trailer Management             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987320-F4AC-50AD-9775-BA673F7A7A76}"/>
                </a:ext>
              </a:extLst>
            </p:cNvPr>
            <p:cNvSpPr txBox="1"/>
            <p:nvPr/>
          </p:nvSpPr>
          <p:spPr>
            <a:xfrm>
              <a:off x="2639833" y="903601"/>
              <a:ext cx="3665551" cy="17799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//</a:t>
              </a:r>
              <a:r>
                <a:rPr lang="en-US" sz="800" dirty="0" err="1"/>
                <a:t>servername:port</a:t>
              </a:r>
              <a:r>
                <a:rPr lang="en-US" sz="800" dirty="0"/>
                <a:t>/warehouse/settings/</a:t>
              </a:r>
              <a:r>
                <a:rPr lang="en-US" sz="800" dirty="0" err="1"/>
                <a:t>locationMaintenance</a:t>
              </a:r>
              <a:endParaRPr lang="en-US" sz="800" dirty="0"/>
            </a:p>
          </p:txBody>
        </p:sp>
        <p:pic>
          <p:nvPicPr>
            <p:cNvPr id="9" name="Graphic 8" descr="Refresh outline">
              <a:extLst>
                <a:ext uri="{FF2B5EF4-FFF2-40B4-BE49-F238E27FC236}">
                  <a16:creationId xmlns:a16="http://schemas.microsoft.com/office/drawing/2014/main" id="{3549987F-E5F4-883D-BBC1-9912F58EC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6596" y="926140"/>
              <a:ext cx="168150" cy="168150"/>
            </a:xfrm>
            <a:prstGeom prst="rect">
              <a:avLst/>
            </a:prstGeom>
          </p:spPr>
        </p:pic>
        <p:pic>
          <p:nvPicPr>
            <p:cNvPr id="11" name="Graphic 10" descr="Home outline">
              <a:extLst>
                <a:ext uri="{FF2B5EF4-FFF2-40B4-BE49-F238E27FC236}">
                  <a16:creationId xmlns:a16="http://schemas.microsoft.com/office/drawing/2014/main" id="{9ED068B0-FF99-A2CD-DC62-BCCDF848C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4771" y="903601"/>
              <a:ext cx="215444" cy="215444"/>
            </a:xfrm>
            <a:prstGeom prst="rect">
              <a:avLst/>
            </a:prstGeom>
          </p:spPr>
        </p:pic>
        <p:pic>
          <p:nvPicPr>
            <p:cNvPr id="13" name="Graphic 12" descr="Caret Right with solid fill">
              <a:extLst>
                <a:ext uri="{FF2B5EF4-FFF2-40B4-BE49-F238E27FC236}">
                  <a16:creationId xmlns:a16="http://schemas.microsoft.com/office/drawing/2014/main" id="{29400210-B379-CBA4-4F3D-FBFC7349C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78277" y="902493"/>
              <a:ext cx="215444" cy="215444"/>
            </a:xfrm>
            <a:prstGeom prst="rect">
              <a:avLst/>
            </a:prstGeom>
          </p:spPr>
        </p:pic>
        <p:pic>
          <p:nvPicPr>
            <p:cNvPr id="15" name="Graphic 14" descr="Caret Left with solid fill">
              <a:extLst>
                <a:ext uri="{FF2B5EF4-FFF2-40B4-BE49-F238E27FC236}">
                  <a16:creationId xmlns:a16="http://schemas.microsoft.com/office/drawing/2014/main" id="{F2FEA0C7-AA9D-C7D0-1095-B7CA394CA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70171" y="902972"/>
              <a:ext cx="215444" cy="21544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635F22D-759F-DA75-AF08-13D48D93E7C3}"/>
                </a:ext>
              </a:extLst>
            </p:cNvPr>
            <p:cNvSpPr/>
            <p:nvPr/>
          </p:nvSpPr>
          <p:spPr>
            <a:xfrm>
              <a:off x="1114771" y="1208598"/>
              <a:ext cx="6128867" cy="44050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80D32A0-B137-5606-5CAC-983B387558F1}"/>
              </a:ext>
            </a:extLst>
          </p:cNvPr>
          <p:cNvSpPr/>
          <p:nvPr/>
        </p:nvSpPr>
        <p:spPr>
          <a:xfrm>
            <a:off x="537551" y="1777790"/>
            <a:ext cx="2796776" cy="36540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B3788-04ED-A849-1392-32C17FF5393D}"/>
              </a:ext>
            </a:extLst>
          </p:cNvPr>
          <p:cNvSpPr txBox="1"/>
          <p:nvPr/>
        </p:nvSpPr>
        <p:spPr>
          <a:xfrm>
            <a:off x="550797" y="1095054"/>
            <a:ext cx="597171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Parking Location Maintenance</a:t>
            </a: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2FE6295D-E1BA-6ADB-926A-BDEED9C7E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433395"/>
              </p:ext>
            </p:extLst>
          </p:nvPr>
        </p:nvGraphicFramePr>
        <p:xfrm>
          <a:off x="606894" y="2314521"/>
          <a:ext cx="2644268" cy="25958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46179">
                  <a:extLst>
                    <a:ext uri="{9D8B030D-6E8A-4147-A177-3AD203B41FA5}">
                      <a16:colId xmlns:a16="http://schemas.microsoft.com/office/drawing/2014/main" val="84685938"/>
                    </a:ext>
                  </a:extLst>
                </a:gridCol>
                <a:gridCol w="557204">
                  <a:extLst>
                    <a:ext uri="{9D8B030D-6E8A-4147-A177-3AD203B41FA5}">
                      <a16:colId xmlns:a16="http://schemas.microsoft.com/office/drawing/2014/main" val="18683733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494105487"/>
                    </a:ext>
                  </a:extLst>
                </a:gridCol>
                <a:gridCol w="803930">
                  <a:extLst>
                    <a:ext uri="{9D8B030D-6E8A-4147-A177-3AD203B41FA5}">
                      <a16:colId xmlns:a16="http://schemas.microsoft.com/office/drawing/2014/main" val="1342666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19483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      ID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In/Out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471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4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662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243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45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174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445971"/>
                  </a:ext>
                </a:extLst>
              </a:tr>
            </a:tbl>
          </a:graphicData>
        </a:graphic>
      </p:graphicFrame>
      <p:pic>
        <p:nvPicPr>
          <p:cNvPr id="12" name="Graphic 11" descr="Garbage with solid fill">
            <a:extLst>
              <a:ext uri="{FF2B5EF4-FFF2-40B4-BE49-F238E27FC236}">
                <a16:creationId xmlns:a16="http://schemas.microsoft.com/office/drawing/2014/main" id="{FA9E97B3-E742-3C4C-B8EF-F13991949F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3396" y="2788799"/>
            <a:ext cx="181947" cy="181947"/>
          </a:xfrm>
          <a:prstGeom prst="rect">
            <a:avLst/>
          </a:prstGeom>
        </p:spPr>
      </p:pic>
      <p:pic>
        <p:nvPicPr>
          <p:cNvPr id="14" name="Graphic 13" descr="Garbage with solid fill">
            <a:extLst>
              <a:ext uri="{FF2B5EF4-FFF2-40B4-BE49-F238E27FC236}">
                <a16:creationId xmlns:a16="http://schemas.microsoft.com/office/drawing/2014/main" id="{43C62A31-3743-AB84-7386-DB3BA148E3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6506" y="3146472"/>
            <a:ext cx="181947" cy="181947"/>
          </a:xfrm>
          <a:prstGeom prst="rect">
            <a:avLst/>
          </a:prstGeom>
        </p:spPr>
      </p:pic>
      <p:pic>
        <p:nvPicPr>
          <p:cNvPr id="17" name="Graphic 16" descr="Garbage with solid fill">
            <a:extLst>
              <a:ext uri="{FF2B5EF4-FFF2-40B4-BE49-F238E27FC236}">
                <a16:creationId xmlns:a16="http://schemas.microsoft.com/office/drawing/2014/main" id="{728F5520-D9FD-0981-2A1C-DFC890FF3B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6506" y="3519697"/>
            <a:ext cx="181947" cy="181947"/>
          </a:xfrm>
          <a:prstGeom prst="rect">
            <a:avLst/>
          </a:prstGeom>
        </p:spPr>
      </p:pic>
      <p:pic>
        <p:nvPicPr>
          <p:cNvPr id="19" name="Graphic 18" descr="Garbage with solid fill">
            <a:extLst>
              <a:ext uri="{FF2B5EF4-FFF2-40B4-BE49-F238E27FC236}">
                <a16:creationId xmlns:a16="http://schemas.microsoft.com/office/drawing/2014/main" id="{49F6BA86-32F2-0819-A5BA-89BCE9F74C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3396" y="3887665"/>
            <a:ext cx="181947" cy="181947"/>
          </a:xfrm>
          <a:prstGeom prst="rect">
            <a:avLst/>
          </a:prstGeom>
        </p:spPr>
      </p:pic>
      <p:pic>
        <p:nvPicPr>
          <p:cNvPr id="20" name="Graphic 19" descr="Garbage with solid fill">
            <a:extLst>
              <a:ext uri="{FF2B5EF4-FFF2-40B4-BE49-F238E27FC236}">
                <a16:creationId xmlns:a16="http://schemas.microsoft.com/office/drawing/2014/main" id="{0697790B-86D5-7399-EE5E-C352F156BC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3396" y="4266147"/>
            <a:ext cx="181947" cy="181947"/>
          </a:xfrm>
          <a:prstGeom prst="rect">
            <a:avLst/>
          </a:prstGeom>
        </p:spPr>
      </p:pic>
      <p:pic>
        <p:nvPicPr>
          <p:cNvPr id="21" name="Graphic 20" descr="Garbage with solid fill">
            <a:extLst>
              <a:ext uri="{FF2B5EF4-FFF2-40B4-BE49-F238E27FC236}">
                <a16:creationId xmlns:a16="http://schemas.microsoft.com/office/drawing/2014/main" id="{B28516C7-7262-ADF7-5F44-3E5A2C629D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3396" y="4659217"/>
            <a:ext cx="181947" cy="18194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411D8A6-8D7E-BF5D-7E4C-8BCDFC6052CC}"/>
              </a:ext>
            </a:extLst>
          </p:cNvPr>
          <p:cNvGrpSpPr/>
          <p:nvPr/>
        </p:nvGrpSpPr>
        <p:grpSpPr>
          <a:xfrm>
            <a:off x="3070853" y="2683853"/>
            <a:ext cx="167243" cy="2216377"/>
            <a:chOff x="3735590" y="2425959"/>
            <a:chExt cx="167243" cy="221637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827C13B-031B-25A8-092D-25669AD81345}"/>
                </a:ext>
              </a:extLst>
            </p:cNvPr>
            <p:cNvSpPr/>
            <p:nvPr/>
          </p:nvSpPr>
          <p:spPr>
            <a:xfrm>
              <a:off x="3788228" y="2546701"/>
              <a:ext cx="55983" cy="200608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EB0740A7-F406-DF8E-A69C-0CA566768955}"/>
                </a:ext>
              </a:extLst>
            </p:cNvPr>
            <p:cNvSpPr/>
            <p:nvPr/>
          </p:nvSpPr>
          <p:spPr>
            <a:xfrm>
              <a:off x="3741575" y="2425959"/>
              <a:ext cx="161258" cy="181947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EEAD4D23-AF28-AA21-5167-E446AF1535B0}"/>
                </a:ext>
              </a:extLst>
            </p:cNvPr>
            <p:cNvSpPr/>
            <p:nvPr/>
          </p:nvSpPr>
          <p:spPr>
            <a:xfrm rot="10800000">
              <a:off x="3735590" y="4460389"/>
              <a:ext cx="161258" cy="181947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C393039-24DD-A494-E397-904252BF0601}"/>
              </a:ext>
            </a:extLst>
          </p:cNvPr>
          <p:cNvSpPr txBox="1"/>
          <p:nvPr/>
        </p:nvSpPr>
        <p:spPr>
          <a:xfrm>
            <a:off x="623395" y="1846371"/>
            <a:ext cx="2608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Parking Spot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F00E16-B5DD-272C-E835-D5331525AF40}"/>
              </a:ext>
            </a:extLst>
          </p:cNvPr>
          <p:cNvSpPr/>
          <p:nvPr/>
        </p:nvSpPr>
        <p:spPr>
          <a:xfrm>
            <a:off x="842186" y="5048758"/>
            <a:ext cx="2160182" cy="27175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Spot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38C16D7-C0C6-702F-53F2-0F805BDE01CC}"/>
              </a:ext>
            </a:extLst>
          </p:cNvPr>
          <p:cNvSpPr/>
          <p:nvPr/>
        </p:nvSpPr>
        <p:spPr>
          <a:xfrm>
            <a:off x="2486602" y="3887665"/>
            <a:ext cx="181947" cy="1819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FAD8046-5593-1924-E7DA-12520FBDF52D}"/>
              </a:ext>
            </a:extLst>
          </p:cNvPr>
          <p:cNvSpPr/>
          <p:nvPr/>
        </p:nvSpPr>
        <p:spPr>
          <a:xfrm>
            <a:off x="2486601" y="4267655"/>
            <a:ext cx="181947" cy="1819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69742C2-2A0F-0555-2632-058C0B90C84E}"/>
              </a:ext>
            </a:extLst>
          </p:cNvPr>
          <p:cNvSpPr/>
          <p:nvPr/>
        </p:nvSpPr>
        <p:spPr>
          <a:xfrm>
            <a:off x="2486602" y="4649208"/>
            <a:ext cx="181947" cy="1819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FB8AC0B-558A-ED4A-F027-49F5E5D3BD01}"/>
              </a:ext>
            </a:extLst>
          </p:cNvPr>
          <p:cNvSpPr/>
          <p:nvPr/>
        </p:nvSpPr>
        <p:spPr>
          <a:xfrm>
            <a:off x="2486600" y="3535043"/>
            <a:ext cx="181947" cy="1819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807F36C-A0B3-9929-5EDF-9FCCD1E2215E}"/>
              </a:ext>
            </a:extLst>
          </p:cNvPr>
          <p:cNvSpPr/>
          <p:nvPr/>
        </p:nvSpPr>
        <p:spPr>
          <a:xfrm>
            <a:off x="2486599" y="3162503"/>
            <a:ext cx="181947" cy="1819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D02D3D4-6B12-BE03-1FF5-D14CA828F01B}"/>
              </a:ext>
            </a:extLst>
          </p:cNvPr>
          <p:cNvSpPr/>
          <p:nvPr/>
        </p:nvSpPr>
        <p:spPr>
          <a:xfrm>
            <a:off x="2490239" y="2792189"/>
            <a:ext cx="181947" cy="1819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aphic 45" descr="Checkbox Checked with solid fill">
            <a:extLst>
              <a:ext uri="{FF2B5EF4-FFF2-40B4-BE49-F238E27FC236}">
                <a16:creationId xmlns:a16="http://schemas.microsoft.com/office/drawing/2014/main" id="{D18C477F-99AA-1021-8236-BB98C5259B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12315" y="2708970"/>
            <a:ext cx="341603" cy="341603"/>
          </a:xfrm>
          <a:prstGeom prst="rect">
            <a:avLst/>
          </a:prstGeom>
        </p:spPr>
      </p:pic>
      <p:pic>
        <p:nvPicPr>
          <p:cNvPr id="47" name="Graphic 46" descr="Checkbox Checked with solid fill">
            <a:extLst>
              <a:ext uri="{FF2B5EF4-FFF2-40B4-BE49-F238E27FC236}">
                <a16:creationId xmlns:a16="http://schemas.microsoft.com/office/drawing/2014/main" id="{2EB515F6-C38F-B9E2-EC20-8E38CF69F0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15033" y="3082674"/>
            <a:ext cx="341603" cy="341603"/>
          </a:xfrm>
          <a:prstGeom prst="rect">
            <a:avLst/>
          </a:prstGeom>
        </p:spPr>
      </p:pic>
      <p:pic>
        <p:nvPicPr>
          <p:cNvPr id="48" name="Graphic 47" descr="Checkbox Checked with solid fill">
            <a:extLst>
              <a:ext uri="{FF2B5EF4-FFF2-40B4-BE49-F238E27FC236}">
                <a16:creationId xmlns:a16="http://schemas.microsoft.com/office/drawing/2014/main" id="{EE4A4B67-3FE7-F23C-4C6F-6797E8B061D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08837" y="3455216"/>
            <a:ext cx="341603" cy="341603"/>
          </a:xfrm>
          <a:prstGeom prst="rect">
            <a:avLst/>
          </a:prstGeom>
        </p:spPr>
      </p:pic>
      <p:pic>
        <p:nvPicPr>
          <p:cNvPr id="49" name="Graphic 48" descr="Checkbox Checked with solid fill">
            <a:extLst>
              <a:ext uri="{FF2B5EF4-FFF2-40B4-BE49-F238E27FC236}">
                <a16:creationId xmlns:a16="http://schemas.microsoft.com/office/drawing/2014/main" id="{4B3F67EE-AAB5-7D49-3A60-D52C5BF5E45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09452" y="4191268"/>
            <a:ext cx="341603" cy="341603"/>
          </a:xfrm>
          <a:prstGeom prst="rect">
            <a:avLst/>
          </a:prstGeom>
        </p:spPr>
      </p:pic>
      <p:pic>
        <p:nvPicPr>
          <p:cNvPr id="57" name="Graphic 56" descr="Checkbox Checked with solid fill">
            <a:extLst>
              <a:ext uri="{FF2B5EF4-FFF2-40B4-BE49-F238E27FC236}">
                <a16:creationId xmlns:a16="http://schemas.microsoft.com/office/drawing/2014/main" id="{749950E0-C009-2D93-E941-2F17B189850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08837" y="4572456"/>
            <a:ext cx="341603" cy="341603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BB369B5A-D0E6-4306-3142-ADC54AF6EDAE}"/>
              </a:ext>
            </a:extLst>
          </p:cNvPr>
          <p:cNvSpPr/>
          <p:nvPr/>
        </p:nvSpPr>
        <p:spPr>
          <a:xfrm>
            <a:off x="3712494" y="1777791"/>
            <a:ext cx="2796776" cy="365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9" name="Table 9">
            <a:extLst>
              <a:ext uri="{FF2B5EF4-FFF2-40B4-BE49-F238E27FC236}">
                <a16:creationId xmlns:a16="http://schemas.microsoft.com/office/drawing/2014/main" id="{F03A67CC-E8B1-3470-86D1-BE23C817F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687370"/>
              </p:ext>
            </p:extLst>
          </p:nvPr>
        </p:nvGraphicFramePr>
        <p:xfrm>
          <a:off x="3781837" y="2314521"/>
          <a:ext cx="2644268" cy="25958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46179">
                  <a:extLst>
                    <a:ext uri="{9D8B030D-6E8A-4147-A177-3AD203B41FA5}">
                      <a16:colId xmlns:a16="http://schemas.microsoft.com/office/drawing/2014/main" val="84685938"/>
                    </a:ext>
                  </a:extLst>
                </a:gridCol>
                <a:gridCol w="557204">
                  <a:extLst>
                    <a:ext uri="{9D8B030D-6E8A-4147-A177-3AD203B41FA5}">
                      <a16:colId xmlns:a16="http://schemas.microsoft.com/office/drawing/2014/main" val="18683733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494105487"/>
                    </a:ext>
                  </a:extLst>
                </a:gridCol>
                <a:gridCol w="803930">
                  <a:extLst>
                    <a:ext uri="{9D8B030D-6E8A-4147-A177-3AD203B41FA5}">
                      <a16:colId xmlns:a16="http://schemas.microsoft.com/office/drawing/2014/main" val="1342666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19483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      ID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In/Out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471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4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662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243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45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174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445971"/>
                  </a:ext>
                </a:extLst>
              </a:tr>
            </a:tbl>
          </a:graphicData>
        </a:graphic>
      </p:graphicFrame>
      <p:pic>
        <p:nvPicPr>
          <p:cNvPr id="60" name="Graphic 59" descr="Garbage with solid fill">
            <a:extLst>
              <a:ext uri="{FF2B5EF4-FFF2-40B4-BE49-F238E27FC236}">
                <a16:creationId xmlns:a16="http://schemas.microsoft.com/office/drawing/2014/main" id="{81BD43BC-1F4E-FEAF-9F2B-62A5D713BC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98339" y="2788799"/>
            <a:ext cx="181947" cy="181947"/>
          </a:xfrm>
          <a:prstGeom prst="rect">
            <a:avLst/>
          </a:prstGeom>
        </p:spPr>
      </p:pic>
      <p:pic>
        <p:nvPicPr>
          <p:cNvPr id="61" name="Graphic 60" descr="Garbage with solid fill">
            <a:extLst>
              <a:ext uri="{FF2B5EF4-FFF2-40B4-BE49-F238E27FC236}">
                <a16:creationId xmlns:a16="http://schemas.microsoft.com/office/drawing/2014/main" id="{1EC8773B-59DD-54FD-67A2-4F84FDC67E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01449" y="3146472"/>
            <a:ext cx="181947" cy="181947"/>
          </a:xfrm>
          <a:prstGeom prst="rect">
            <a:avLst/>
          </a:prstGeom>
        </p:spPr>
      </p:pic>
      <p:pic>
        <p:nvPicPr>
          <p:cNvPr id="62" name="Graphic 61" descr="Garbage with solid fill">
            <a:extLst>
              <a:ext uri="{FF2B5EF4-FFF2-40B4-BE49-F238E27FC236}">
                <a16:creationId xmlns:a16="http://schemas.microsoft.com/office/drawing/2014/main" id="{9EC29BBA-FCC0-54C4-2116-146AC0C3B9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01449" y="3519697"/>
            <a:ext cx="181947" cy="181947"/>
          </a:xfrm>
          <a:prstGeom prst="rect">
            <a:avLst/>
          </a:prstGeom>
        </p:spPr>
      </p:pic>
      <p:pic>
        <p:nvPicPr>
          <p:cNvPr id="63" name="Graphic 62" descr="Garbage with solid fill">
            <a:extLst>
              <a:ext uri="{FF2B5EF4-FFF2-40B4-BE49-F238E27FC236}">
                <a16:creationId xmlns:a16="http://schemas.microsoft.com/office/drawing/2014/main" id="{9516A1F8-EF98-B756-42BF-462AED3D74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98339" y="3887665"/>
            <a:ext cx="181947" cy="181947"/>
          </a:xfrm>
          <a:prstGeom prst="rect">
            <a:avLst/>
          </a:prstGeom>
        </p:spPr>
      </p:pic>
      <p:pic>
        <p:nvPicPr>
          <p:cNvPr id="64" name="Graphic 63" descr="Garbage with solid fill">
            <a:extLst>
              <a:ext uri="{FF2B5EF4-FFF2-40B4-BE49-F238E27FC236}">
                <a16:creationId xmlns:a16="http://schemas.microsoft.com/office/drawing/2014/main" id="{66B133E8-6620-EDE1-B37B-3B20BC7CF4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98339" y="4266147"/>
            <a:ext cx="181947" cy="181947"/>
          </a:xfrm>
          <a:prstGeom prst="rect">
            <a:avLst/>
          </a:prstGeom>
        </p:spPr>
      </p:pic>
      <p:pic>
        <p:nvPicPr>
          <p:cNvPr id="65" name="Graphic 64" descr="Garbage with solid fill">
            <a:extLst>
              <a:ext uri="{FF2B5EF4-FFF2-40B4-BE49-F238E27FC236}">
                <a16:creationId xmlns:a16="http://schemas.microsoft.com/office/drawing/2014/main" id="{C9DED996-F20A-3187-DA26-97D883901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98339" y="4659217"/>
            <a:ext cx="181947" cy="181947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06D3C8A3-F4BA-0C14-3EA6-A3190AF93DE4}"/>
              </a:ext>
            </a:extLst>
          </p:cNvPr>
          <p:cNvGrpSpPr/>
          <p:nvPr/>
        </p:nvGrpSpPr>
        <p:grpSpPr>
          <a:xfrm>
            <a:off x="6245796" y="2683853"/>
            <a:ext cx="167243" cy="2216377"/>
            <a:chOff x="3735590" y="2425959"/>
            <a:chExt cx="167243" cy="221637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CE30741-C33E-5B42-8468-2EB78BE07F82}"/>
                </a:ext>
              </a:extLst>
            </p:cNvPr>
            <p:cNvSpPr/>
            <p:nvPr/>
          </p:nvSpPr>
          <p:spPr>
            <a:xfrm>
              <a:off x="3788228" y="2546701"/>
              <a:ext cx="55983" cy="200608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839FDA4D-8CF9-34E4-7F32-32B6DCDCC52C}"/>
                </a:ext>
              </a:extLst>
            </p:cNvPr>
            <p:cNvSpPr/>
            <p:nvPr/>
          </p:nvSpPr>
          <p:spPr>
            <a:xfrm>
              <a:off x="3741575" y="2425959"/>
              <a:ext cx="161258" cy="181947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F19C9EF4-236F-F00F-654D-C7CC0AA20198}"/>
                </a:ext>
              </a:extLst>
            </p:cNvPr>
            <p:cNvSpPr/>
            <p:nvPr/>
          </p:nvSpPr>
          <p:spPr>
            <a:xfrm rot="10800000">
              <a:off x="3735590" y="4460389"/>
              <a:ext cx="161258" cy="181947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7E9A616D-28E8-13CF-DE68-CB159EB590A0}"/>
              </a:ext>
            </a:extLst>
          </p:cNvPr>
          <p:cNvSpPr txBox="1"/>
          <p:nvPr/>
        </p:nvSpPr>
        <p:spPr>
          <a:xfrm>
            <a:off x="3798338" y="1846371"/>
            <a:ext cx="2608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Dock Door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B6C91B0-2E51-87B5-670B-6651DFAF802C}"/>
              </a:ext>
            </a:extLst>
          </p:cNvPr>
          <p:cNvSpPr/>
          <p:nvPr/>
        </p:nvSpPr>
        <p:spPr>
          <a:xfrm>
            <a:off x="4000627" y="5048758"/>
            <a:ext cx="2206688" cy="27175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Door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4A299D9-B3E7-9D3E-5485-9EE37D501051}"/>
              </a:ext>
            </a:extLst>
          </p:cNvPr>
          <p:cNvSpPr/>
          <p:nvPr/>
        </p:nvSpPr>
        <p:spPr>
          <a:xfrm>
            <a:off x="5661545" y="3887665"/>
            <a:ext cx="181947" cy="1819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574F502-B366-A441-080B-B307C19906B2}"/>
              </a:ext>
            </a:extLst>
          </p:cNvPr>
          <p:cNvSpPr/>
          <p:nvPr/>
        </p:nvSpPr>
        <p:spPr>
          <a:xfrm>
            <a:off x="5661544" y="4267655"/>
            <a:ext cx="181947" cy="1819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03FAE32-BE7D-74BC-4FBF-8ED7C75D2233}"/>
              </a:ext>
            </a:extLst>
          </p:cNvPr>
          <p:cNvSpPr/>
          <p:nvPr/>
        </p:nvSpPr>
        <p:spPr>
          <a:xfrm>
            <a:off x="5661545" y="4649208"/>
            <a:ext cx="181947" cy="1819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12230D0-BF0C-5C7B-8EDC-59A4D40C5D4D}"/>
              </a:ext>
            </a:extLst>
          </p:cNvPr>
          <p:cNvSpPr/>
          <p:nvPr/>
        </p:nvSpPr>
        <p:spPr>
          <a:xfrm>
            <a:off x="5661543" y="3535043"/>
            <a:ext cx="181947" cy="1819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4138983-F83D-9257-1E9B-3E502DC69482}"/>
              </a:ext>
            </a:extLst>
          </p:cNvPr>
          <p:cNvSpPr/>
          <p:nvPr/>
        </p:nvSpPr>
        <p:spPr>
          <a:xfrm>
            <a:off x="5661542" y="3162503"/>
            <a:ext cx="181947" cy="1819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5DAB70E-2DED-7424-DDAC-603785487D95}"/>
              </a:ext>
            </a:extLst>
          </p:cNvPr>
          <p:cNvSpPr/>
          <p:nvPr/>
        </p:nvSpPr>
        <p:spPr>
          <a:xfrm>
            <a:off x="5665182" y="2792189"/>
            <a:ext cx="181947" cy="1819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Graphic 77" descr="Checkbox Checked with solid fill">
            <a:extLst>
              <a:ext uri="{FF2B5EF4-FFF2-40B4-BE49-F238E27FC236}">
                <a16:creationId xmlns:a16="http://schemas.microsoft.com/office/drawing/2014/main" id="{BFE42542-C69B-6AEA-9C77-46EC04A13D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87258" y="2708970"/>
            <a:ext cx="341603" cy="341603"/>
          </a:xfrm>
          <a:prstGeom prst="rect">
            <a:avLst/>
          </a:prstGeom>
        </p:spPr>
      </p:pic>
      <p:pic>
        <p:nvPicPr>
          <p:cNvPr id="79" name="Graphic 78" descr="Checkbox Checked with solid fill">
            <a:extLst>
              <a:ext uri="{FF2B5EF4-FFF2-40B4-BE49-F238E27FC236}">
                <a16:creationId xmlns:a16="http://schemas.microsoft.com/office/drawing/2014/main" id="{4A400E50-BDDB-C1AA-0D32-B5E7779F11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89976" y="3082674"/>
            <a:ext cx="341603" cy="341603"/>
          </a:xfrm>
          <a:prstGeom prst="rect">
            <a:avLst/>
          </a:prstGeom>
        </p:spPr>
      </p:pic>
      <p:pic>
        <p:nvPicPr>
          <p:cNvPr id="80" name="Graphic 79" descr="Checkbox Checked with solid fill">
            <a:extLst>
              <a:ext uri="{FF2B5EF4-FFF2-40B4-BE49-F238E27FC236}">
                <a16:creationId xmlns:a16="http://schemas.microsoft.com/office/drawing/2014/main" id="{0EC6A1B4-9949-A1EA-A5B0-4CEA2B89D2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99504" y="3807836"/>
            <a:ext cx="341603" cy="341603"/>
          </a:xfrm>
          <a:prstGeom prst="rect">
            <a:avLst/>
          </a:prstGeom>
        </p:spPr>
      </p:pic>
      <p:pic>
        <p:nvPicPr>
          <p:cNvPr id="81" name="Graphic 80" descr="Checkbox Checked with solid fill">
            <a:extLst>
              <a:ext uri="{FF2B5EF4-FFF2-40B4-BE49-F238E27FC236}">
                <a16:creationId xmlns:a16="http://schemas.microsoft.com/office/drawing/2014/main" id="{1CDF318E-39C6-4148-89A2-C991E7296B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84395" y="4191268"/>
            <a:ext cx="341603" cy="341603"/>
          </a:xfrm>
          <a:prstGeom prst="rect">
            <a:avLst/>
          </a:prstGeom>
        </p:spPr>
      </p:pic>
      <p:pic>
        <p:nvPicPr>
          <p:cNvPr id="82" name="Graphic 81" descr="Checkbox Checked with solid fill">
            <a:extLst>
              <a:ext uri="{FF2B5EF4-FFF2-40B4-BE49-F238E27FC236}">
                <a16:creationId xmlns:a16="http://schemas.microsoft.com/office/drawing/2014/main" id="{3EC7F5A1-7177-3A27-1144-BC3AF873C24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83780" y="4572456"/>
            <a:ext cx="341603" cy="341603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AA89D1D0-D881-AB78-5248-3ECE7DBB6F57}"/>
              </a:ext>
            </a:extLst>
          </p:cNvPr>
          <p:cNvSpPr/>
          <p:nvPr/>
        </p:nvSpPr>
        <p:spPr>
          <a:xfrm>
            <a:off x="3079023" y="2865800"/>
            <a:ext cx="161258" cy="3416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B192619-5E9E-887B-4876-305A7824308F}"/>
              </a:ext>
            </a:extLst>
          </p:cNvPr>
          <p:cNvSpPr/>
          <p:nvPr/>
        </p:nvSpPr>
        <p:spPr>
          <a:xfrm>
            <a:off x="6252592" y="2873641"/>
            <a:ext cx="161258" cy="6530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82154CE-BE16-F6F3-C63D-613603C906FC}"/>
              </a:ext>
            </a:extLst>
          </p:cNvPr>
          <p:cNvSpPr/>
          <p:nvPr/>
        </p:nvSpPr>
        <p:spPr>
          <a:xfrm>
            <a:off x="1345272" y="5669397"/>
            <a:ext cx="1657096" cy="321165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4B49AF2-6263-8CED-0F84-CAFCC11EAEE2}"/>
              </a:ext>
            </a:extLst>
          </p:cNvPr>
          <p:cNvSpPr txBox="1"/>
          <p:nvPr/>
        </p:nvSpPr>
        <p:spPr>
          <a:xfrm>
            <a:off x="7287491" y="988291"/>
            <a:ext cx="40178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page covers all use cases relating to maintenance of both types of parking locations.</a:t>
            </a:r>
          </a:p>
          <a:p>
            <a:endParaRPr lang="en-US" dirty="0"/>
          </a:p>
          <a:p>
            <a:r>
              <a:rPr lang="en-US" b="1" dirty="0"/>
              <a:t>Actor:</a:t>
            </a:r>
            <a:r>
              <a:rPr lang="en-US" dirty="0"/>
              <a:t> Admin</a:t>
            </a:r>
          </a:p>
          <a:p>
            <a:r>
              <a:rPr lang="en-US" b="1" dirty="0"/>
              <a:t>Use Cases: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Add parking spot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Add dock door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Edit parking spot status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Edit dock door status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Delete parking spot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Delete dock door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7C1857E-5C79-7147-5935-A66E793484F1}"/>
              </a:ext>
            </a:extLst>
          </p:cNvPr>
          <p:cNvSpPr/>
          <p:nvPr/>
        </p:nvSpPr>
        <p:spPr>
          <a:xfrm>
            <a:off x="3980286" y="5669942"/>
            <a:ext cx="1657096" cy="321165"/>
          </a:xfrm>
          <a:prstGeom prst="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405762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6A1D177-4232-6FB9-FDC7-BE7C9310ADFA}"/>
              </a:ext>
            </a:extLst>
          </p:cNvPr>
          <p:cNvGrpSpPr/>
          <p:nvPr/>
        </p:nvGrpSpPr>
        <p:grpSpPr>
          <a:xfrm>
            <a:off x="167937" y="238443"/>
            <a:ext cx="6737066" cy="6070193"/>
            <a:chOff x="1027522" y="688157"/>
            <a:chExt cx="6309619" cy="50150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F531B0A-ACA9-ECB3-6550-DBEEE1016326}"/>
                </a:ext>
              </a:extLst>
            </p:cNvPr>
            <p:cNvSpPr/>
            <p:nvPr/>
          </p:nvSpPr>
          <p:spPr>
            <a:xfrm>
              <a:off x="1058890" y="688157"/>
              <a:ext cx="6278251" cy="501505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2F4587-E433-DDC8-0F3A-E107D9667957}"/>
                </a:ext>
              </a:extLst>
            </p:cNvPr>
            <p:cNvSpPr/>
            <p:nvPr/>
          </p:nvSpPr>
          <p:spPr>
            <a:xfrm>
              <a:off x="2639832" y="688157"/>
              <a:ext cx="4697308" cy="202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CF3A70C-5A6C-D5D4-1DC0-8A289D03D961}"/>
                </a:ext>
              </a:extLst>
            </p:cNvPr>
            <p:cNvSpPr txBox="1"/>
            <p:nvPr/>
          </p:nvSpPr>
          <p:spPr>
            <a:xfrm>
              <a:off x="1027522" y="688157"/>
              <a:ext cx="1612311" cy="203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Trailer Management             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987320-F4AC-50AD-9775-BA673F7A7A76}"/>
                </a:ext>
              </a:extLst>
            </p:cNvPr>
            <p:cNvSpPr txBox="1"/>
            <p:nvPr/>
          </p:nvSpPr>
          <p:spPr>
            <a:xfrm>
              <a:off x="2639833" y="903601"/>
              <a:ext cx="3665551" cy="17799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//</a:t>
              </a:r>
              <a:r>
                <a:rPr lang="en-US" sz="800" dirty="0" err="1"/>
                <a:t>servername:port</a:t>
              </a:r>
              <a:r>
                <a:rPr lang="en-US" sz="800" dirty="0"/>
                <a:t>/warehouse/trailers</a:t>
              </a:r>
            </a:p>
          </p:txBody>
        </p:sp>
        <p:pic>
          <p:nvPicPr>
            <p:cNvPr id="9" name="Graphic 8" descr="Refresh outline">
              <a:extLst>
                <a:ext uri="{FF2B5EF4-FFF2-40B4-BE49-F238E27FC236}">
                  <a16:creationId xmlns:a16="http://schemas.microsoft.com/office/drawing/2014/main" id="{3549987F-E5F4-883D-BBC1-9912F58EC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6596" y="926140"/>
              <a:ext cx="168150" cy="168150"/>
            </a:xfrm>
            <a:prstGeom prst="rect">
              <a:avLst/>
            </a:prstGeom>
          </p:spPr>
        </p:pic>
        <p:pic>
          <p:nvPicPr>
            <p:cNvPr id="11" name="Graphic 10" descr="Home outline">
              <a:extLst>
                <a:ext uri="{FF2B5EF4-FFF2-40B4-BE49-F238E27FC236}">
                  <a16:creationId xmlns:a16="http://schemas.microsoft.com/office/drawing/2014/main" id="{9ED068B0-FF99-A2CD-DC62-BCCDF848C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4771" y="903601"/>
              <a:ext cx="215444" cy="215444"/>
            </a:xfrm>
            <a:prstGeom prst="rect">
              <a:avLst/>
            </a:prstGeom>
          </p:spPr>
        </p:pic>
        <p:pic>
          <p:nvPicPr>
            <p:cNvPr id="13" name="Graphic 12" descr="Caret Right with solid fill">
              <a:extLst>
                <a:ext uri="{FF2B5EF4-FFF2-40B4-BE49-F238E27FC236}">
                  <a16:creationId xmlns:a16="http://schemas.microsoft.com/office/drawing/2014/main" id="{29400210-B379-CBA4-4F3D-FBFC7349C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78277" y="902493"/>
              <a:ext cx="215444" cy="215444"/>
            </a:xfrm>
            <a:prstGeom prst="rect">
              <a:avLst/>
            </a:prstGeom>
          </p:spPr>
        </p:pic>
        <p:pic>
          <p:nvPicPr>
            <p:cNvPr id="15" name="Graphic 14" descr="Caret Left with solid fill">
              <a:extLst>
                <a:ext uri="{FF2B5EF4-FFF2-40B4-BE49-F238E27FC236}">
                  <a16:creationId xmlns:a16="http://schemas.microsoft.com/office/drawing/2014/main" id="{F2FEA0C7-AA9D-C7D0-1095-B7CA394CA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70171" y="902972"/>
              <a:ext cx="215444" cy="21544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635F22D-759F-DA75-AF08-13D48D93E7C3}"/>
                </a:ext>
              </a:extLst>
            </p:cNvPr>
            <p:cNvSpPr/>
            <p:nvPr/>
          </p:nvSpPr>
          <p:spPr>
            <a:xfrm>
              <a:off x="1114771" y="1208598"/>
              <a:ext cx="6128867" cy="44050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80D32A0-B137-5606-5CAC-983B387558F1}"/>
              </a:ext>
            </a:extLst>
          </p:cNvPr>
          <p:cNvSpPr/>
          <p:nvPr/>
        </p:nvSpPr>
        <p:spPr>
          <a:xfrm>
            <a:off x="537550" y="1777790"/>
            <a:ext cx="5984965" cy="41519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B3788-04ED-A849-1392-32C17FF5393D}"/>
              </a:ext>
            </a:extLst>
          </p:cNvPr>
          <p:cNvSpPr txBox="1"/>
          <p:nvPr/>
        </p:nvSpPr>
        <p:spPr>
          <a:xfrm>
            <a:off x="550797" y="1095054"/>
            <a:ext cx="597171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Trailers</a:t>
            </a: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2FE6295D-E1BA-6ADB-926A-BDEED9C7E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182677"/>
              </p:ext>
            </p:extLst>
          </p:nvPr>
        </p:nvGraphicFramePr>
        <p:xfrm>
          <a:off x="606893" y="1911927"/>
          <a:ext cx="5849325" cy="349428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40743">
                  <a:extLst>
                    <a:ext uri="{9D8B030D-6E8A-4147-A177-3AD203B41FA5}">
                      <a16:colId xmlns:a16="http://schemas.microsoft.com/office/drawing/2014/main" val="186837330"/>
                    </a:ext>
                  </a:extLst>
                </a:gridCol>
                <a:gridCol w="1052946">
                  <a:extLst>
                    <a:ext uri="{9D8B030D-6E8A-4147-A177-3AD203B41FA5}">
                      <a16:colId xmlns:a16="http://schemas.microsoft.com/office/drawing/2014/main" val="3494105487"/>
                    </a:ext>
                  </a:extLst>
                </a:gridCol>
                <a:gridCol w="1043709">
                  <a:extLst>
                    <a:ext uri="{9D8B030D-6E8A-4147-A177-3AD203B41FA5}">
                      <a16:colId xmlns:a16="http://schemas.microsoft.com/office/drawing/2014/main" val="1342666611"/>
                    </a:ext>
                  </a:extLst>
                </a:gridCol>
                <a:gridCol w="1681173">
                  <a:extLst>
                    <a:ext uri="{9D8B030D-6E8A-4147-A177-3AD203B41FA5}">
                      <a16:colId xmlns:a16="http://schemas.microsoft.com/office/drawing/2014/main" val="2353860469"/>
                    </a:ext>
                  </a:extLst>
                </a:gridCol>
                <a:gridCol w="230754">
                  <a:extLst>
                    <a:ext uri="{9D8B030D-6E8A-4147-A177-3AD203B41FA5}">
                      <a16:colId xmlns:a16="http://schemas.microsoft.com/office/drawing/2014/main" val="501948300"/>
                    </a:ext>
                  </a:extLst>
                </a:gridCol>
              </a:tblGrid>
              <a:tr h="932642">
                <a:tc>
                  <a:txBody>
                    <a:bodyPr/>
                    <a:lstStyle/>
                    <a:p>
                      <a:r>
                        <a:rPr lang="en-US" dirty="0"/>
                        <a:t>Trailer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Type (PS/DD)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471379"/>
                  </a:ext>
                </a:extLst>
              </a:tr>
              <a:tr h="426941">
                <a:tc>
                  <a:txBody>
                    <a:bodyPr/>
                    <a:lstStyle/>
                    <a:p>
                      <a:r>
                        <a:rPr lang="en-US" dirty="0"/>
                        <a:t>12465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1564487657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440306"/>
                  </a:ext>
                </a:extLst>
              </a:tr>
              <a:tr h="426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4569B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2132154684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662536"/>
                  </a:ext>
                </a:extLst>
              </a:tr>
              <a:tr h="426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6542168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243471"/>
                  </a:ext>
                </a:extLst>
              </a:tr>
              <a:tr h="426941">
                <a:tc>
                  <a:txBody>
                    <a:bodyPr/>
                    <a:lstStyle/>
                    <a:p>
                      <a:r>
                        <a:rPr lang="en-US" dirty="0"/>
                        <a:t>846247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4565432768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458413"/>
                  </a:ext>
                </a:extLst>
              </a:tr>
              <a:tr h="426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A653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5645488463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174475"/>
                  </a:ext>
                </a:extLst>
              </a:tr>
              <a:tr h="426941">
                <a:tc>
                  <a:txBody>
                    <a:bodyPr/>
                    <a:lstStyle/>
                    <a:p>
                      <a:r>
                        <a:rPr lang="en-US" dirty="0"/>
                        <a:t>SNLU119578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2654835645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445971"/>
                  </a:ext>
                </a:extLst>
              </a:tr>
            </a:tbl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1411D8A6-8D7E-BF5D-7E4C-8BCDFC6052CC}"/>
              </a:ext>
            </a:extLst>
          </p:cNvPr>
          <p:cNvGrpSpPr/>
          <p:nvPr/>
        </p:nvGrpSpPr>
        <p:grpSpPr>
          <a:xfrm>
            <a:off x="6250429" y="2858083"/>
            <a:ext cx="205789" cy="2548131"/>
            <a:chOff x="3735590" y="2425959"/>
            <a:chExt cx="167243" cy="221637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827C13B-031B-25A8-092D-25669AD81345}"/>
                </a:ext>
              </a:extLst>
            </p:cNvPr>
            <p:cNvSpPr/>
            <p:nvPr/>
          </p:nvSpPr>
          <p:spPr>
            <a:xfrm>
              <a:off x="3788228" y="2546701"/>
              <a:ext cx="55983" cy="200608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EB0740A7-F406-DF8E-A69C-0CA566768955}"/>
                </a:ext>
              </a:extLst>
            </p:cNvPr>
            <p:cNvSpPr/>
            <p:nvPr/>
          </p:nvSpPr>
          <p:spPr>
            <a:xfrm>
              <a:off x="3741575" y="2425959"/>
              <a:ext cx="161258" cy="181947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EEAD4D23-AF28-AA21-5167-E446AF1535B0}"/>
                </a:ext>
              </a:extLst>
            </p:cNvPr>
            <p:cNvSpPr/>
            <p:nvPr/>
          </p:nvSpPr>
          <p:spPr>
            <a:xfrm rot="10800000">
              <a:off x="3735590" y="4460389"/>
              <a:ext cx="161258" cy="181947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4F00E16-B5DD-272C-E835-D5331525AF40}"/>
              </a:ext>
            </a:extLst>
          </p:cNvPr>
          <p:cNvSpPr/>
          <p:nvPr/>
        </p:nvSpPr>
        <p:spPr>
          <a:xfrm>
            <a:off x="1439908" y="5531622"/>
            <a:ext cx="1566651" cy="27175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In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A89D1D0-D881-AB78-5248-3ECE7DBB6F57}"/>
              </a:ext>
            </a:extLst>
          </p:cNvPr>
          <p:cNvSpPr/>
          <p:nvPr/>
        </p:nvSpPr>
        <p:spPr>
          <a:xfrm>
            <a:off x="6279859" y="3067264"/>
            <a:ext cx="154292" cy="2062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4B49AF2-6263-8CED-0F84-CAFCC11EAEE2}"/>
              </a:ext>
            </a:extLst>
          </p:cNvPr>
          <p:cNvSpPr txBox="1"/>
          <p:nvPr/>
        </p:nvSpPr>
        <p:spPr>
          <a:xfrm>
            <a:off x="7287491" y="988291"/>
            <a:ext cx="40178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page is the home page for all users</a:t>
            </a:r>
          </a:p>
          <a:p>
            <a:endParaRPr lang="en-US" dirty="0"/>
          </a:p>
          <a:p>
            <a:r>
              <a:rPr lang="en-US" b="1" dirty="0"/>
              <a:t>Actor:</a:t>
            </a:r>
            <a:r>
              <a:rPr lang="en-US" dirty="0"/>
              <a:t> Gatekeeper</a:t>
            </a:r>
          </a:p>
          <a:p>
            <a:r>
              <a:rPr lang="en-US" b="1" dirty="0"/>
              <a:t>Use Cases: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View trailers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Add trailer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Delete trailer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DA8AE0-1E99-35B7-F613-8A5DF17932FB}"/>
              </a:ext>
            </a:extLst>
          </p:cNvPr>
          <p:cNvSpPr/>
          <p:nvPr/>
        </p:nvSpPr>
        <p:spPr>
          <a:xfrm>
            <a:off x="3800709" y="5531622"/>
            <a:ext cx="1566651" cy="27175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Out</a:t>
            </a:r>
          </a:p>
        </p:txBody>
      </p:sp>
    </p:spTree>
    <p:extLst>
      <p:ext uri="{BB962C8B-B14F-4D97-AF65-F5344CB8AC3E}">
        <p14:creationId xmlns:p14="http://schemas.microsoft.com/office/powerpoint/2010/main" val="80667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6A1D177-4232-6FB9-FDC7-BE7C9310ADFA}"/>
              </a:ext>
            </a:extLst>
          </p:cNvPr>
          <p:cNvGrpSpPr/>
          <p:nvPr/>
        </p:nvGrpSpPr>
        <p:grpSpPr>
          <a:xfrm>
            <a:off x="167937" y="185134"/>
            <a:ext cx="6737066" cy="6070193"/>
            <a:chOff x="1027522" y="688157"/>
            <a:chExt cx="6309619" cy="50150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F531B0A-ACA9-ECB3-6550-DBEEE1016326}"/>
                </a:ext>
              </a:extLst>
            </p:cNvPr>
            <p:cNvSpPr/>
            <p:nvPr/>
          </p:nvSpPr>
          <p:spPr>
            <a:xfrm>
              <a:off x="1058890" y="688157"/>
              <a:ext cx="6278251" cy="501505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2F4587-E433-DDC8-0F3A-E107D9667957}"/>
                </a:ext>
              </a:extLst>
            </p:cNvPr>
            <p:cNvSpPr/>
            <p:nvPr/>
          </p:nvSpPr>
          <p:spPr>
            <a:xfrm>
              <a:off x="2639832" y="688157"/>
              <a:ext cx="4697308" cy="202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CF3A70C-5A6C-D5D4-1DC0-8A289D03D961}"/>
                </a:ext>
              </a:extLst>
            </p:cNvPr>
            <p:cNvSpPr txBox="1"/>
            <p:nvPr/>
          </p:nvSpPr>
          <p:spPr>
            <a:xfrm>
              <a:off x="1027522" y="688157"/>
              <a:ext cx="1612311" cy="203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Trailer Management             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987320-F4AC-50AD-9775-BA673F7A7A76}"/>
                </a:ext>
              </a:extLst>
            </p:cNvPr>
            <p:cNvSpPr txBox="1"/>
            <p:nvPr/>
          </p:nvSpPr>
          <p:spPr>
            <a:xfrm>
              <a:off x="2639833" y="903601"/>
              <a:ext cx="3665551" cy="17799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//</a:t>
              </a:r>
              <a:r>
                <a:rPr lang="en-US" sz="800" dirty="0" err="1"/>
                <a:t>servername:port</a:t>
              </a:r>
              <a:r>
                <a:rPr lang="en-US" sz="800" dirty="0"/>
                <a:t>/warehouse/trailers</a:t>
              </a:r>
            </a:p>
          </p:txBody>
        </p:sp>
        <p:pic>
          <p:nvPicPr>
            <p:cNvPr id="9" name="Graphic 8" descr="Refresh outline">
              <a:extLst>
                <a:ext uri="{FF2B5EF4-FFF2-40B4-BE49-F238E27FC236}">
                  <a16:creationId xmlns:a16="http://schemas.microsoft.com/office/drawing/2014/main" id="{3549987F-E5F4-883D-BBC1-9912F58EC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6596" y="926140"/>
              <a:ext cx="168150" cy="168150"/>
            </a:xfrm>
            <a:prstGeom prst="rect">
              <a:avLst/>
            </a:prstGeom>
          </p:spPr>
        </p:pic>
        <p:pic>
          <p:nvPicPr>
            <p:cNvPr id="11" name="Graphic 10" descr="Home outline">
              <a:extLst>
                <a:ext uri="{FF2B5EF4-FFF2-40B4-BE49-F238E27FC236}">
                  <a16:creationId xmlns:a16="http://schemas.microsoft.com/office/drawing/2014/main" id="{9ED068B0-FF99-A2CD-DC62-BCCDF848C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4771" y="903601"/>
              <a:ext cx="215444" cy="215444"/>
            </a:xfrm>
            <a:prstGeom prst="rect">
              <a:avLst/>
            </a:prstGeom>
          </p:spPr>
        </p:pic>
        <p:pic>
          <p:nvPicPr>
            <p:cNvPr id="13" name="Graphic 12" descr="Caret Right with solid fill">
              <a:extLst>
                <a:ext uri="{FF2B5EF4-FFF2-40B4-BE49-F238E27FC236}">
                  <a16:creationId xmlns:a16="http://schemas.microsoft.com/office/drawing/2014/main" id="{29400210-B379-CBA4-4F3D-FBFC7349C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78277" y="902493"/>
              <a:ext cx="215444" cy="215444"/>
            </a:xfrm>
            <a:prstGeom prst="rect">
              <a:avLst/>
            </a:prstGeom>
          </p:spPr>
        </p:pic>
        <p:pic>
          <p:nvPicPr>
            <p:cNvPr id="15" name="Graphic 14" descr="Caret Left with solid fill">
              <a:extLst>
                <a:ext uri="{FF2B5EF4-FFF2-40B4-BE49-F238E27FC236}">
                  <a16:creationId xmlns:a16="http://schemas.microsoft.com/office/drawing/2014/main" id="{F2FEA0C7-AA9D-C7D0-1095-B7CA394CA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70171" y="902972"/>
              <a:ext cx="215444" cy="21544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635F22D-759F-DA75-AF08-13D48D93E7C3}"/>
                </a:ext>
              </a:extLst>
            </p:cNvPr>
            <p:cNvSpPr/>
            <p:nvPr/>
          </p:nvSpPr>
          <p:spPr>
            <a:xfrm>
              <a:off x="1114771" y="1208598"/>
              <a:ext cx="6128867" cy="44050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80D32A0-B137-5606-5CAC-983B387558F1}"/>
              </a:ext>
            </a:extLst>
          </p:cNvPr>
          <p:cNvSpPr/>
          <p:nvPr/>
        </p:nvSpPr>
        <p:spPr>
          <a:xfrm>
            <a:off x="537550" y="1777790"/>
            <a:ext cx="5984965" cy="41519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B3788-04ED-A849-1392-32C17FF5393D}"/>
              </a:ext>
            </a:extLst>
          </p:cNvPr>
          <p:cNvSpPr txBox="1"/>
          <p:nvPr/>
        </p:nvSpPr>
        <p:spPr>
          <a:xfrm>
            <a:off x="550797" y="1095054"/>
            <a:ext cx="597171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Trailers</a:t>
            </a: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2FE6295D-E1BA-6ADB-926A-BDEED9C7E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095478"/>
              </p:ext>
            </p:extLst>
          </p:nvPr>
        </p:nvGraphicFramePr>
        <p:xfrm>
          <a:off x="606893" y="1911927"/>
          <a:ext cx="5849325" cy="349428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40743">
                  <a:extLst>
                    <a:ext uri="{9D8B030D-6E8A-4147-A177-3AD203B41FA5}">
                      <a16:colId xmlns:a16="http://schemas.microsoft.com/office/drawing/2014/main" val="186837330"/>
                    </a:ext>
                  </a:extLst>
                </a:gridCol>
                <a:gridCol w="1052946">
                  <a:extLst>
                    <a:ext uri="{9D8B030D-6E8A-4147-A177-3AD203B41FA5}">
                      <a16:colId xmlns:a16="http://schemas.microsoft.com/office/drawing/2014/main" val="3494105487"/>
                    </a:ext>
                  </a:extLst>
                </a:gridCol>
                <a:gridCol w="1043709">
                  <a:extLst>
                    <a:ext uri="{9D8B030D-6E8A-4147-A177-3AD203B41FA5}">
                      <a16:colId xmlns:a16="http://schemas.microsoft.com/office/drawing/2014/main" val="1342666611"/>
                    </a:ext>
                  </a:extLst>
                </a:gridCol>
                <a:gridCol w="1681173">
                  <a:extLst>
                    <a:ext uri="{9D8B030D-6E8A-4147-A177-3AD203B41FA5}">
                      <a16:colId xmlns:a16="http://schemas.microsoft.com/office/drawing/2014/main" val="2353860469"/>
                    </a:ext>
                  </a:extLst>
                </a:gridCol>
                <a:gridCol w="230754">
                  <a:extLst>
                    <a:ext uri="{9D8B030D-6E8A-4147-A177-3AD203B41FA5}">
                      <a16:colId xmlns:a16="http://schemas.microsoft.com/office/drawing/2014/main" val="501948300"/>
                    </a:ext>
                  </a:extLst>
                </a:gridCol>
              </a:tblGrid>
              <a:tr h="932642">
                <a:tc>
                  <a:txBody>
                    <a:bodyPr/>
                    <a:lstStyle/>
                    <a:p>
                      <a:r>
                        <a:rPr lang="en-US" dirty="0"/>
                        <a:t>Trailer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Type (PS/DD)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471379"/>
                  </a:ext>
                </a:extLst>
              </a:tr>
              <a:tr h="426941">
                <a:tc>
                  <a:txBody>
                    <a:bodyPr/>
                    <a:lstStyle/>
                    <a:p>
                      <a:r>
                        <a:rPr lang="en-US" dirty="0"/>
                        <a:t>12465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1564487657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440306"/>
                  </a:ext>
                </a:extLst>
              </a:tr>
              <a:tr h="426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4569B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2132154684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662536"/>
                  </a:ext>
                </a:extLst>
              </a:tr>
              <a:tr h="426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6542168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243471"/>
                  </a:ext>
                </a:extLst>
              </a:tr>
              <a:tr h="426941">
                <a:tc>
                  <a:txBody>
                    <a:bodyPr/>
                    <a:lstStyle/>
                    <a:p>
                      <a:r>
                        <a:rPr lang="en-US" dirty="0"/>
                        <a:t>846247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4565432768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458413"/>
                  </a:ext>
                </a:extLst>
              </a:tr>
              <a:tr h="426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A653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5645488463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174475"/>
                  </a:ext>
                </a:extLst>
              </a:tr>
              <a:tr h="426941">
                <a:tc>
                  <a:txBody>
                    <a:bodyPr/>
                    <a:lstStyle/>
                    <a:p>
                      <a:r>
                        <a:rPr lang="en-US" dirty="0"/>
                        <a:t>SNLU119578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2654835645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445971"/>
                  </a:ext>
                </a:extLst>
              </a:tr>
            </a:tbl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1411D8A6-8D7E-BF5D-7E4C-8BCDFC6052CC}"/>
              </a:ext>
            </a:extLst>
          </p:cNvPr>
          <p:cNvGrpSpPr/>
          <p:nvPr/>
        </p:nvGrpSpPr>
        <p:grpSpPr>
          <a:xfrm>
            <a:off x="6250429" y="2858083"/>
            <a:ext cx="205789" cy="2548131"/>
            <a:chOff x="3735590" y="2425959"/>
            <a:chExt cx="167243" cy="221637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827C13B-031B-25A8-092D-25669AD81345}"/>
                </a:ext>
              </a:extLst>
            </p:cNvPr>
            <p:cNvSpPr/>
            <p:nvPr/>
          </p:nvSpPr>
          <p:spPr>
            <a:xfrm>
              <a:off x="3788228" y="2546701"/>
              <a:ext cx="55983" cy="200608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EB0740A7-F406-DF8E-A69C-0CA566768955}"/>
                </a:ext>
              </a:extLst>
            </p:cNvPr>
            <p:cNvSpPr/>
            <p:nvPr/>
          </p:nvSpPr>
          <p:spPr>
            <a:xfrm>
              <a:off x="3741575" y="2425959"/>
              <a:ext cx="161258" cy="181947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EEAD4D23-AF28-AA21-5167-E446AF1535B0}"/>
                </a:ext>
              </a:extLst>
            </p:cNvPr>
            <p:cNvSpPr/>
            <p:nvPr/>
          </p:nvSpPr>
          <p:spPr>
            <a:xfrm rot="10800000">
              <a:off x="3735590" y="4460389"/>
              <a:ext cx="161258" cy="181947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AA89D1D0-D881-AB78-5248-3ECE7DBB6F57}"/>
              </a:ext>
            </a:extLst>
          </p:cNvPr>
          <p:cNvSpPr/>
          <p:nvPr/>
        </p:nvSpPr>
        <p:spPr>
          <a:xfrm>
            <a:off x="6279859" y="3067264"/>
            <a:ext cx="154292" cy="2062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4B49AF2-6263-8CED-0F84-CAFCC11EAEE2}"/>
              </a:ext>
            </a:extLst>
          </p:cNvPr>
          <p:cNvSpPr txBox="1"/>
          <p:nvPr/>
        </p:nvSpPr>
        <p:spPr>
          <a:xfrm>
            <a:off x="7287491" y="988291"/>
            <a:ext cx="40178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page is the home page for all users</a:t>
            </a:r>
          </a:p>
          <a:p>
            <a:endParaRPr lang="en-US" dirty="0"/>
          </a:p>
          <a:p>
            <a:r>
              <a:rPr lang="en-US" b="1" dirty="0"/>
              <a:t>Actor: </a:t>
            </a:r>
            <a:r>
              <a:rPr lang="en-US" dirty="0"/>
              <a:t>Spotter</a:t>
            </a:r>
          </a:p>
          <a:p>
            <a:r>
              <a:rPr lang="en-US" b="1" dirty="0"/>
              <a:t>Use Cases: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View trailers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Edit trailer location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26A765E-C79B-B736-C318-86F9B673BE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74538" y="4201410"/>
            <a:ext cx="996527" cy="3200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02EE7C-D4DF-F3C0-DDF0-842F7A46E76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64419" y="3744775"/>
            <a:ext cx="1016767" cy="7348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4ECE254-8844-D8E4-22C5-6850FAB2C7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84659" y="5036986"/>
            <a:ext cx="996527" cy="32009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C38E1CE-BBA2-CE0D-6D32-FFAD03449F5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86578" y="4606493"/>
            <a:ext cx="994608" cy="32009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427CB8D-402B-C1B7-9F5D-74E4591BCC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84659" y="3315179"/>
            <a:ext cx="994608" cy="32009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7801B85-466C-4D98-7DAB-636B0F257E0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96741" y="2900138"/>
            <a:ext cx="994608" cy="32009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363C2F6-1C92-DFD1-A183-0E784E8E123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37235" y="4161846"/>
            <a:ext cx="963550" cy="31779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14FD202-DA70-0CEC-EBA4-1068F3BFCEC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24842" y="2900138"/>
            <a:ext cx="994608" cy="141324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F6FD281-5F3E-CCE6-F783-921D2E7FF85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37656" y="4615187"/>
            <a:ext cx="963550" cy="32009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62BB7C2-E786-01CF-B800-D0E5A11E0F2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24842" y="5031327"/>
            <a:ext cx="963550" cy="32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6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6A1D177-4232-6FB9-FDC7-BE7C9310ADFA}"/>
              </a:ext>
            </a:extLst>
          </p:cNvPr>
          <p:cNvGrpSpPr/>
          <p:nvPr/>
        </p:nvGrpSpPr>
        <p:grpSpPr>
          <a:xfrm>
            <a:off x="161499" y="238443"/>
            <a:ext cx="6737066" cy="6070193"/>
            <a:chOff x="1027522" y="688157"/>
            <a:chExt cx="6309619" cy="50150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F531B0A-ACA9-ECB3-6550-DBEEE1016326}"/>
                </a:ext>
              </a:extLst>
            </p:cNvPr>
            <p:cNvSpPr/>
            <p:nvPr/>
          </p:nvSpPr>
          <p:spPr>
            <a:xfrm>
              <a:off x="1058890" y="688157"/>
              <a:ext cx="6278251" cy="501505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2F4587-E433-DDC8-0F3A-E107D9667957}"/>
                </a:ext>
              </a:extLst>
            </p:cNvPr>
            <p:cNvSpPr/>
            <p:nvPr/>
          </p:nvSpPr>
          <p:spPr>
            <a:xfrm>
              <a:off x="2639832" y="688157"/>
              <a:ext cx="4697308" cy="202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CF3A70C-5A6C-D5D4-1DC0-8A289D03D961}"/>
                </a:ext>
              </a:extLst>
            </p:cNvPr>
            <p:cNvSpPr txBox="1"/>
            <p:nvPr/>
          </p:nvSpPr>
          <p:spPr>
            <a:xfrm>
              <a:off x="1027522" y="688157"/>
              <a:ext cx="1612311" cy="203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Trailer Management             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987320-F4AC-50AD-9775-BA673F7A7A76}"/>
                </a:ext>
              </a:extLst>
            </p:cNvPr>
            <p:cNvSpPr txBox="1"/>
            <p:nvPr/>
          </p:nvSpPr>
          <p:spPr>
            <a:xfrm>
              <a:off x="2639833" y="903601"/>
              <a:ext cx="3665551" cy="17799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//</a:t>
              </a:r>
              <a:r>
                <a:rPr lang="en-US" sz="800" dirty="0" err="1"/>
                <a:t>servername:port</a:t>
              </a:r>
              <a:r>
                <a:rPr lang="en-US" sz="800" dirty="0"/>
                <a:t>/warehouse/trailers</a:t>
              </a:r>
            </a:p>
          </p:txBody>
        </p:sp>
        <p:pic>
          <p:nvPicPr>
            <p:cNvPr id="9" name="Graphic 8" descr="Refresh outline">
              <a:extLst>
                <a:ext uri="{FF2B5EF4-FFF2-40B4-BE49-F238E27FC236}">
                  <a16:creationId xmlns:a16="http://schemas.microsoft.com/office/drawing/2014/main" id="{3549987F-E5F4-883D-BBC1-9912F58EC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6596" y="926140"/>
              <a:ext cx="168150" cy="168150"/>
            </a:xfrm>
            <a:prstGeom prst="rect">
              <a:avLst/>
            </a:prstGeom>
          </p:spPr>
        </p:pic>
        <p:pic>
          <p:nvPicPr>
            <p:cNvPr id="11" name="Graphic 10" descr="Home outline">
              <a:extLst>
                <a:ext uri="{FF2B5EF4-FFF2-40B4-BE49-F238E27FC236}">
                  <a16:creationId xmlns:a16="http://schemas.microsoft.com/office/drawing/2014/main" id="{9ED068B0-FF99-A2CD-DC62-BCCDF848C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4771" y="903601"/>
              <a:ext cx="215444" cy="215444"/>
            </a:xfrm>
            <a:prstGeom prst="rect">
              <a:avLst/>
            </a:prstGeom>
          </p:spPr>
        </p:pic>
        <p:pic>
          <p:nvPicPr>
            <p:cNvPr id="13" name="Graphic 12" descr="Caret Right with solid fill">
              <a:extLst>
                <a:ext uri="{FF2B5EF4-FFF2-40B4-BE49-F238E27FC236}">
                  <a16:creationId xmlns:a16="http://schemas.microsoft.com/office/drawing/2014/main" id="{29400210-B379-CBA4-4F3D-FBFC7349C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78277" y="902493"/>
              <a:ext cx="215444" cy="215444"/>
            </a:xfrm>
            <a:prstGeom prst="rect">
              <a:avLst/>
            </a:prstGeom>
          </p:spPr>
        </p:pic>
        <p:pic>
          <p:nvPicPr>
            <p:cNvPr id="15" name="Graphic 14" descr="Caret Left with solid fill">
              <a:extLst>
                <a:ext uri="{FF2B5EF4-FFF2-40B4-BE49-F238E27FC236}">
                  <a16:creationId xmlns:a16="http://schemas.microsoft.com/office/drawing/2014/main" id="{F2FEA0C7-AA9D-C7D0-1095-B7CA394CA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70171" y="902972"/>
              <a:ext cx="215444" cy="21544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635F22D-759F-DA75-AF08-13D48D93E7C3}"/>
                </a:ext>
              </a:extLst>
            </p:cNvPr>
            <p:cNvSpPr/>
            <p:nvPr/>
          </p:nvSpPr>
          <p:spPr>
            <a:xfrm>
              <a:off x="1114771" y="1208598"/>
              <a:ext cx="6128867" cy="44050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80D32A0-B137-5606-5CAC-983B387558F1}"/>
              </a:ext>
            </a:extLst>
          </p:cNvPr>
          <p:cNvSpPr/>
          <p:nvPr/>
        </p:nvSpPr>
        <p:spPr>
          <a:xfrm>
            <a:off x="537550" y="1777790"/>
            <a:ext cx="5984965" cy="41519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B3788-04ED-A849-1392-32C17FF5393D}"/>
              </a:ext>
            </a:extLst>
          </p:cNvPr>
          <p:cNvSpPr txBox="1"/>
          <p:nvPr/>
        </p:nvSpPr>
        <p:spPr>
          <a:xfrm>
            <a:off x="550797" y="1095054"/>
            <a:ext cx="597171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Trailers</a:t>
            </a: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2FE6295D-E1BA-6ADB-926A-BDEED9C7E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051275"/>
              </p:ext>
            </p:extLst>
          </p:nvPr>
        </p:nvGraphicFramePr>
        <p:xfrm>
          <a:off x="606893" y="1911927"/>
          <a:ext cx="5849325" cy="349428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40743">
                  <a:extLst>
                    <a:ext uri="{9D8B030D-6E8A-4147-A177-3AD203B41FA5}">
                      <a16:colId xmlns:a16="http://schemas.microsoft.com/office/drawing/2014/main" val="186837330"/>
                    </a:ext>
                  </a:extLst>
                </a:gridCol>
                <a:gridCol w="1052946">
                  <a:extLst>
                    <a:ext uri="{9D8B030D-6E8A-4147-A177-3AD203B41FA5}">
                      <a16:colId xmlns:a16="http://schemas.microsoft.com/office/drawing/2014/main" val="3494105487"/>
                    </a:ext>
                  </a:extLst>
                </a:gridCol>
                <a:gridCol w="1043709">
                  <a:extLst>
                    <a:ext uri="{9D8B030D-6E8A-4147-A177-3AD203B41FA5}">
                      <a16:colId xmlns:a16="http://schemas.microsoft.com/office/drawing/2014/main" val="1342666611"/>
                    </a:ext>
                  </a:extLst>
                </a:gridCol>
                <a:gridCol w="1681173">
                  <a:extLst>
                    <a:ext uri="{9D8B030D-6E8A-4147-A177-3AD203B41FA5}">
                      <a16:colId xmlns:a16="http://schemas.microsoft.com/office/drawing/2014/main" val="2353860469"/>
                    </a:ext>
                  </a:extLst>
                </a:gridCol>
                <a:gridCol w="230754">
                  <a:extLst>
                    <a:ext uri="{9D8B030D-6E8A-4147-A177-3AD203B41FA5}">
                      <a16:colId xmlns:a16="http://schemas.microsoft.com/office/drawing/2014/main" val="501948300"/>
                    </a:ext>
                  </a:extLst>
                </a:gridCol>
              </a:tblGrid>
              <a:tr h="932642">
                <a:tc>
                  <a:txBody>
                    <a:bodyPr/>
                    <a:lstStyle/>
                    <a:p>
                      <a:r>
                        <a:rPr lang="en-US" dirty="0"/>
                        <a:t>Trailer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Type (PS/DD)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471379"/>
                  </a:ext>
                </a:extLst>
              </a:tr>
              <a:tr h="426941">
                <a:tc>
                  <a:txBody>
                    <a:bodyPr/>
                    <a:lstStyle/>
                    <a:p>
                      <a:r>
                        <a:rPr lang="en-US" dirty="0"/>
                        <a:t>12465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1564487657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440306"/>
                  </a:ext>
                </a:extLst>
              </a:tr>
              <a:tr h="426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4569B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2132154684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662536"/>
                  </a:ext>
                </a:extLst>
              </a:tr>
              <a:tr h="426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6542168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243471"/>
                  </a:ext>
                </a:extLst>
              </a:tr>
              <a:tr h="426941">
                <a:tc>
                  <a:txBody>
                    <a:bodyPr/>
                    <a:lstStyle/>
                    <a:p>
                      <a:r>
                        <a:rPr lang="en-US" dirty="0"/>
                        <a:t>846247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4565432768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458413"/>
                  </a:ext>
                </a:extLst>
              </a:tr>
              <a:tr h="426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A653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5645488463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174475"/>
                  </a:ext>
                </a:extLst>
              </a:tr>
              <a:tr h="426941">
                <a:tc>
                  <a:txBody>
                    <a:bodyPr/>
                    <a:lstStyle/>
                    <a:p>
                      <a:r>
                        <a:rPr lang="en-US" dirty="0"/>
                        <a:t>SNLU119578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2654835645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445971"/>
                  </a:ext>
                </a:extLst>
              </a:tr>
            </a:tbl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1411D8A6-8D7E-BF5D-7E4C-8BCDFC6052CC}"/>
              </a:ext>
            </a:extLst>
          </p:cNvPr>
          <p:cNvGrpSpPr/>
          <p:nvPr/>
        </p:nvGrpSpPr>
        <p:grpSpPr>
          <a:xfrm>
            <a:off x="6250429" y="2858083"/>
            <a:ext cx="205789" cy="2548131"/>
            <a:chOff x="3735590" y="2425959"/>
            <a:chExt cx="167243" cy="221637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827C13B-031B-25A8-092D-25669AD81345}"/>
                </a:ext>
              </a:extLst>
            </p:cNvPr>
            <p:cNvSpPr/>
            <p:nvPr/>
          </p:nvSpPr>
          <p:spPr>
            <a:xfrm>
              <a:off x="3788228" y="2546701"/>
              <a:ext cx="55983" cy="200608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EB0740A7-F406-DF8E-A69C-0CA566768955}"/>
                </a:ext>
              </a:extLst>
            </p:cNvPr>
            <p:cNvSpPr/>
            <p:nvPr/>
          </p:nvSpPr>
          <p:spPr>
            <a:xfrm>
              <a:off x="3741575" y="2425959"/>
              <a:ext cx="161258" cy="181947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EEAD4D23-AF28-AA21-5167-E446AF1535B0}"/>
                </a:ext>
              </a:extLst>
            </p:cNvPr>
            <p:cNvSpPr/>
            <p:nvPr/>
          </p:nvSpPr>
          <p:spPr>
            <a:xfrm rot="10800000">
              <a:off x="3735590" y="4460389"/>
              <a:ext cx="161258" cy="181947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AA89D1D0-D881-AB78-5248-3ECE7DBB6F57}"/>
              </a:ext>
            </a:extLst>
          </p:cNvPr>
          <p:cNvSpPr/>
          <p:nvPr/>
        </p:nvSpPr>
        <p:spPr>
          <a:xfrm>
            <a:off x="6279859" y="3067264"/>
            <a:ext cx="154292" cy="2062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4B49AF2-6263-8CED-0F84-CAFCC11EAEE2}"/>
              </a:ext>
            </a:extLst>
          </p:cNvPr>
          <p:cNvSpPr txBox="1"/>
          <p:nvPr/>
        </p:nvSpPr>
        <p:spPr>
          <a:xfrm>
            <a:off x="7287491" y="988291"/>
            <a:ext cx="4017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page is the home page for all users</a:t>
            </a:r>
          </a:p>
          <a:p>
            <a:endParaRPr lang="en-US" dirty="0"/>
          </a:p>
          <a:p>
            <a:r>
              <a:rPr lang="en-US" b="1" dirty="0"/>
              <a:t>Actor: </a:t>
            </a:r>
            <a:r>
              <a:rPr lang="en-US" dirty="0"/>
              <a:t>Warehouse Operator</a:t>
            </a:r>
          </a:p>
          <a:p>
            <a:r>
              <a:rPr lang="en-US" b="1" dirty="0"/>
              <a:t>Use Cases: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View trailers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Edit trailer load status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77F28A-DF6B-F6D2-326B-B3B514F72DF4}"/>
              </a:ext>
            </a:extLst>
          </p:cNvPr>
          <p:cNvSpPr/>
          <p:nvPr/>
        </p:nvSpPr>
        <p:spPr>
          <a:xfrm>
            <a:off x="4593332" y="5514609"/>
            <a:ext cx="1657096" cy="321165"/>
          </a:xfrm>
          <a:prstGeom prst="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372156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6A1D177-4232-6FB9-FDC7-BE7C9310ADFA}"/>
              </a:ext>
            </a:extLst>
          </p:cNvPr>
          <p:cNvGrpSpPr/>
          <p:nvPr/>
        </p:nvGrpSpPr>
        <p:grpSpPr>
          <a:xfrm>
            <a:off x="380894" y="441680"/>
            <a:ext cx="4615980" cy="5672793"/>
            <a:chOff x="1027522" y="688157"/>
            <a:chExt cx="6309619" cy="50150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F531B0A-ACA9-ECB3-6550-DBEEE1016326}"/>
                </a:ext>
              </a:extLst>
            </p:cNvPr>
            <p:cNvSpPr/>
            <p:nvPr/>
          </p:nvSpPr>
          <p:spPr>
            <a:xfrm>
              <a:off x="1058890" y="688157"/>
              <a:ext cx="6278251" cy="501505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CF3A70C-5A6C-D5D4-1DC0-8A289D03D961}"/>
                </a:ext>
              </a:extLst>
            </p:cNvPr>
            <p:cNvSpPr txBox="1"/>
            <p:nvPr/>
          </p:nvSpPr>
          <p:spPr>
            <a:xfrm>
              <a:off x="1027522" y="688157"/>
              <a:ext cx="16123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Trailer Check In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987320-F4AC-50AD-9775-BA673F7A7A76}"/>
                </a:ext>
              </a:extLst>
            </p:cNvPr>
            <p:cNvSpPr txBox="1"/>
            <p:nvPr/>
          </p:nvSpPr>
          <p:spPr>
            <a:xfrm>
              <a:off x="1114771" y="903559"/>
              <a:ext cx="3665551" cy="2154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\\servername:port\warehouse\trailers\checkIn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635F22D-759F-DA75-AF08-13D48D93E7C3}"/>
                </a:ext>
              </a:extLst>
            </p:cNvPr>
            <p:cNvSpPr/>
            <p:nvPr/>
          </p:nvSpPr>
          <p:spPr>
            <a:xfrm>
              <a:off x="1114771" y="1208598"/>
              <a:ext cx="6128867" cy="44050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B1F25F7-BFDE-431A-CCEA-D3BCD07377EE}"/>
              </a:ext>
            </a:extLst>
          </p:cNvPr>
          <p:cNvSpPr/>
          <p:nvPr/>
        </p:nvSpPr>
        <p:spPr>
          <a:xfrm>
            <a:off x="537551" y="1777790"/>
            <a:ext cx="4293067" cy="41519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BF7747-49D6-6B3E-0272-8A5CBBB587DC}"/>
              </a:ext>
            </a:extLst>
          </p:cNvPr>
          <p:cNvSpPr txBox="1"/>
          <p:nvPr/>
        </p:nvSpPr>
        <p:spPr>
          <a:xfrm>
            <a:off x="550797" y="1095054"/>
            <a:ext cx="429306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Trailer Check 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B40941-51C9-03DD-5D75-BBA7FC2FA5E1}"/>
              </a:ext>
            </a:extLst>
          </p:cNvPr>
          <p:cNvSpPr/>
          <p:nvPr/>
        </p:nvSpPr>
        <p:spPr>
          <a:xfrm>
            <a:off x="2012555" y="2822008"/>
            <a:ext cx="1657096" cy="321165"/>
          </a:xfrm>
          <a:prstGeom prst="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Appointment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999207-80F2-84E6-EFE7-88FB94A145FD}"/>
              </a:ext>
            </a:extLst>
          </p:cNvPr>
          <p:cNvSpPr txBox="1"/>
          <p:nvPr/>
        </p:nvSpPr>
        <p:spPr>
          <a:xfrm>
            <a:off x="805455" y="2299855"/>
            <a:ext cx="154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Number: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9F1BFA-F95C-D399-B646-87DE37355675}"/>
              </a:ext>
            </a:extLst>
          </p:cNvPr>
          <p:cNvSpPr txBox="1"/>
          <p:nvPr/>
        </p:nvSpPr>
        <p:spPr>
          <a:xfrm>
            <a:off x="2405240" y="2299855"/>
            <a:ext cx="135774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1234567890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67A40B-C5ED-17D4-F80C-3B1E33D92B77}"/>
              </a:ext>
            </a:extLst>
          </p:cNvPr>
          <p:cNvSpPr txBox="1"/>
          <p:nvPr/>
        </p:nvSpPr>
        <p:spPr>
          <a:xfrm>
            <a:off x="690832" y="4187391"/>
            <a:ext cx="165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Trailer Number: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04A3DF-7980-2954-1D33-40C03882B84A}"/>
              </a:ext>
            </a:extLst>
          </p:cNvPr>
          <p:cNvSpPr txBox="1"/>
          <p:nvPr/>
        </p:nvSpPr>
        <p:spPr>
          <a:xfrm>
            <a:off x="2347927" y="4187391"/>
            <a:ext cx="197279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ABCDE1234567890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9E60DC-AF66-C404-E665-4CE00619B956}"/>
              </a:ext>
            </a:extLst>
          </p:cNvPr>
          <p:cNvSpPr txBox="1"/>
          <p:nvPr/>
        </p:nvSpPr>
        <p:spPr>
          <a:xfrm>
            <a:off x="805455" y="3315759"/>
            <a:ext cx="3369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Appointment: mm/dd/</a:t>
            </a:r>
            <a:r>
              <a:rPr lang="en-US" dirty="0" err="1"/>
              <a:t>yyyy</a:t>
            </a:r>
            <a:r>
              <a:rPr lang="en-US" dirty="0"/>
              <a:t> 00:00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38BE1D9-3892-A9E4-201E-DFE57479393C}"/>
              </a:ext>
            </a:extLst>
          </p:cNvPr>
          <p:cNvSpPr/>
          <p:nvPr/>
        </p:nvSpPr>
        <p:spPr>
          <a:xfrm>
            <a:off x="2841103" y="5037207"/>
            <a:ext cx="1657096" cy="321165"/>
          </a:xfrm>
          <a:prstGeom prst="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In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CDB2BE-C328-228A-1668-FF4AF4D05D30}"/>
              </a:ext>
            </a:extLst>
          </p:cNvPr>
          <p:cNvSpPr/>
          <p:nvPr/>
        </p:nvSpPr>
        <p:spPr>
          <a:xfrm>
            <a:off x="860779" y="5037207"/>
            <a:ext cx="1657096" cy="321165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Cancel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2AA2274-C395-D440-5975-9D6CB17A7F9B}"/>
              </a:ext>
            </a:extLst>
          </p:cNvPr>
          <p:cNvGrpSpPr/>
          <p:nvPr/>
        </p:nvGrpSpPr>
        <p:grpSpPr>
          <a:xfrm>
            <a:off x="6305622" y="441680"/>
            <a:ext cx="4615980" cy="1738103"/>
            <a:chOff x="1027522" y="688157"/>
            <a:chExt cx="6309619" cy="153657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FA2534-F0BB-EBEA-2E5F-C9DFB7B3CA99}"/>
                </a:ext>
              </a:extLst>
            </p:cNvPr>
            <p:cNvSpPr/>
            <p:nvPr/>
          </p:nvSpPr>
          <p:spPr>
            <a:xfrm>
              <a:off x="1058890" y="688158"/>
              <a:ext cx="6278251" cy="153657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91A6EE-2BF7-4C55-E426-1D8DBFD0F503}"/>
                </a:ext>
              </a:extLst>
            </p:cNvPr>
            <p:cNvSpPr txBox="1"/>
            <p:nvPr/>
          </p:nvSpPr>
          <p:spPr>
            <a:xfrm>
              <a:off x="1027522" y="688157"/>
              <a:ext cx="1612311" cy="217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Trailer Check Out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739E41B-C676-BE81-86BE-A72AC10DE62E}"/>
                </a:ext>
              </a:extLst>
            </p:cNvPr>
            <p:cNvSpPr txBox="1"/>
            <p:nvPr/>
          </p:nvSpPr>
          <p:spPr>
            <a:xfrm>
              <a:off x="1114770" y="903559"/>
              <a:ext cx="3665550" cy="1904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\\servername:port\warehouse\trailers\checkOut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8E85A50-31D7-0A75-AAD4-AF032F83B025}"/>
                </a:ext>
              </a:extLst>
            </p:cNvPr>
            <p:cNvSpPr/>
            <p:nvPr/>
          </p:nvSpPr>
          <p:spPr>
            <a:xfrm>
              <a:off x="1114770" y="1208599"/>
              <a:ext cx="6128867" cy="9671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B20C226-EAEC-8015-169B-54FFACFEE144}"/>
              </a:ext>
            </a:extLst>
          </p:cNvPr>
          <p:cNvSpPr/>
          <p:nvPr/>
        </p:nvSpPr>
        <p:spPr>
          <a:xfrm>
            <a:off x="6462279" y="1529063"/>
            <a:ext cx="4293067" cy="524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D541A8-A1A5-9AA8-9A5D-4B6AADB690B4}"/>
              </a:ext>
            </a:extLst>
          </p:cNvPr>
          <p:cNvSpPr txBox="1"/>
          <p:nvPr/>
        </p:nvSpPr>
        <p:spPr>
          <a:xfrm>
            <a:off x="6475525" y="1095054"/>
            <a:ext cx="429306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Out Trailer </a:t>
            </a:r>
            <a:r>
              <a:rPr lang="en-US" b="1" dirty="0"/>
              <a:t>ABCDE1234567890</a:t>
            </a:r>
            <a:r>
              <a:rPr lang="en-US" dirty="0"/>
              <a:t>?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876BA34-E06D-37E1-8557-F84E900352D2}"/>
              </a:ext>
            </a:extLst>
          </p:cNvPr>
          <p:cNvSpPr/>
          <p:nvPr/>
        </p:nvSpPr>
        <p:spPr>
          <a:xfrm>
            <a:off x="8783602" y="1617207"/>
            <a:ext cx="1657096" cy="321165"/>
          </a:xfrm>
          <a:prstGeom prst="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Out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AD3D1DE-4F05-650F-2D7D-99A9F18325E0}"/>
              </a:ext>
            </a:extLst>
          </p:cNvPr>
          <p:cNvSpPr/>
          <p:nvPr/>
        </p:nvSpPr>
        <p:spPr>
          <a:xfrm>
            <a:off x="6811858" y="1617207"/>
            <a:ext cx="1657096" cy="321165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781701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382</Words>
  <Application>Microsoft Office PowerPoint</Application>
  <PresentationFormat>Widescreen</PresentationFormat>
  <Paragraphs>176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Stone</dc:creator>
  <cp:lastModifiedBy>Greg Stone</cp:lastModifiedBy>
  <cp:revision>1</cp:revision>
  <dcterms:created xsi:type="dcterms:W3CDTF">2023-02-24T03:07:20Z</dcterms:created>
  <dcterms:modified xsi:type="dcterms:W3CDTF">2023-02-25T01:51:42Z</dcterms:modified>
</cp:coreProperties>
</file>