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Slab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5a0b95ab8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5a0b95ab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a0b95ab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5a0b95ab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5a0b95ab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5a0b95ab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5a0b95a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5a0b95a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5a0b95ab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5a0b95ab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5a0b95a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5a0b95a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5a0b95ab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5a0b95ab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5a0b95ab8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5a0b95ab8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5a0b95ab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5a0b95ab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5a0b95ab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5a0b95ab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5a0b95ab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5a0b95ab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5a0b95ab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5a0b95ab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a0b95ab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5a0b95ab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gregory567/Idle-Clicker-Game" TargetMode="External"/><Relationship Id="rId4" Type="http://schemas.openxmlformats.org/officeDocument/2006/relationships/hyperlink" Target="https://www.decisionproblem.com/paperclips/" TargetMode="External"/><Relationship Id="rId5" Type="http://schemas.openxmlformats.org/officeDocument/2006/relationships/hyperlink" Target="https://orteil.dashnet.org/cookieclicke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56903" y="130000"/>
            <a:ext cx="5427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>
                <a:latin typeface="Roboto Slab"/>
                <a:ea typeface="Roboto Slab"/>
                <a:cs typeface="Roboto Slab"/>
                <a:sym typeface="Roboto Slab"/>
              </a:rPr>
              <a:t>Idle Browser Game</a:t>
            </a:r>
            <a:endParaRPr sz="4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2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latin typeface="Roboto Slab"/>
                <a:ea typeface="Roboto Slab"/>
                <a:cs typeface="Roboto Slab"/>
                <a:sym typeface="Roboto Slab"/>
              </a:rPr>
              <a:t>Paul Neuhold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latin typeface="Roboto Slab"/>
                <a:ea typeface="Roboto Slab"/>
                <a:cs typeface="Roboto Slab"/>
                <a:sym typeface="Roboto Slab"/>
              </a:rPr>
              <a:t>Simon Heider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latin typeface="Roboto Slab"/>
                <a:ea typeface="Roboto Slab"/>
                <a:cs typeface="Roboto Slab"/>
                <a:sym typeface="Roboto Slab"/>
              </a:rPr>
              <a:t>Vladan Petkovic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latin typeface="Roboto Slab"/>
                <a:ea typeface="Roboto Slab"/>
                <a:cs typeface="Roboto Slab"/>
                <a:sym typeface="Roboto Slab"/>
              </a:rPr>
              <a:t>Peter Tavaszi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latin typeface="Roboto Slab"/>
                <a:ea typeface="Roboto Slab"/>
                <a:cs typeface="Roboto Slab"/>
                <a:sym typeface="Roboto Slab"/>
              </a:rPr>
              <a:t>Betreuer: Lena Oswald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130000"/>
            <a:ext cx="3200400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rot="10800000">
            <a:off x="245825" y="2199500"/>
            <a:ext cx="8601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gut gelaufen?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Wir hatten gute theoretische Grundlagen für agiles Projektmanagement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Das Projekt zu erweitern war relativ simpel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Trello war ein gutes Tool für die Organisation von paralleler Arbeit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Ideen waren genug vorhanden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Die Entwicklung des Spiels war eine gute Gelegenheit, unsere Javascript Kenntnisse zu vertiefen und Übung zu bekommen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Kurze, effiziente Meetings zum Abschluss jedes Sprints</a:t>
            </a:r>
            <a:endParaRPr/>
          </a:p>
        </p:txBody>
      </p:sp>
      <p:cxnSp>
        <p:nvCxnSpPr>
          <p:cNvPr id="109" name="Google Shape;109;p22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Organisation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Trello (Kanban-Board für UserStories und Sprint-Planung)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Github - VersionControl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Google Docs (Organisation von Dokumenten, Brainstorming)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Mindestens wöchentliche In-Person Meetings zur Sprintbesprechung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Planung des nächsten Levels am Ende des Sprints</a:t>
            </a:r>
            <a:endParaRPr/>
          </a:p>
        </p:txBody>
      </p:sp>
      <p:cxnSp>
        <p:nvCxnSpPr>
          <p:cNvPr id="116" name="Google Shape;116;p23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Technologien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Frontend only: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HTML/CSS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Javascript (+jQuery)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Versionsverwaltung: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Client-Software: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GitHub Desktop</a:t>
            </a:r>
            <a:endParaRPr/>
          </a:p>
        </p:txBody>
      </p:sp>
      <p:cxnSp>
        <p:nvCxnSpPr>
          <p:cNvPr id="123" name="Google Shape;123;p24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Links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Download: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GitHub: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https://github.com/gregory567/Idle-Clicker-Game</a:t>
            </a:r>
            <a:r>
              <a:rPr lang="de"/>
              <a:t> [26.06.2023].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Ähnliche Spiele: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Universal Paperclips: </a:t>
            </a:r>
            <a:r>
              <a:rPr lang="de" u="sng">
                <a:solidFill>
                  <a:schemeClr val="hlink"/>
                </a:solidFill>
                <a:hlinkClick r:id="rId4"/>
              </a:rPr>
              <a:t>https://www.decisionproblem.com/paperclips/</a:t>
            </a:r>
            <a:r>
              <a:rPr lang="de"/>
              <a:t> </a:t>
            </a:r>
            <a:r>
              <a:rPr lang="de"/>
              <a:t>[26.06.2023].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Cookie Clicker: </a:t>
            </a:r>
            <a:r>
              <a:rPr lang="de" u="sng">
                <a:solidFill>
                  <a:schemeClr val="hlink"/>
                </a:solidFill>
                <a:hlinkClick r:id="rId5"/>
              </a:rPr>
              <a:t>https://orteil.dashnet.org/cookieclicker/</a:t>
            </a:r>
            <a:r>
              <a:rPr lang="de"/>
              <a:t> </a:t>
            </a:r>
            <a:r>
              <a:rPr lang="de"/>
              <a:t>[26.06.2023].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25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4294967295" type="ctrTitle"/>
          </p:nvPr>
        </p:nvSpPr>
        <p:spPr>
          <a:xfrm>
            <a:off x="245823" y="130000"/>
            <a:ext cx="8739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>
                <a:latin typeface="Roboto Slab"/>
                <a:ea typeface="Roboto Slab"/>
                <a:cs typeface="Roboto Slab"/>
                <a:sym typeface="Roboto Slab"/>
              </a:rPr>
              <a:t>Ende</a:t>
            </a:r>
            <a:endParaRPr sz="41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6" name="Google Shape;136;p26"/>
          <p:cNvCxnSpPr/>
          <p:nvPr/>
        </p:nvCxnSpPr>
        <p:spPr>
          <a:xfrm rot="10800000">
            <a:off x="245825" y="2199500"/>
            <a:ext cx="8601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Projektidee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0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Die Idee war es, ein Spiel zu entwickeln, das größtenteils im Hintergrund läuft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Der/Die Spieler/in soll nur alle paar Minuten tatsächlich mit dem Spiel interagieren müssen/sollen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Das Spiel sollte gut dafür geeignet sein, kurz Pausen zwischen Lerneinheiten einzulegen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konkret handelt es sich um ein Klicker-Game, bei dem so viele Pizzen wie nur möglich produziert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Hauptsächlich inspiriert von “Universal Paperclips” und “Cookie Clicker”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Challenges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Gamedesign: nicht sofort absehbar, ob Spielidee auch Spaß macht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Wir haben keine Erfahrung mit Versionskontrollsystemen gehabt und mussten uns mit den Funktionalitäten von gitHub vertraut machen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Anfängliche Filestruktur war unübersichtlich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Wir haben uns am Anfang zu viel vorgenommen: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Wir wollten ursprünglich ein Restaurant-Management Spiel erstellen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Wir haben letztendlich nur die grundlegenden Features des Klick-Spiels implementieren können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Gerade am Anfang Schwierigkeiten sinnvoll Aufgaben zu verteilen und parallel zu arbeiten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Selbstorganisation: Keine Vorgaben zu haben und mehrere SCRUM-Rollen selbst einnehmen zu müssen (Projektowner, Scrum-master, Entwickler)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Zeitmanagement: stressiges Semester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ctrTitle"/>
          </p:nvPr>
        </p:nvSpPr>
        <p:spPr>
          <a:xfrm>
            <a:off x="398225" y="282400"/>
            <a:ext cx="8601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>
                <a:latin typeface="Roboto Slab"/>
                <a:ea typeface="Roboto Slab"/>
                <a:cs typeface="Roboto Slab"/>
                <a:sym typeface="Roboto Slab"/>
              </a:rPr>
              <a:t>In-Game Screenshots</a:t>
            </a:r>
            <a:endParaRPr sz="41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 rot="10800000">
            <a:off x="398225" y="2351900"/>
            <a:ext cx="8601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0" y="636223"/>
            <a:ext cx="8820101" cy="374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88" y="309850"/>
            <a:ext cx="8608425" cy="4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5" y="389588"/>
            <a:ext cx="8520602" cy="436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300"/>
            <a:ext cx="8520602" cy="477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50" y="155863"/>
            <a:ext cx="7559101" cy="48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