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sldIdLst>
    <p:sldId id="256" r:id="rId2"/>
    <p:sldId id="267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65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0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7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6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79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3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3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4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5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4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2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1574156"/>
            <a:ext cx="10058400" cy="1466165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857250" indent="-857250" algn="ctr">
              <a:buFont typeface="Wingdings" panose="05000000000000000000" pitchFamily="2" charset="2"/>
              <a:buChar char="v"/>
            </a:pPr>
            <a:r>
              <a:rPr lang="es-419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CANVAS 2D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>
          <a:xfrm>
            <a:off x="3724570" y="5126323"/>
            <a:ext cx="3989875" cy="1143000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419" sz="3200" b="1" cap="none" spc="0" dirty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ANIBAL BAQUE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904526" y="4453127"/>
            <a:ext cx="2820044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EXPOSITOR:</a:t>
            </a:r>
            <a:endParaRPr lang="es-419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015" y="16411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4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97280" y="5074919"/>
            <a:ext cx="10113645" cy="1377395"/>
          </a:xfrm>
        </p:spPr>
        <p:txBody>
          <a:bodyPr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419" sz="9600" b="1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Rockwell Extra Bold" panose="02060903040505020403" pitchFamily="18" charset="0"/>
              </a:rPr>
              <a:t>CANVAS</a:t>
            </a:r>
          </a:p>
        </p:txBody>
      </p:sp>
      <p:pic>
        <p:nvPicPr>
          <p:cNvPr id="11" name="Marcador de posición de imagen 1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797" r="57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497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419" sz="7200" b="1" u="sng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ernard MT Condensed" panose="02050806060905020404" pitchFamily="18" charset="0"/>
              </a:rPr>
              <a:t>TALLER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376241" cy="4023360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419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 3 figuras: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419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color de fondo amarillo transparente del 50%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419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color de fondo verde claro con transparencia del 30%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419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color de fondo anaranjado con 80% de transparencia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148" t="18506" r="66244" b="25182"/>
          <a:stretch/>
        </p:blipFill>
        <p:spPr>
          <a:xfrm>
            <a:off x="6490646" y="1845734"/>
            <a:ext cx="4430638" cy="4403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19424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2696</TotalTime>
  <Words>42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 Black</vt:lpstr>
      <vt:lpstr>Bernard MT Condensed</vt:lpstr>
      <vt:lpstr>Calibri</vt:lpstr>
      <vt:lpstr>Calibri Light</vt:lpstr>
      <vt:lpstr>Rockwell Extra Bold</vt:lpstr>
      <vt:lpstr>Wingdings</vt:lpstr>
      <vt:lpstr>Retrospección</vt:lpstr>
      <vt:lpstr>CANVAS 2D</vt:lpstr>
      <vt:lpstr>CANVAS</vt:lpstr>
      <vt:lpstr>TALLER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2D CONTACTS API</dc:title>
  <dc:creator>Stefy-Taty</dc:creator>
  <cp:lastModifiedBy>ESTUDIANTE</cp:lastModifiedBy>
  <cp:revision>124</cp:revision>
  <dcterms:created xsi:type="dcterms:W3CDTF">2016-06-15T17:24:29Z</dcterms:created>
  <dcterms:modified xsi:type="dcterms:W3CDTF">2016-06-22T17:43:11Z</dcterms:modified>
</cp:coreProperties>
</file>