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sldIdLst>
    <p:sldId id="256" r:id="rId2"/>
    <p:sldId id="268" r:id="rId3"/>
    <p:sldId id="30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9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4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3724570" y="5126323"/>
            <a:ext cx="3989875" cy="11430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419" sz="3200" b="1" cap="none" spc="0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ANIBAL BAQUE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3208431"/>
            <a:ext cx="10058400" cy="1076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s-419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CONTACTS API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04526" y="4453127"/>
            <a:ext cx="2820044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EXPOSITOR:</a:t>
            </a:r>
            <a:endParaRPr lang="es-419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15" y="1641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4699" y="5074919"/>
            <a:ext cx="11681137" cy="1660731"/>
          </a:xfrm>
        </p:spPr>
        <p:txBody>
          <a:bodyPr vert="horz" lIns="91440" tIns="0" rIns="91440" bIns="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419" sz="9600" b="1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ockwell Extra Bold" panose="02060903040505020403" pitchFamily="18" charset="0"/>
              </a:rPr>
              <a:t>CONTACTS API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40" r="21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370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7200" b="1" u="sng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376241" cy="402336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la Autenticacion de un Contacts API con una cuenta personal de Google en HTML 5 </a:t>
            </a:r>
            <a:endParaRPr lang="es-419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566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2696</TotalTime>
  <Words>25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 Black</vt:lpstr>
      <vt:lpstr>Bernard MT Condensed</vt:lpstr>
      <vt:lpstr>Calibri</vt:lpstr>
      <vt:lpstr>Calibri Light</vt:lpstr>
      <vt:lpstr>Rockwell Extra Bold</vt:lpstr>
      <vt:lpstr>Wingdings</vt:lpstr>
      <vt:lpstr>Retrospección</vt:lpstr>
      <vt:lpstr>Presentación de PowerPoint</vt:lpstr>
      <vt:lpstr>CONTACTS API</vt:lpstr>
      <vt:lpstr>TALLER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2D CONTACTS API</dc:title>
  <dc:creator>Stefy-Taty</dc:creator>
  <cp:lastModifiedBy>ESTUDIANTE</cp:lastModifiedBy>
  <cp:revision>123</cp:revision>
  <dcterms:created xsi:type="dcterms:W3CDTF">2016-06-15T17:24:29Z</dcterms:created>
  <dcterms:modified xsi:type="dcterms:W3CDTF">2016-06-22T17:45:33Z</dcterms:modified>
</cp:coreProperties>
</file>