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7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8EA7-A07F-4D79-A0A7-D406A6A2D451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B3E0-7E4F-4CC3-A29B-9EDC3A8B0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8EA7-A07F-4D79-A0A7-D406A6A2D451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B3E0-7E4F-4CC3-A29B-9EDC3A8B0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8EA7-A07F-4D79-A0A7-D406A6A2D451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B3E0-7E4F-4CC3-A29B-9EDC3A8B0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8EA7-A07F-4D79-A0A7-D406A6A2D451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B3E0-7E4F-4CC3-A29B-9EDC3A8B0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8EA7-A07F-4D79-A0A7-D406A6A2D451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B3E0-7E4F-4CC3-A29B-9EDC3A8B0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8EA7-A07F-4D79-A0A7-D406A6A2D451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B3E0-7E4F-4CC3-A29B-9EDC3A8B0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8EA7-A07F-4D79-A0A7-D406A6A2D451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B3E0-7E4F-4CC3-A29B-9EDC3A8B0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8EA7-A07F-4D79-A0A7-D406A6A2D451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B3E0-7E4F-4CC3-A29B-9EDC3A8B0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8EA7-A07F-4D79-A0A7-D406A6A2D451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B3E0-7E4F-4CC3-A29B-9EDC3A8B0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8EA7-A07F-4D79-A0A7-D406A6A2D451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B3E0-7E4F-4CC3-A29B-9EDC3A8B0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8EA7-A07F-4D79-A0A7-D406A6A2D451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B3E0-7E4F-4CC3-A29B-9EDC3A8B0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E8EA7-A07F-4D79-A0A7-D406A6A2D451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0B3E0-7E4F-4CC3-A29B-9EDC3A8B06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1" y="640080"/>
          <a:ext cx="334447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7"/>
                <a:gridCol w="527553"/>
                <a:gridCol w="423610"/>
                <a:gridCol w="800417"/>
                <a:gridCol w="93218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900" dirty="0" err="1" smtClean="0"/>
                        <a:t>OrderKey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 smtClean="0"/>
                        <a:t>Line#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 smtClean="0"/>
                        <a:t>Qty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 err="1" smtClean="0"/>
                        <a:t>ExtPrice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RctDate</a:t>
                      </a:r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900" dirty="0" smtClean="0"/>
                        <a:t>1123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 smtClean="0"/>
                        <a:t>10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 smtClean="0"/>
                        <a:t>16356.90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1996-10-04</a:t>
                      </a:r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900" dirty="0" smtClean="0"/>
                        <a:t>1123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 smtClean="0"/>
                        <a:t>39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 smtClean="0"/>
                        <a:t>54809.04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1996-09-04</a:t>
                      </a:r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900" dirty="0" smtClean="0"/>
                        <a:t>1123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 smtClean="0"/>
                        <a:t>38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 smtClean="0"/>
                        <a:t>42909.60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1996-09-27</a:t>
                      </a:r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900" dirty="0" smtClean="0"/>
                        <a:t>1124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 smtClean="0"/>
                        <a:t>14627.60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1998-10-30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2926080"/>
          <a:ext cx="27524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8"/>
                <a:gridCol w="694055"/>
                <a:gridCol w="724218"/>
                <a:gridCol w="6734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OrderKey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TotPrice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Priority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Clerk</a:t>
                      </a:r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1123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114075.50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3-MEDIUM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Clerk#123</a:t>
                      </a:r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1124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14627.60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1-URGENT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Clerk#234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72200" y="716280"/>
          <a:ext cx="188023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855"/>
                <a:gridCol w="12623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Key-Side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Value</a:t>
                      </a:r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1123-1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1|10|16356.0</a:t>
                      </a:r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1123-1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2|39|54809.04</a:t>
                      </a:r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1123-1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3|38|42909.60</a:t>
                      </a:r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1123-2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114075.50|3-MEDIUM</a:t>
                      </a:r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1124-1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1|1|14627.60</a:t>
                      </a:r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1124-2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14627.60|1-URGENT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4267200" y="1783080"/>
            <a:ext cx="1295400" cy="762000"/>
            <a:chOff x="4267200" y="1219200"/>
            <a:chExt cx="1295400" cy="762000"/>
          </a:xfrm>
        </p:grpSpPr>
        <p:grpSp>
          <p:nvGrpSpPr>
            <p:cNvPr id="10" name="Group 9"/>
            <p:cNvGrpSpPr/>
            <p:nvPr/>
          </p:nvGrpSpPr>
          <p:grpSpPr>
            <a:xfrm>
              <a:off x="4267200" y="1219200"/>
              <a:ext cx="1295400" cy="762000"/>
              <a:chOff x="4191000" y="838200"/>
              <a:chExt cx="1295400" cy="762000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191000" y="838200"/>
                <a:ext cx="990600" cy="457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4343400" y="990600"/>
                <a:ext cx="990600" cy="457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4495800" y="1143000"/>
                <a:ext cx="990600" cy="457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560184" y="1600200"/>
              <a:ext cx="92621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Map tasks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" name="Elbow Connector 13"/>
          <p:cNvCxnSpPr/>
          <p:nvPr/>
        </p:nvCxnSpPr>
        <p:spPr>
          <a:xfrm>
            <a:off x="3657600" y="1478280"/>
            <a:ext cx="533400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flipV="1">
            <a:off x="3048000" y="2468880"/>
            <a:ext cx="1295400" cy="762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flipV="1">
            <a:off x="5562600" y="1859280"/>
            <a:ext cx="533400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6477000" y="4069080"/>
            <a:ext cx="1371600" cy="762000"/>
            <a:chOff x="4419600" y="3048000"/>
            <a:chExt cx="1371600" cy="762000"/>
          </a:xfrm>
        </p:grpSpPr>
        <p:sp>
          <p:nvSpPr>
            <p:cNvPr id="24" name="Rounded Rectangle 23"/>
            <p:cNvSpPr/>
            <p:nvPr/>
          </p:nvSpPr>
          <p:spPr>
            <a:xfrm>
              <a:off x="4419600" y="3048000"/>
              <a:ext cx="990600" cy="4572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572000" y="3200400"/>
              <a:ext cx="990600" cy="4572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724400" y="3352800"/>
              <a:ext cx="990600" cy="4572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61339" y="3429000"/>
              <a:ext cx="112986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Reduce tasks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914400" y="5135880"/>
          <a:ext cx="27016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8"/>
                <a:gridCol w="694055"/>
                <a:gridCol w="538480"/>
                <a:gridCol w="808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OrderKey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 err="1" smtClean="0"/>
                        <a:t>TotPrice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 err="1" smtClean="0"/>
                        <a:t>TotQty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 err="1" smtClean="0"/>
                        <a:t>AvgPrice</a:t>
                      </a:r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1123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 smtClean="0"/>
                        <a:t>114075.50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 smtClean="0"/>
                        <a:t>87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 smtClean="0"/>
                        <a:t>38025.16667</a:t>
                      </a:r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1124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 smtClean="0"/>
                        <a:t>14627.60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 smtClean="0"/>
                        <a:t>14627.60000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Straight Arrow Connector 33"/>
          <p:cNvCxnSpPr/>
          <p:nvPr/>
        </p:nvCxnSpPr>
        <p:spPr>
          <a:xfrm rot="5400000">
            <a:off x="6515100" y="364998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/>
          <p:nvPr/>
        </p:nvCxnSpPr>
        <p:spPr>
          <a:xfrm rot="5400000">
            <a:off x="5048250" y="3516630"/>
            <a:ext cx="914400" cy="3543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48600" y="4297680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Join!</a:t>
            </a:r>
            <a:br>
              <a:rPr lang="en-US" dirty="0" smtClean="0"/>
            </a:br>
            <a:r>
              <a:rPr lang="en-US" dirty="0" smtClean="0"/>
              <a:t>Sum!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00" y="2590800"/>
            <a:ext cx="160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File: Orders.csv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28600" y="240268"/>
            <a:ext cx="187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File: Lineitems.csv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1396" y="-152400"/>
            <a:ext cx="56012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DMX </a:t>
            </a:r>
            <a:r>
              <a:rPr lang="en-US" sz="5400" b="1" cap="none" spc="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Hadoopinizer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2800" y="2209800"/>
            <a:ext cx="19559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Key: 4 fields</a:t>
            </a:r>
          </a:p>
          <a:p>
            <a:r>
              <a:rPr lang="en-US" dirty="0" smtClean="0"/>
              <a:t>   Sep: .</a:t>
            </a:r>
          </a:p>
          <a:p>
            <a:r>
              <a:rPr lang="en-US" dirty="0" smtClean="0"/>
              <a:t>   Sort: f3 num ASC</a:t>
            </a:r>
          </a:p>
          <a:p>
            <a:r>
              <a:rPr lang="en-US" dirty="0" smtClean="0"/>
              <a:t>            f3 num ASC</a:t>
            </a:r>
          </a:p>
          <a:p>
            <a:r>
              <a:rPr lang="en-US" dirty="0"/>
              <a:t> </a:t>
            </a:r>
            <a:r>
              <a:rPr lang="en-US" dirty="0" smtClean="0"/>
              <a:t>           f2 text ASC</a:t>
            </a:r>
          </a:p>
          <a:p>
            <a:r>
              <a:rPr lang="en-US" b="1" dirty="0" smtClean="0"/>
              <a:t>Value: text</a:t>
            </a:r>
            <a:endParaRPr lang="en-US" b="1" dirty="0"/>
          </a:p>
        </p:txBody>
      </p:sp>
      <p:sp>
        <p:nvSpPr>
          <p:cNvPr id="3" name="Rounded Rectangle 2"/>
          <p:cNvSpPr/>
          <p:nvPr/>
        </p:nvSpPr>
        <p:spPr>
          <a:xfrm>
            <a:off x="1219200" y="1524000"/>
            <a:ext cx="1828800" cy="1143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Vertical Scroll 4"/>
          <p:cNvSpPr/>
          <p:nvPr/>
        </p:nvSpPr>
        <p:spPr>
          <a:xfrm>
            <a:off x="1371600" y="1905000"/>
            <a:ext cx="266700" cy="423333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findicons.com/files/icons/77/icandy_junior_toolbar/128/cop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761066"/>
            <a:ext cx="609600" cy="67733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057400" y="2370667"/>
            <a:ext cx="65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3"/>
            <a:endCxn id="1026" idx="1"/>
          </p:cNvCxnSpPr>
          <p:nvPr/>
        </p:nvCxnSpPr>
        <p:spPr>
          <a:xfrm rot="10800000" flipH="1">
            <a:off x="1604962" y="2099733"/>
            <a:ext cx="376237" cy="16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19800" y="54864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 DMX will aggregate </a:t>
            </a:r>
            <a:r>
              <a:rPr lang="en-US" dirty="0" err="1" smtClean="0"/>
              <a:t>mapper</a:t>
            </a:r>
            <a:r>
              <a:rPr lang="en-US" dirty="0" smtClean="0"/>
              <a:t> results to speed shuffle</a:t>
            </a:r>
            <a:endParaRPr lang="en-US" dirty="0"/>
          </a:p>
        </p:txBody>
      </p:sp>
      <p:pic>
        <p:nvPicPr>
          <p:cNvPr id="1028" name="Picture 4" descr="http://1.bp.blogspot.com/-Pvp8akMoBPo/TzU5RWm9iRI/AAAAAAAAAow/aT5Du4vgU8w/s320/Espresso_icon_by_iirojappinen+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5257800"/>
            <a:ext cx="914400" cy="914400"/>
          </a:xfrm>
          <a:prstGeom prst="rect">
            <a:avLst/>
          </a:prstGeom>
          <a:noFill/>
        </p:spPr>
      </p:pic>
      <p:cxnSp>
        <p:nvCxnSpPr>
          <p:cNvPr id="16" name="Straight Arrow Connector 15"/>
          <p:cNvCxnSpPr>
            <a:stCxn id="1026" idx="3"/>
            <a:endCxn id="3" idx="3"/>
          </p:cNvCxnSpPr>
          <p:nvPr/>
        </p:nvCxnSpPr>
        <p:spPr>
          <a:xfrm flipV="1">
            <a:off x="2590800" y="2095500"/>
            <a:ext cx="457200" cy="4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6" idx="1"/>
          </p:cNvCxnSpPr>
          <p:nvPr/>
        </p:nvCxnSpPr>
        <p:spPr>
          <a:xfrm>
            <a:off x="3200400" y="2133600"/>
            <a:ext cx="2667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867400" y="1600200"/>
            <a:ext cx="1828800" cy="1143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553200" y="2446867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</a:t>
            </a:r>
            <a:endParaRPr lang="en-US" dirty="0"/>
          </a:p>
        </p:txBody>
      </p:sp>
      <p:cxnSp>
        <p:nvCxnSpPr>
          <p:cNvPr id="31" name="Straight Arrow Connector 30"/>
          <p:cNvCxnSpPr>
            <a:endCxn id="34" idx="0"/>
          </p:cNvCxnSpPr>
          <p:nvPr/>
        </p:nvCxnSpPr>
        <p:spPr>
          <a:xfrm rot="5400000">
            <a:off x="6400800" y="3124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19200" y="91440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Mapper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67400" y="914400"/>
            <a:ext cx="95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Reducer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5867400" y="3505200"/>
            <a:ext cx="1828800" cy="1143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324600" y="4191000"/>
            <a:ext cx="1133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Aggregate</a:t>
            </a:r>
            <a:endParaRPr lang="en-US" dirty="0"/>
          </a:p>
        </p:txBody>
      </p:sp>
      <p:pic>
        <p:nvPicPr>
          <p:cNvPr id="41" name="Picture 40" descr="arrow_join_lef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7000" y="1828800"/>
            <a:ext cx="609524" cy="609524"/>
          </a:xfrm>
          <a:prstGeom prst="rect">
            <a:avLst/>
          </a:prstGeom>
        </p:spPr>
      </p:pic>
      <p:pic>
        <p:nvPicPr>
          <p:cNvPr id="1032" name="Picture 8" descr="http://www.777icons.com/libs/db-soft/64x64/sum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400" y="3733800"/>
            <a:ext cx="457200" cy="457200"/>
          </a:xfrm>
          <a:prstGeom prst="rect">
            <a:avLst/>
          </a:prstGeom>
          <a:noFill/>
        </p:spPr>
      </p:pic>
      <p:grpSp>
        <p:nvGrpSpPr>
          <p:cNvPr id="58" name="Group 57"/>
          <p:cNvGrpSpPr/>
          <p:nvPr/>
        </p:nvGrpSpPr>
        <p:grpSpPr>
          <a:xfrm>
            <a:off x="762000" y="609600"/>
            <a:ext cx="8077200" cy="5867400"/>
            <a:chOff x="762000" y="609600"/>
            <a:chExt cx="8077200" cy="5867400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00100" y="609600"/>
              <a:ext cx="5943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49" name="Straight Connector 48"/>
            <p:cNvCxnSpPr/>
            <p:nvPr/>
          </p:nvCxnSpPr>
          <p:spPr>
            <a:xfrm>
              <a:off x="762000" y="914400"/>
              <a:ext cx="8077200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62000" y="6477000"/>
              <a:ext cx="8077200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-2019300" y="3695700"/>
              <a:ext cx="5562600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6057900" y="3695700"/>
              <a:ext cx="5562600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117</Words>
  <Application>Microsoft Office PowerPoint</Application>
  <PresentationFormat>On-screen Show (4:3)</PresentationFormat>
  <Paragraphs>81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Syncsort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big-join-data-flow</dc:title>
  <dc:creator>Greg Grubbs</dc:creator>
  <cp:lastModifiedBy>Greg Grubbs</cp:lastModifiedBy>
  <cp:revision>6</cp:revision>
  <dcterms:created xsi:type="dcterms:W3CDTF">2012-09-28T21:41:20Z</dcterms:created>
  <dcterms:modified xsi:type="dcterms:W3CDTF">2012-09-29T00:10:00Z</dcterms:modified>
</cp:coreProperties>
</file>