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Relationship Target="../media/image05.jpg" Type="http://schemas.openxmlformats.org/officeDocument/2006/relationships/image" Id="rId9"/><Relationship Target="../media/image08.jpg" Type="http://schemas.openxmlformats.org/officeDocument/2006/relationships/image" Id="rId6"/><Relationship Target="../media/image02.jpg" Type="http://schemas.openxmlformats.org/officeDocument/2006/relationships/image" Id="rId5"/><Relationship Target="../media/image04.jpg" Type="http://schemas.openxmlformats.org/officeDocument/2006/relationships/image" Id="rId8"/><Relationship Target="../media/image03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8567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/>
              <a:t>Game of Life Elimination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1857213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Made by:  Team 3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Gregory Hooks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Kyle Haley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Jarred Deeley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Isaias Puente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Brendan Nelson-Weiss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1115100" x="342250"/>
            <a:ext cy="386100" cx="355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Rule 1: Under-population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of Life Overview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0862" x="384775"/>
            <a:ext cy="1453399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88275" x="2416400"/>
            <a:ext cy="1438574" cx="14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04537" x="384775"/>
            <a:ext cy="1445979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604550" x="2416400"/>
            <a:ext cy="1445983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88275" x="4747787"/>
            <a:ext cy="1438575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97726" x="6978325"/>
            <a:ext cy="1419679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617774" x="4747801"/>
            <a:ext cy="1419554" cx="14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608262" x="6978325"/>
            <a:ext cy="1438575" cx="143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>
            <a:stCxn id="97" idx="3"/>
            <a:endCxn id="98" idx="1"/>
          </p:cNvCxnSpPr>
          <p:nvPr/>
        </p:nvCxnSpPr>
        <p:spPr>
          <a:xfrm>
            <a:off y="2307562" x="1823350"/>
            <a:ext cy="0" cx="5931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y="3113925" x="299675"/>
            <a:ext cy="629700" cx="355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Rule 2: Surviving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1114949" x="4747800"/>
            <a:ext cy="386100" cx="327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Rule 3:  Overcrowding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150385" x="4658400"/>
            <a:ext cy="386100" cx="345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Rule 4: Reproduction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y="4327562" x="1823350"/>
            <a:ext cy="0" cx="5930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0" name="Shape 110"/>
          <p:cNvCxnSpPr>
            <a:stCxn id="101" idx="3"/>
            <a:endCxn id="102" idx="1"/>
          </p:cNvCxnSpPr>
          <p:nvPr/>
        </p:nvCxnSpPr>
        <p:spPr>
          <a:xfrm>
            <a:off y="2307562" x="6186362"/>
            <a:ext cy="0" cx="7919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1" name="Shape 111"/>
          <p:cNvCxnSpPr/>
          <p:nvPr/>
        </p:nvCxnSpPr>
        <p:spPr>
          <a:xfrm>
            <a:off y="4327525" x="6186362"/>
            <a:ext cy="0" cx="7919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y="740900" x="-1624275"/>
            <a:ext cy="898499" cx="69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information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1467525" x="498675"/>
            <a:ext cy="3049199" cx="749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Anticipated classes: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	Board(); Menu(); Hud();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Board -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	Paints the visual elements of the board.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Menu -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	Paints the visual elements of the menus.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Hud -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</a:rPr>
              <a:t>	Paints information of the current game.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 Images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67338" x="4891875"/>
            <a:ext cy="2876160" cx="425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y="4633475" x="9296025"/>
            <a:ext cy="218100" cx="64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Made by Jarred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98646" x="0"/>
            <a:ext cy="3308879" cx="489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Information Stored: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Configuration for initial patterns of the game.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Time and score management aspects and calculations.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progression of the game on a tick to tick basis.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Expected Classes: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Java Library: ArrayList, Array, String, primitive types.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setupShipsModel()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populateInitial()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golStateModel()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calculateTick(); removePoints(); addAllPoints();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injectUserClick(); getPoint(); clearBoard();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Anticipated Classes &amp; Methods: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  ~ golMenuController{}; golRepaintController{};</a:t>
            </a:r>
          </a:p>
          <a:p>
            <a:pPr rtl="0" lvl="0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actionPerformed();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  ~ golMouseController{};</a:t>
            </a:r>
          </a:p>
          <a:p>
            <a:pPr rtl="0" lvl="0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mouseClicked(); mousePressed(); mouseReleased(); mouseEntered(); mouseExited(); mouseDragged();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  ~ golResizeController{};</a:t>
            </a:r>
          </a:p>
          <a:p>
            <a:pPr rtl="0" lvl="0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componentResized();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Use of methods: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Menus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Tracking mouse activity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Design of the board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Planned Milestones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69066" x="68455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Easy Milestone: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Recreate the game of life in the model, view, controller design.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Hard Milestone: 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Automate creation of life (including pre-defined patterns) and relegate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"/>
              <a:t>user interaction to elimination.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Final Milestone: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Add time limitations and scoring system.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