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616b8ddb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616b8ddb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616b8ddbc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616b8ddbc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616b8ddbc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f616b8ddbc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616b8ddbc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f616b8ddbc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616b8ddbc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f616b8ddbc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f616b8ddbc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f616b8ddbc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616b8ddbc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f616b8ddbc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/>
              <a:t>Command and Control (C2)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White-Box Assessment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Collaborative exercise between red and blue teams.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Blue team has full knowledge of test objectives and methodology.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Focus on C2 traffic generation and detection.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Red Team Objectives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Establish a functional C2 infrastructure using Caldera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Simulate compromised endpoints with Caldera agents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Generate realistic C2 traffic, emulating adversary TTPs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Evade detection using obfuscation and evasion techniques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Assess the blue team's detection and response capabilities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Blue Team Objectives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Monitor network traffic and logs for suspicious activity.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Leverage pfSense, Suricata, and Splunk for detection.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Investigate and analyze any potential C2 activity.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Respond effectively to contain and mitigate threats.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Collaborate with the red team to learn and improve.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Test Environment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Proxmox: Virtualization platform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Caldera: C2 server and agent framework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pfSense: Network firewall and traffic monitoring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Suricata: Intrusion detection system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Splunk: Log management and analysis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Abuse.ch: Threat intelligence feeds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Key Challenges and Lessons Learned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Firewall configuration issues resolved through collaboration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Importance of scalability for C2 infrastructure and monitoring tools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Fine-tuning detection rules and optimizing Splunk queries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Continuous improvement of incident response procedures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Beaconing detection could be made much harder with minor changes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Recommendations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Collaboratively</a:t>
            </a:r>
            <a:r>
              <a:rPr lang="ro"/>
              <a:t> iterate on the current MVP implementation.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Enhance firewall rules and Suricata configurations.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Optimize Splunk searches and dashboards.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Implement a proactive threat hunting program.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Conduct regular security awareness training.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Consider adopting a zero-trust security model.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Conclusion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This pentest provides valuable insights into our test platform’s security posture.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Recommendations will strengthen defenses against C2 attacks.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Continuous collaboration between red and blue teams is essential for improvement.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