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791-F682-4DEB-AAB2-251E62F76E49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3940-5A01-4046-85C6-E2A5F13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791-F682-4DEB-AAB2-251E62F76E49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3940-5A01-4046-85C6-E2A5F13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4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791-F682-4DEB-AAB2-251E62F76E49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3940-5A01-4046-85C6-E2A5F13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1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791-F682-4DEB-AAB2-251E62F76E49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3940-5A01-4046-85C6-E2A5F13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3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791-F682-4DEB-AAB2-251E62F76E49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3940-5A01-4046-85C6-E2A5F13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791-F682-4DEB-AAB2-251E62F76E49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3940-5A01-4046-85C6-E2A5F13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0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791-F682-4DEB-AAB2-251E62F76E49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3940-5A01-4046-85C6-E2A5F13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791-F682-4DEB-AAB2-251E62F76E49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3940-5A01-4046-85C6-E2A5F13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4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791-F682-4DEB-AAB2-251E62F76E49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3940-5A01-4046-85C6-E2A5F13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8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791-F682-4DEB-AAB2-251E62F76E49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3940-5A01-4046-85C6-E2A5F13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8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7791-F682-4DEB-AAB2-251E62F76E49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3940-5A01-4046-85C6-E2A5F13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7791-F682-4DEB-AAB2-251E62F76E49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3940-5A01-4046-85C6-E2A5F13EA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5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00: Martian Squirrel City Simulator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Jackson Gregory</a:t>
            </a:r>
          </a:p>
          <a:p>
            <a:r>
              <a:rPr lang="en-US" dirty="0" smtClean="0"/>
              <a:t>gregoryj17@asmsa.org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Scans a simplified version of the terrain map (100x100)</a:t>
            </a:r>
          </a:p>
          <a:p>
            <a:r>
              <a:rPr lang="en-US" dirty="0" smtClean="0"/>
              <a:t>If a section is “good enough,” randomly selects whether to use it</a:t>
            </a:r>
          </a:p>
          <a:p>
            <a:r>
              <a:rPr lang="en-US" dirty="0" smtClean="0"/>
              <a:t>If no section is chosen by the end, chooses the best section it found</a:t>
            </a:r>
          </a:p>
          <a:p>
            <a:r>
              <a:rPr lang="en-US" dirty="0" smtClean="0"/>
              <a:t>Builds the city then fills dirt around it</a:t>
            </a:r>
          </a:p>
          <a:p>
            <a:r>
              <a:rPr lang="en-US" dirty="0" smtClean="0"/>
              <a:t>Checks to confirm that the city is safe</a:t>
            </a:r>
          </a:p>
        </p:txBody>
      </p:sp>
    </p:spTree>
    <p:extLst>
      <p:ext uri="{BB962C8B-B14F-4D97-AF65-F5344CB8AC3E}">
        <p14:creationId xmlns:p14="http://schemas.microsoft.com/office/powerpoint/2010/main" val="27823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 Results (Run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elapsed: 55.186701106 seconds</a:t>
            </a:r>
          </a:p>
          <a:p>
            <a:r>
              <a:rPr lang="en-US" dirty="0" smtClean="0"/>
              <a:t>Total cost: 6,331,415 acorns</a:t>
            </a:r>
          </a:p>
          <a:p>
            <a:r>
              <a:rPr lang="en-US" dirty="0" smtClean="0"/>
              <a:t>City X: 1200</a:t>
            </a:r>
          </a:p>
          <a:p>
            <a:r>
              <a:rPr lang="en-US" dirty="0" smtClean="0"/>
              <a:t>City Y: 1500</a:t>
            </a:r>
          </a:p>
          <a:p>
            <a:r>
              <a:rPr lang="en-US" dirty="0" smtClean="0"/>
              <a:t>(Position based on top-left corner)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 Results (Run 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6981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 Results (Run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elapsed: 50.147363199 seconds</a:t>
            </a:r>
          </a:p>
          <a:p>
            <a:r>
              <a:rPr lang="en-US" dirty="0" smtClean="0"/>
              <a:t>Total cost: 4,620,896 acorns</a:t>
            </a:r>
          </a:p>
          <a:p>
            <a:r>
              <a:rPr lang="en-US" dirty="0" smtClean="0"/>
              <a:t>City x: 1200</a:t>
            </a:r>
          </a:p>
          <a:p>
            <a:r>
              <a:rPr lang="en-US" dirty="0" smtClean="0"/>
              <a:t>City y: 3200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 Results (Run 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33690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Actually use the cost map</a:t>
            </a:r>
          </a:p>
          <a:p>
            <a:r>
              <a:rPr lang="en-US" dirty="0" smtClean="0"/>
              <a:t>Check the map more thoroughly (e.g. check every tenth pixel instead of every hundredth)</a:t>
            </a:r>
          </a:p>
          <a:p>
            <a:r>
              <a:rPr lang="en-US" dirty="0" smtClean="0"/>
              <a:t>Occasionally build downward instead of always building upward</a:t>
            </a:r>
          </a:p>
        </p:txBody>
      </p:sp>
    </p:spTree>
    <p:extLst>
      <p:ext uri="{BB962C8B-B14F-4D97-AF65-F5344CB8AC3E}">
        <p14:creationId xmlns:p14="http://schemas.microsoft.com/office/powerpoint/2010/main" val="38251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166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Assignment 00: Martian Squirrel City Simulator</vt:lpstr>
      <vt:lpstr>Approach</vt:lpstr>
      <vt:lpstr>Prelim Results (Run 1)</vt:lpstr>
      <vt:lpstr>Prelim Results (Run 1)</vt:lpstr>
      <vt:lpstr>Prelim Results (Run 2)</vt:lpstr>
      <vt:lpstr>Prelim Results (Run 2)</vt:lpstr>
      <vt:lpstr>Future Ideas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00: Martian Squirrel City Simulator</dc:title>
  <dc:creator>Jackson G.</dc:creator>
  <cp:lastModifiedBy>Jackson G.</cp:lastModifiedBy>
  <cp:revision>2</cp:revision>
  <dcterms:created xsi:type="dcterms:W3CDTF">2017-01-23T05:11:10Z</dcterms:created>
  <dcterms:modified xsi:type="dcterms:W3CDTF">2017-01-23T05:30:20Z</dcterms:modified>
</cp:coreProperties>
</file>