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50"/>
  </p:normalViewPr>
  <p:slideViewPr>
    <p:cSldViewPr snapToGrid="0" snapToObjects="1">
      <p:cViewPr varScale="1">
        <p:scale>
          <a:sx n="117" d="100"/>
          <a:sy n="117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3E87-5065-4F42-B2A4-C9537085460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B526-AC26-0A4E-A4AB-D740719B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nual Input 3"/>
          <p:cNvSpPr/>
          <p:nvPr/>
        </p:nvSpPr>
        <p:spPr>
          <a:xfrm>
            <a:off x="137788" y="275165"/>
            <a:ext cx="2096387" cy="107832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ProML Data Input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Preparation 4"/>
          <p:cNvSpPr/>
          <p:nvPr/>
        </p:nvSpPr>
        <p:spPr>
          <a:xfrm>
            <a:off x="137789" y="1714727"/>
            <a:ext cx="2096386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Preprocess Data for Job Queue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185982" y="1353493"/>
            <a:ext cx="0" cy="3612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899016" y="3677455"/>
            <a:ext cx="1552680" cy="612649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Analyze Data with ProML Model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2899016" y="2696470"/>
            <a:ext cx="1552680" cy="612647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Train ProML Model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" name="Elbow Connector 23"/>
          <p:cNvCxnSpPr>
            <a:stCxn id="37" idx="2"/>
            <a:endCxn id="68" idx="0"/>
          </p:cNvCxnSpPr>
          <p:nvPr/>
        </p:nvCxnSpPr>
        <p:spPr>
          <a:xfrm rot="5400000" flipH="1" flipV="1">
            <a:off x="1666325" y="1234381"/>
            <a:ext cx="2575378" cy="3536067"/>
          </a:xfrm>
          <a:prstGeom prst="bentConnector5">
            <a:avLst>
              <a:gd name="adj1" fmla="val -8876"/>
              <a:gd name="adj2" fmla="val 37282"/>
              <a:gd name="adj3" fmla="val 11586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s 24"/>
          <p:cNvSpPr/>
          <p:nvPr/>
        </p:nvSpPr>
        <p:spPr>
          <a:xfrm>
            <a:off x="6961603" y="1717795"/>
            <a:ext cx="2093976" cy="612648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ProML</a:t>
            </a: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Post Processing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tored Data 26"/>
          <p:cNvSpPr/>
          <p:nvPr/>
        </p:nvSpPr>
        <p:spPr>
          <a:xfrm>
            <a:off x="6961603" y="2690881"/>
            <a:ext cx="2093976" cy="618235"/>
          </a:xfrm>
          <a:prstGeom prst="flowChartOnlineStorag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Data Output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Straight Arrow Connector 27"/>
          <p:cNvCxnSpPr>
            <a:stCxn id="25" idx="2"/>
            <a:endCxn id="27" idx="0"/>
          </p:cNvCxnSpPr>
          <p:nvPr/>
        </p:nvCxnSpPr>
        <p:spPr>
          <a:xfrm>
            <a:off x="8008591" y="2330443"/>
            <a:ext cx="0" cy="360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rocess 28"/>
          <p:cNvSpPr/>
          <p:nvPr/>
        </p:nvSpPr>
        <p:spPr>
          <a:xfrm>
            <a:off x="6076412" y="644899"/>
            <a:ext cx="2979167" cy="369734"/>
          </a:xfrm>
          <a:prstGeom prst="flowChart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ProML Back End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Process 29"/>
          <p:cNvSpPr/>
          <p:nvPr/>
        </p:nvSpPr>
        <p:spPr>
          <a:xfrm>
            <a:off x="6077791" y="275165"/>
            <a:ext cx="2977788" cy="369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ProML Front End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Process 30"/>
          <p:cNvSpPr/>
          <p:nvPr/>
        </p:nvSpPr>
        <p:spPr>
          <a:xfrm>
            <a:off x="4914645" y="275163"/>
            <a:ext cx="1176067" cy="739469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KEY: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" name="Straight Arrow Connector 33"/>
          <p:cNvCxnSpPr>
            <a:stCxn id="43" idx="2"/>
            <a:endCxn id="37" idx="0"/>
          </p:cNvCxnSpPr>
          <p:nvPr/>
        </p:nvCxnSpPr>
        <p:spPr>
          <a:xfrm flipH="1">
            <a:off x="1185981" y="3309117"/>
            <a:ext cx="1" cy="3683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eparation 36"/>
          <p:cNvSpPr/>
          <p:nvPr/>
        </p:nvSpPr>
        <p:spPr>
          <a:xfrm>
            <a:off x="137788" y="3677456"/>
            <a:ext cx="2096386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eep Learning Data Preprocessing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Preparation 42"/>
          <p:cNvSpPr/>
          <p:nvPr/>
        </p:nvSpPr>
        <p:spPr>
          <a:xfrm>
            <a:off x="137789" y="2695714"/>
            <a:ext cx="2096386" cy="61340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Submit Job to ProML Queue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0" name="Straight Arrow Connector 49"/>
          <p:cNvCxnSpPr>
            <a:stCxn id="5" idx="2"/>
            <a:endCxn id="43" idx="0"/>
          </p:cNvCxnSpPr>
          <p:nvPr/>
        </p:nvCxnSpPr>
        <p:spPr>
          <a:xfrm>
            <a:off x="1185982" y="2327375"/>
            <a:ext cx="0" cy="3683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12" idx="0"/>
          </p:cNvCxnSpPr>
          <p:nvPr/>
        </p:nvCxnSpPr>
        <p:spPr>
          <a:xfrm>
            <a:off x="3675356" y="3309117"/>
            <a:ext cx="0" cy="3683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cision 67"/>
          <p:cNvSpPr/>
          <p:nvPr/>
        </p:nvSpPr>
        <p:spPr>
          <a:xfrm>
            <a:off x="3673855" y="1714726"/>
            <a:ext cx="2096386" cy="6126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Determine Pipeline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9" name="Straight Arrow Connector 98"/>
          <p:cNvCxnSpPr>
            <a:stCxn id="68" idx="1"/>
            <a:endCxn id="14" idx="0"/>
          </p:cNvCxnSpPr>
          <p:nvPr/>
        </p:nvCxnSpPr>
        <p:spPr>
          <a:xfrm>
            <a:off x="3673855" y="2021051"/>
            <a:ext cx="1501" cy="6754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8" idx="3"/>
            <a:endCxn id="12" idx="3"/>
          </p:cNvCxnSpPr>
          <p:nvPr/>
        </p:nvCxnSpPr>
        <p:spPr>
          <a:xfrm flipH="1">
            <a:off x="4451696" y="2021051"/>
            <a:ext cx="1318545" cy="1962729"/>
          </a:xfrm>
          <a:prstGeom prst="bentConnector3">
            <a:avLst>
              <a:gd name="adj1" fmla="val -1733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/>
          <p:cNvSpPr/>
          <p:nvPr/>
        </p:nvSpPr>
        <p:spPr>
          <a:xfrm>
            <a:off x="6961603" y="3677456"/>
            <a:ext cx="2093976" cy="612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ProML</a:t>
            </a: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Visualization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5" name="Straight Arrow Connector 134"/>
          <p:cNvCxnSpPr>
            <a:stCxn id="27" idx="2"/>
            <a:endCxn id="130" idx="0"/>
          </p:cNvCxnSpPr>
          <p:nvPr/>
        </p:nvCxnSpPr>
        <p:spPr>
          <a:xfrm>
            <a:off x="8008591" y="3309116"/>
            <a:ext cx="0" cy="3683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" idx="2"/>
            <a:endCxn id="25" idx="0"/>
          </p:cNvCxnSpPr>
          <p:nvPr/>
        </p:nvCxnSpPr>
        <p:spPr>
          <a:xfrm rot="5400000" flipH="1" flipV="1">
            <a:off x="4555818" y="837332"/>
            <a:ext cx="2572309" cy="4333235"/>
          </a:xfrm>
          <a:prstGeom prst="bentConnector5">
            <a:avLst>
              <a:gd name="adj1" fmla="val -8887"/>
              <a:gd name="adj2" fmla="val 66941"/>
              <a:gd name="adj3" fmla="val 11646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Marchese</dc:creator>
  <cp:lastModifiedBy>Gregory Marchese</cp:lastModifiedBy>
  <cp:revision>4</cp:revision>
  <dcterms:created xsi:type="dcterms:W3CDTF">2017-06-11T17:28:05Z</dcterms:created>
  <dcterms:modified xsi:type="dcterms:W3CDTF">2017-06-12T03:32:25Z</dcterms:modified>
</cp:coreProperties>
</file>