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5540" y="1122363"/>
            <a:ext cx="6550481" cy="2387600"/>
          </a:xfrm>
        </p:spPr>
        <p:txBody>
          <a:bodyPr anchor="b"/>
          <a:lstStyle>
            <a:lvl1pPr algn="l">
              <a:defRPr sz="6000">
                <a:solidFill>
                  <a:srgbClr val="004A6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05540" y="3602038"/>
            <a:ext cx="6550481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 hasCustomPrompt="1"/>
          </p:nvPr>
        </p:nvSpPr>
        <p:spPr>
          <a:xfrm>
            <a:off x="805541" y="6257925"/>
            <a:ext cx="1333502" cy="293687"/>
          </a:xfrm>
        </p:spPr>
        <p:txBody>
          <a:bodyPr>
            <a:normAutofit/>
          </a:bodyPr>
          <a:lstStyle>
            <a:lvl1pPr>
              <a:defRPr sz="1200">
                <a:solidFill>
                  <a:srgbClr val="00B4D5"/>
                </a:solidFill>
              </a:defRPr>
            </a:lvl1pPr>
          </a:lstStyle>
          <a:p>
            <a:pPr lvl="0"/>
            <a:r>
              <a:rPr lang="fr-FR" dirty="0"/>
              <a:t>Auteur</a:t>
            </a:r>
            <a:endParaRPr lang="en-US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202994" y="6257925"/>
            <a:ext cx="2743200" cy="293687"/>
          </a:xfrm>
        </p:spPr>
        <p:txBody>
          <a:bodyPr/>
          <a:lstStyle>
            <a:lvl1pPr>
              <a:defRPr>
                <a:solidFill>
                  <a:srgbClr val="004A65"/>
                </a:solidFill>
              </a:defRPr>
            </a:lvl1pPr>
          </a:lstStyle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06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9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9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0525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2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5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 marL="0">
              <a:spcAft>
                <a:spcPts val="300"/>
              </a:spcAft>
              <a:defRPr/>
            </a:lvl2pPr>
            <a:lvl3pPr marL="0">
              <a:defRPr/>
            </a:lvl3pPr>
            <a:lvl4pPr marL="180000">
              <a:defRPr/>
            </a:lvl4pPr>
            <a:lvl5pPr marL="360000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5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7321550" cy="2852737"/>
          </a:xfrm>
        </p:spPr>
        <p:txBody>
          <a:bodyPr anchor="b">
            <a:normAutofit/>
          </a:bodyPr>
          <a:lstStyle>
            <a:lvl1pPr>
              <a:defRPr sz="42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>
            <a:noAutofit/>
          </a:bodyPr>
          <a:lstStyle>
            <a:lvl1pPr marL="0" indent="0">
              <a:buNone/>
              <a:defRPr lang="fr-FR" sz="1600" kern="1200" dirty="0" smtClean="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2776" y="465821"/>
            <a:ext cx="1371600" cy="9604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6600">
                <a:solidFill>
                  <a:srgbClr val="00B4D5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494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5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5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18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220439"/>
            <a:ext cx="8369526" cy="112667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1624693"/>
            <a:ext cx="6172200" cy="42363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1623790"/>
            <a:ext cx="3932237" cy="42451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585116" y="6348186"/>
            <a:ext cx="478971" cy="365125"/>
          </a:xfrm>
        </p:spPr>
        <p:txBody>
          <a:bodyPr/>
          <a:lstStyle/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9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60B63-3B63-467F-93C1-2290DF8607E6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17777" y="6348186"/>
            <a:ext cx="438146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fld id="{72B5D351-FC04-4941-A08A-1ADE002BBA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B4D5"/>
          </a:solidFill>
          <a:latin typeface="Roboto Thin" panose="02000000000000000000" pitchFamily="2" charset="0"/>
          <a:ea typeface="Roboto Thin" panose="02000000000000000000" pitchFamily="2" charset="0"/>
          <a:cs typeface="Roboto Thin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Tx/>
        <a:buNone/>
        <a:defRPr sz="2800" kern="1200">
          <a:solidFill>
            <a:srgbClr val="004A65"/>
          </a:solidFill>
          <a:latin typeface="Roboto Medium" panose="02000000000000000000" pitchFamily="2" charset="0"/>
          <a:ea typeface="Roboto Medium" panose="02000000000000000000" pitchFamily="2" charset="0"/>
          <a:cs typeface="Roboto Medium" panose="02000000000000000000" pitchFamily="2" charset="0"/>
        </a:defRPr>
      </a:lvl1pPr>
      <a:lvl2pPr marL="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2400" kern="1200">
          <a:solidFill>
            <a:srgbClr val="00B4D5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0" indent="-228600" algn="l" defTabSz="914400" rtl="0" eaLnBrk="1" latinLnBrk="0" hangingPunct="1">
        <a:lnSpc>
          <a:spcPct val="90000"/>
        </a:lnSpc>
        <a:spcBef>
          <a:spcPts val="500"/>
        </a:spcBef>
        <a:buFont typeface="Roboto Light" panose="02000000000000000000" pitchFamily="2" charset="0"/>
        <a:buChar char="&gt;"/>
        <a:defRPr sz="2000" kern="1200">
          <a:solidFill>
            <a:schemeClr val="bg1">
              <a:lumMod val="50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3pPr>
      <a:lvl4pPr marL="180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fr-FR" sz="1800" i="1" kern="1200" dirty="0" smtClean="0">
          <a:solidFill>
            <a:schemeClr val="bg1">
              <a:lumMod val="50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4pPr>
      <a:lvl5pPr marL="360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400" kern="1200" dirty="0" smtClean="0">
          <a:solidFill>
            <a:schemeClr val="bg1">
              <a:lumMod val="50000"/>
            </a:schemeClr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517904" y="1114870"/>
            <a:ext cx="2743200" cy="3502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  <a:p>
            <a:pPr algn="ctr"/>
            <a:r>
              <a:rPr lang="fr-FR" sz="2400"/>
              <a:t>1 consultation</a:t>
            </a:r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4400" dirty="0"/>
              <a:t>50€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4696968" y="1114870"/>
            <a:ext cx="2743200" cy="3502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Forfait</a:t>
            </a:r>
          </a:p>
          <a:p>
            <a:pPr algn="ctr"/>
            <a:r>
              <a:rPr lang="fr-FR" sz="2400" dirty="0"/>
              <a:t>3 consultations</a:t>
            </a:r>
          </a:p>
          <a:p>
            <a:pPr algn="ctr"/>
            <a:endParaRPr lang="fr-FR" sz="2400" dirty="0"/>
          </a:p>
          <a:p>
            <a:pPr algn="ctr"/>
            <a:r>
              <a:rPr lang="fr-FR" sz="4400" dirty="0"/>
              <a:t>140€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7876032" y="1114870"/>
            <a:ext cx="2743200" cy="3502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Forfait</a:t>
            </a:r>
          </a:p>
          <a:p>
            <a:pPr algn="ctr"/>
            <a:r>
              <a:rPr lang="fr-FR" sz="2400" dirty="0"/>
              <a:t>5 consultations</a:t>
            </a:r>
          </a:p>
          <a:p>
            <a:pPr algn="ctr"/>
            <a:endParaRPr lang="fr-FR" sz="2400" dirty="0"/>
          </a:p>
          <a:p>
            <a:pPr algn="ctr"/>
            <a:r>
              <a:rPr lang="fr-FR" sz="4400" dirty="0"/>
              <a:t>225€</a:t>
            </a:r>
          </a:p>
        </p:txBody>
      </p:sp>
    </p:spTree>
    <p:extLst>
      <p:ext uri="{BB962C8B-B14F-4D97-AF65-F5344CB8AC3E}">
        <p14:creationId xmlns:p14="http://schemas.microsoft.com/office/powerpoint/2010/main" val="3718287923"/>
      </p:ext>
    </p:extLst>
  </p:cSld>
  <p:clrMapOvr>
    <a:masterClrMapping/>
  </p:clrMapOvr>
</p:sld>
</file>

<file path=ppt/theme/theme1.xml><?xml version="1.0" encoding="utf-8"?>
<a:theme xmlns:a="http://schemas.openxmlformats.org/drawingml/2006/main" name="Charte Powerpoint 2015 Template v6">
  <a:themeElements>
    <a:clrScheme name="Discngine 2015">
      <a:dk1>
        <a:srgbClr val="004A65"/>
      </a:dk1>
      <a:lt1>
        <a:sysClr val="window" lastClr="FFFFFF"/>
      </a:lt1>
      <a:dk2>
        <a:srgbClr val="44546A"/>
      </a:dk2>
      <a:lt2>
        <a:srgbClr val="E7E6E6"/>
      </a:lt2>
      <a:accent1>
        <a:srgbClr val="004A65"/>
      </a:accent1>
      <a:accent2>
        <a:srgbClr val="00B4D5"/>
      </a:accent2>
      <a:accent3>
        <a:srgbClr val="DF4948"/>
      </a:accent3>
      <a:accent4>
        <a:srgbClr val="EB7B00"/>
      </a:accent4>
      <a:accent5>
        <a:srgbClr val="EBC700"/>
      </a:accent5>
      <a:accent6>
        <a:srgbClr val="39B194"/>
      </a:accent6>
      <a:hlink>
        <a:srgbClr val="004A65"/>
      </a:hlink>
      <a:folHlink>
        <a:srgbClr val="00B4D5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Powerpoint 2015 Template v6" id="{DCFD41AA-2781-45E6-9B2E-8E8CEADCADA8}" vid="{D68864C7-7A2D-4BFA-9E1D-0009CA1D50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Powerpoint 2015 Template v6</Template>
  <TotalTime>11</TotalTime>
  <Words>14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Roboto</vt:lpstr>
      <vt:lpstr>Roboto Light</vt:lpstr>
      <vt:lpstr>Roboto Medium</vt:lpstr>
      <vt:lpstr>Roboto Thin</vt:lpstr>
      <vt:lpstr>Wingdings</vt:lpstr>
      <vt:lpstr>Charte Powerpoint 2015 Template v6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Gregory Mercier</dc:creator>
  <cp:lastModifiedBy>Gregory Mercier</cp:lastModifiedBy>
  <cp:revision>2</cp:revision>
  <dcterms:created xsi:type="dcterms:W3CDTF">2016-06-29T20:11:35Z</dcterms:created>
  <dcterms:modified xsi:type="dcterms:W3CDTF">2016-06-29T20:23:29Z</dcterms:modified>
</cp:coreProperties>
</file>