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C8A"/>
    <a:srgbClr val="B1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>
        <p:scale>
          <a:sx n="66" d="100"/>
          <a:sy n="66" d="100"/>
        </p:scale>
        <p:origin x="576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5540" y="1122363"/>
            <a:ext cx="6550481" cy="2387600"/>
          </a:xfrm>
        </p:spPr>
        <p:txBody>
          <a:bodyPr anchor="b"/>
          <a:lstStyle>
            <a:lvl1pPr algn="l">
              <a:defRPr sz="6000">
                <a:solidFill>
                  <a:srgbClr val="004A6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05540" y="3602038"/>
            <a:ext cx="6550481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 hasCustomPrompt="1"/>
          </p:nvPr>
        </p:nvSpPr>
        <p:spPr>
          <a:xfrm>
            <a:off x="805541" y="6257925"/>
            <a:ext cx="1333502" cy="293687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0B4D5"/>
                </a:solidFill>
              </a:defRPr>
            </a:lvl1pPr>
          </a:lstStyle>
          <a:p>
            <a:pPr lvl="0"/>
            <a:r>
              <a:rPr lang="fr-FR" dirty="0"/>
              <a:t>Auteur</a:t>
            </a:r>
            <a:endParaRPr lang="en-US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2994" y="6257925"/>
            <a:ext cx="2743200" cy="293687"/>
          </a:xfrm>
        </p:spPr>
        <p:txBody>
          <a:bodyPr/>
          <a:lstStyle>
            <a:lvl1pPr>
              <a:defRPr>
                <a:solidFill>
                  <a:srgbClr val="004A65"/>
                </a:solidFill>
              </a:defRPr>
            </a:lvl1pPr>
          </a:lstStyle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0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9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9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0525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2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5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 marL="0">
              <a:spcAft>
                <a:spcPts val="300"/>
              </a:spcAft>
              <a:defRPr/>
            </a:lvl2pPr>
            <a:lvl3pPr marL="0">
              <a:defRPr/>
            </a:lvl3pPr>
            <a:lvl4pPr marL="180000">
              <a:defRPr/>
            </a:lvl4pPr>
            <a:lvl5pPr marL="360000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5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7321550" cy="2852737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>
            <a:noAutofit/>
          </a:bodyPr>
          <a:lstStyle>
            <a:lvl1pPr marL="0" indent="0">
              <a:buNone/>
              <a:defRPr lang="fr-FR" sz="1600" kern="1200" dirty="0" smtClean="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2776" y="465821"/>
            <a:ext cx="1371600" cy="9604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66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94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5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5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1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220439"/>
            <a:ext cx="8369526" cy="112667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1624693"/>
            <a:ext cx="6172200" cy="42363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1623790"/>
            <a:ext cx="3932237" cy="42451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585116" y="6348186"/>
            <a:ext cx="478971" cy="365125"/>
          </a:xfrm>
        </p:spPr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60B63-3B63-467F-93C1-2290DF8607E6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17777" y="6348186"/>
            <a:ext cx="43814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B4D5"/>
          </a:solidFill>
          <a:latin typeface="Roboto Thin" panose="02000000000000000000" pitchFamily="2" charset="0"/>
          <a:ea typeface="Roboto Thin" panose="02000000000000000000" pitchFamily="2" charset="0"/>
          <a:cs typeface="Roboto Thin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Tx/>
        <a:buNone/>
        <a:defRPr sz="2800" kern="1200">
          <a:solidFill>
            <a:srgbClr val="004A65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  <a:lvl2pPr marL="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2400" kern="1200">
          <a:solidFill>
            <a:srgbClr val="00B4D5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0" indent="-228600" algn="l" defTabSz="914400" rtl="0" eaLnBrk="1" latinLnBrk="0" hangingPunct="1">
        <a:lnSpc>
          <a:spcPct val="90000"/>
        </a:lnSpc>
        <a:spcBef>
          <a:spcPts val="500"/>
        </a:spcBef>
        <a:buFont typeface="Roboto Light" panose="02000000000000000000" pitchFamily="2" charset="0"/>
        <a:buChar char="&gt;"/>
        <a:defRPr sz="2000" kern="1200">
          <a:solidFill>
            <a:schemeClr val="bg1">
              <a:lumMod val="50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3pPr>
      <a:lvl4pPr marL="180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800" i="1" kern="1200" dirty="0" smtClean="0">
          <a:solidFill>
            <a:schemeClr val="bg1">
              <a:lumMod val="50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4pPr>
      <a:lvl5pPr marL="360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 smtClean="0">
          <a:solidFill>
            <a:schemeClr val="bg1">
              <a:lumMod val="50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17904" y="1114870"/>
            <a:ext cx="2743200" cy="3502850"/>
          </a:xfrm>
          <a:prstGeom prst="roundRect">
            <a:avLst/>
          </a:prstGeom>
          <a:solidFill>
            <a:srgbClr val="B1EA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607D8B"/>
              </a:solidFill>
            </a:endParaRPr>
          </a:p>
          <a:p>
            <a:pPr algn="ctr"/>
            <a:r>
              <a:rPr lang="fr-FR" sz="2400" dirty="0">
                <a:solidFill>
                  <a:srgbClr val="607D8B"/>
                </a:solidFill>
              </a:rPr>
              <a:t>1 consultation</a:t>
            </a:r>
          </a:p>
          <a:p>
            <a:pPr algn="ctr"/>
            <a:endParaRPr lang="fr-FR" sz="2400" dirty="0">
              <a:solidFill>
                <a:srgbClr val="607D8B"/>
              </a:solidFill>
            </a:endParaRPr>
          </a:p>
          <a:p>
            <a:pPr algn="ctr"/>
            <a:r>
              <a:rPr lang="fr-FR" sz="4400" dirty="0">
                <a:solidFill>
                  <a:srgbClr val="607D8B"/>
                </a:solidFill>
              </a:rPr>
              <a:t>50€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696968" y="1114870"/>
            <a:ext cx="2743200" cy="3502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E0F7FA"/>
                </a:solidFill>
              </a:rPr>
              <a:t>Forfait</a:t>
            </a:r>
          </a:p>
          <a:p>
            <a:pPr algn="ctr"/>
            <a:r>
              <a:rPr lang="fr-FR" sz="2400" dirty="0">
                <a:solidFill>
                  <a:srgbClr val="E0F7FA"/>
                </a:solidFill>
              </a:rPr>
              <a:t>3 consultations</a:t>
            </a:r>
          </a:p>
          <a:p>
            <a:pPr algn="ctr"/>
            <a:endParaRPr lang="fr-FR" sz="2400" dirty="0">
              <a:solidFill>
                <a:srgbClr val="E0F7FA"/>
              </a:solidFill>
            </a:endParaRPr>
          </a:p>
          <a:p>
            <a:pPr algn="ctr"/>
            <a:r>
              <a:rPr lang="fr-FR" sz="4400" dirty="0">
                <a:solidFill>
                  <a:srgbClr val="E0F7FA"/>
                </a:solidFill>
              </a:rPr>
              <a:t>140€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7876032" y="1114870"/>
            <a:ext cx="2743200" cy="3502850"/>
          </a:xfrm>
          <a:prstGeom prst="roundRect">
            <a:avLst/>
          </a:prstGeom>
          <a:solidFill>
            <a:srgbClr val="5F7C8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E0F7FA"/>
                </a:solidFill>
              </a:rPr>
              <a:t>Forfait</a:t>
            </a:r>
          </a:p>
          <a:p>
            <a:pPr algn="ctr"/>
            <a:r>
              <a:rPr lang="fr-FR" sz="2400" dirty="0">
                <a:solidFill>
                  <a:srgbClr val="E0F7FA"/>
                </a:solidFill>
              </a:rPr>
              <a:t>5 consultations</a:t>
            </a:r>
          </a:p>
          <a:p>
            <a:pPr algn="ctr"/>
            <a:endParaRPr lang="fr-FR" sz="2400" dirty="0">
              <a:solidFill>
                <a:srgbClr val="E0F7FA"/>
              </a:solidFill>
            </a:endParaRPr>
          </a:p>
          <a:p>
            <a:pPr algn="ctr"/>
            <a:r>
              <a:rPr lang="fr-FR" sz="4400" dirty="0">
                <a:solidFill>
                  <a:srgbClr val="E0F7FA"/>
                </a:solidFill>
              </a:rPr>
              <a:t>225€</a:t>
            </a:r>
          </a:p>
        </p:txBody>
      </p:sp>
    </p:spTree>
    <p:extLst>
      <p:ext uri="{BB962C8B-B14F-4D97-AF65-F5344CB8AC3E}">
        <p14:creationId xmlns:p14="http://schemas.microsoft.com/office/powerpoint/2010/main" val="37182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64321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sz="9600" b="1" dirty="0"/>
              <a:t>se</a:t>
            </a:r>
            <a:r>
              <a:rPr lang="fr-FR" sz="9600" dirty="0"/>
              <a:t>n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819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fr-FR" sz="9600" dirty="0"/>
              <a:t>urrir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86244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fr-FR" sz="9600" dirty="0" err="1"/>
              <a:t>mieu</a:t>
            </a:r>
            <a:endParaRPr lang="fr-FR" sz="96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39" y="2509622"/>
            <a:ext cx="663497" cy="663497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2064321" y="237757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fr-FR" sz="9600" b="1" dirty="0"/>
              <a:t>se</a:t>
            </a:r>
            <a:r>
              <a:rPr lang="fr-FR" sz="9600" dirty="0"/>
              <a:t>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4648194" y="22203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fr-FR" sz="9600" dirty="0"/>
              <a:t>urrir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-426022" y="323737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fr-FR" sz="9600" dirty="0"/>
              <a:t>mieux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04" y="4436943"/>
            <a:ext cx="870234" cy="87023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75" y="2325248"/>
            <a:ext cx="870234" cy="8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2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-712574" y="1350102"/>
            <a:ext cx="15245074" cy="2615632"/>
            <a:chOff x="-712574" y="1350102"/>
            <a:chExt cx="15245074" cy="2615632"/>
          </a:xfrm>
        </p:grpSpPr>
        <p:grpSp>
          <p:nvGrpSpPr>
            <p:cNvPr id="6" name="Groupe 5"/>
            <p:cNvGrpSpPr/>
            <p:nvPr/>
          </p:nvGrpSpPr>
          <p:grpSpPr>
            <a:xfrm>
              <a:off x="-712574" y="1350102"/>
              <a:ext cx="15245074" cy="2387600"/>
              <a:chOff x="-995678" y="1350102"/>
              <a:chExt cx="15245074" cy="2387600"/>
            </a:xfrm>
          </p:grpSpPr>
          <p:sp>
            <p:nvSpPr>
              <p:cNvPr id="3" name="Titre 1"/>
              <p:cNvSpPr txBox="1">
                <a:spLocks/>
              </p:cNvSpPr>
              <p:nvPr/>
            </p:nvSpPr>
            <p:spPr>
              <a:xfrm>
                <a:off x="5105396" y="1350102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rgbClr val="00B4D5"/>
                    </a:solidFill>
                    <a:latin typeface="Roboto Thin" panose="02000000000000000000" pitchFamily="2" charset="0"/>
                    <a:ea typeface="Roboto Thin" panose="02000000000000000000" pitchFamily="2" charset="0"/>
                    <a:cs typeface="Roboto Thin" panose="02000000000000000000" pitchFamily="2" charset="0"/>
                  </a:defRPr>
                </a:lvl1pPr>
              </a:lstStyle>
              <a:p>
                <a:r>
                  <a:rPr lang="fr-FR" sz="13800" dirty="0"/>
                  <a:t>urrir</a:t>
                </a:r>
              </a:p>
            </p:txBody>
          </p:sp>
          <p:sp>
            <p:nvSpPr>
              <p:cNvPr id="4" name="Titre 1"/>
              <p:cNvSpPr txBox="1">
                <a:spLocks/>
              </p:cNvSpPr>
              <p:nvPr/>
            </p:nvSpPr>
            <p:spPr>
              <a:xfrm>
                <a:off x="-995678" y="1350102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rgbClr val="00B4D5"/>
                    </a:solidFill>
                    <a:latin typeface="Roboto Thin" panose="02000000000000000000" pitchFamily="2" charset="0"/>
                    <a:ea typeface="Roboto Thin" panose="02000000000000000000" pitchFamily="2" charset="0"/>
                    <a:cs typeface="Roboto Thin" panose="02000000000000000000" pitchFamily="2" charset="0"/>
                  </a:defRPr>
                </a:lvl1pPr>
              </a:lstStyle>
              <a:p>
                <a:r>
                  <a:rPr lang="fr-FR" sz="13800" dirty="0"/>
                  <a:t>mieux</a:t>
                </a:r>
                <a:r>
                  <a:rPr lang="fr-FR" sz="13800" b="1" dirty="0"/>
                  <a:t>se</a:t>
                </a:r>
                <a:r>
                  <a:rPr lang="fr-FR" sz="13800" dirty="0"/>
                  <a:t>n</a:t>
                </a:r>
                <a:endParaRPr lang="fr-FR" sz="8800" dirty="0"/>
              </a:p>
            </p:txBody>
          </p:sp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58584" y="2043404"/>
                <a:ext cx="1257690" cy="1257690"/>
              </a:xfrm>
              <a:prstGeom prst="rect">
                <a:avLst/>
              </a:prstGeom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1999528" y="3442514"/>
              <a:ext cx="7681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7D818E"/>
                  </a:solidFill>
                </a:rPr>
                <a:t>Delphine Bourlier – Diététicienne nutritionniste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7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25296" y="602578"/>
            <a:ext cx="14040000" cy="46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-712574" y="1350102"/>
            <a:ext cx="15245074" cy="2615632"/>
            <a:chOff x="-712574" y="1350102"/>
            <a:chExt cx="15245074" cy="2615632"/>
          </a:xfrm>
        </p:grpSpPr>
        <p:grpSp>
          <p:nvGrpSpPr>
            <p:cNvPr id="6" name="Groupe 5"/>
            <p:cNvGrpSpPr/>
            <p:nvPr/>
          </p:nvGrpSpPr>
          <p:grpSpPr>
            <a:xfrm>
              <a:off x="-712574" y="1350102"/>
              <a:ext cx="15245074" cy="2387600"/>
              <a:chOff x="-995678" y="1350102"/>
              <a:chExt cx="15245074" cy="2387600"/>
            </a:xfrm>
          </p:grpSpPr>
          <p:sp>
            <p:nvSpPr>
              <p:cNvPr id="3" name="Titre 1"/>
              <p:cNvSpPr txBox="1">
                <a:spLocks/>
              </p:cNvSpPr>
              <p:nvPr/>
            </p:nvSpPr>
            <p:spPr>
              <a:xfrm>
                <a:off x="5105396" y="1350102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rgbClr val="00B4D5"/>
                    </a:solidFill>
                    <a:latin typeface="Roboto Thin" panose="02000000000000000000" pitchFamily="2" charset="0"/>
                    <a:ea typeface="Roboto Thin" panose="02000000000000000000" pitchFamily="2" charset="0"/>
                    <a:cs typeface="Roboto Thin" panose="02000000000000000000" pitchFamily="2" charset="0"/>
                  </a:defRPr>
                </a:lvl1pPr>
              </a:lstStyle>
              <a:p>
                <a:r>
                  <a:rPr lang="fr-FR" sz="13800" dirty="0">
                    <a:solidFill>
                      <a:schemeClr val="bg1"/>
                    </a:solidFill>
                  </a:rPr>
                  <a:t>urrir</a:t>
                </a:r>
              </a:p>
            </p:txBody>
          </p:sp>
          <p:sp>
            <p:nvSpPr>
              <p:cNvPr id="4" name="Titre 1"/>
              <p:cNvSpPr txBox="1">
                <a:spLocks/>
              </p:cNvSpPr>
              <p:nvPr/>
            </p:nvSpPr>
            <p:spPr>
              <a:xfrm>
                <a:off x="-995678" y="1350102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rgbClr val="00B4D5"/>
                    </a:solidFill>
                    <a:latin typeface="Roboto Thin" panose="02000000000000000000" pitchFamily="2" charset="0"/>
                    <a:ea typeface="Roboto Thin" panose="02000000000000000000" pitchFamily="2" charset="0"/>
                    <a:cs typeface="Roboto Thin" panose="02000000000000000000" pitchFamily="2" charset="0"/>
                  </a:defRPr>
                </a:lvl1pPr>
              </a:lstStyle>
              <a:p>
                <a:r>
                  <a:rPr lang="fr-FR" sz="13800" dirty="0">
                    <a:solidFill>
                      <a:schemeClr val="bg1"/>
                    </a:solidFill>
                  </a:rPr>
                  <a:t>mieux</a:t>
                </a:r>
                <a:r>
                  <a:rPr lang="fr-FR" sz="13800" b="1" dirty="0">
                    <a:solidFill>
                      <a:schemeClr val="bg1"/>
                    </a:solidFill>
                  </a:rPr>
                  <a:t>se</a:t>
                </a:r>
                <a:r>
                  <a:rPr lang="fr-FR" sz="13800" dirty="0">
                    <a:solidFill>
                      <a:schemeClr val="bg1"/>
                    </a:solidFill>
                  </a:rPr>
                  <a:t>n</a:t>
                </a:r>
                <a:endParaRPr lang="fr-FR" sz="88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58584" y="2043404"/>
                <a:ext cx="1257690" cy="1257690"/>
              </a:xfrm>
              <a:prstGeom prst="rect">
                <a:avLst/>
              </a:prstGeom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1999528" y="3442514"/>
              <a:ext cx="7681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</a:rPr>
                <a:t>Delphine Bourlier – Diététicienne nutritionniste</a:t>
              </a:r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88" y="2043404"/>
            <a:ext cx="1257690" cy="12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7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 txBox="1">
            <a:spLocks/>
          </p:cNvSpPr>
          <p:nvPr/>
        </p:nvSpPr>
        <p:spPr>
          <a:xfrm>
            <a:off x="1569028" y="111197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fr-FR" sz="9600" dirty="0"/>
              <a:t>mieux</a:t>
            </a:r>
            <a:r>
              <a:rPr lang="fr-FR" sz="9600" b="1" dirty="0"/>
              <a:t>se</a:t>
            </a:r>
            <a:r>
              <a:rPr lang="fr-FR" sz="9600" dirty="0"/>
              <a:t>nourrir</a:t>
            </a:r>
          </a:p>
        </p:txBody>
      </p:sp>
      <p:sp>
        <p:nvSpPr>
          <p:cNvPr id="4" name="AutoShape 2" descr="Cutlery free icon"/>
          <p:cNvSpPr>
            <a:spLocks noChangeAspect="1" noChangeArrowheads="1"/>
          </p:cNvSpPr>
          <p:nvPr/>
        </p:nvSpPr>
        <p:spPr bwMode="auto">
          <a:xfrm>
            <a:off x="1264228" y="2827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240280" y="3421380"/>
            <a:ext cx="78028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319971" y="1721168"/>
            <a:ext cx="3600000" cy="3600000"/>
            <a:chOff x="319971" y="1721168"/>
            <a:chExt cx="3600000" cy="3600000"/>
          </a:xfrm>
        </p:grpSpPr>
        <p:sp>
          <p:nvSpPr>
            <p:cNvPr id="4" name="Organigramme : Connecteur 3"/>
            <p:cNvSpPr/>
            <p:nvPr/>
          </p:nvSpPr>
          <p:spPr>
            <a:xfrm>
              <a:off x="319971" y="1721168"/>
              <a:ext cx="3600000" cy="3600000"/>
            </a:xfrm>
            <a:prstGeom prst="flowChartConnector">
              <a:avLst/>
            </a:prstGeom>
            <a:solidFill>
              <a:srgbClr val="B1EAF1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fr-FR" sz="12500" dirty="0">
                  <a:latin typeface="Candara" panose="020E0502030303020204" pitchFamily="34" charset="0"/>
                </a:rPr>
                <a:t> 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79780" y="2305749"/>
              <a:ext cx="2659702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000" dirty="0">
                  <a:solidFill>
                    <a:srgbClr val="607D8B"/>
                  </a:solidFill>
                  <a:latin typeface="Candara" panose="020E0502030303020204" pitchFamily="34" charset="0"/>
                </a:rPr>
                <a:t>50€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251891" y="1705928"/>
            <a:ext cx="3600000" cy="3600000"/>
            <a:chOff x="4251891" y="1705928"/>
            <a:chExt cx="3600000" cy="3600000"/>
          </a:xfrm>
        </p:grpSpPr>
        <p:sp>
          <p:nvSpPr>
            <p:cNvPr id="10" name="Organigramme : Connecteur 9"/>
            <p:cNvSpPr/>
            <p:nvPr/>
          </p:nvSpPr>
          <p:spPr>
            <a:xfrm>
              <a:off x="4251891" y="1705928"/>
              <a:ext cx="3600000" cy="3600000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fr-FR" sz="12500" dirty="0">
                  <a:latin typeface="Candara" panose="020E0502030303020204" pitchFamily="34" charset="0"/>
                </a:rPr>
                <a:t> 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450080" y="2290509"/>
              <a:ext cx="3313728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000" dirty="0">
                  <a:solidFill>
                    <a:schemeClr val="bg1"/>
                  </a:solidFill>
                  <a:latin typeface="Candara" panose="020E0502030303020204" pitchFamily="34" charset="0"/>
                </a:rPr>
                <a:t>140€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8092371" y="1716088"/>
            <a:ext cx="3600000" cy="3600000"/>
            <a:chOff x="8092371" y="1716088"/>
            <a:chExt cx="3600000" cy="3600000"/>
          </a:xfrm>
        </p:grpSpPr>
        <p:sp>
          <p:nvSpPr>
            <p:cNvPr id="12" name="Organigramme : Connecteur 11"/>
            <p:cNvSpPr/>
            <p:nvPr/>
          </p:nvSpPr>
          <p:spPr>
            <a:xfrm>
              <a:off x="8092371" y="1716088"/>
              <a:ext cx="3600000" cy="3600000"/>
            </a:xfrm>
            <a:prstGeom prst="flowChartConnector">
              <a:avLst/>
            </a:prstGeom>
            <a:solidFill>
              <a:srgbClr val="5F7C8A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fr-FR" sz="12500" dirty="0">
                  <a:latin typeface="Candara" panose="020E0502030303020204" pitchFamily="34" charset="0"/>
                </a:rPr>
                <a:t> 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290560" y="2300669"/>
              <a:ext cx="3283271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000" dirty="0">
                  <a:solidFill>
                    <a:srgbClr val="E1F7FA"/>
                  </a:solidFill>
                  <a:latin typeface="Candara" panose="020E0502030303020204" pitchFamily="34" charset="0"/>
                </a:rPr>
                <a:t>225€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0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0" y="332990"/>
            <a:ext cx="3901778" cy="3901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0" y="638356"/>
            <a:ext cx="3901778" cy="39017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869663" y="2013716"/>
            <a:ext cx="2247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>
                <a:solidFill>
                  <a:srgbClr val="B1EAF1"/>
                </a:solidFill>
              </a:rPr>
              <a:t>50€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248775" y="2281758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>
                <a:solidFill>
                  <a:schemeClr val="accent2"/>
                </a:solidFill>
              </a:rPr>
              <a:t>125€</a:t>
            </a:r>
          </a:p>
        </p:txBody>
      </p:sp>
    </p:spTree>
    <p:extLst>
      <p:ext uri="{BB962C8B-B14F-4D97-AF65-F5344CB8AC3E}">
        <p14:creationId xmlns:p14="http://schemas.microsoft.com/office/powerpoint/2010/main" val="26452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580111"/>
      </p:ext>
    </p:extLst>
  </p:cSld>
  <p:clrMapOvr>
    <a:masterClrMapping/>
  </p:clrMapOvr>
</p:sld>
</file>

<file path=ppt/theme/theme1.xml><?xml version="1.0" encoding="utf-8"?>
<a:theme xmlns:a="http://schemas.openxmlformats.org/drawingml/2006/main" name="Charte Powerpoint 2015 Template v6">
  <a:themeElements>
    <a:clrScheme name="Discngine 2015">
      <a:dk1>
        <a:srgbClr val="004A65"/>
      </a:dk1>
      <a:lt1>
        <a:sysClr val="window" lastClr="FFFFFF"/>
      </a:lt1>
      <a:dk2>
        <a:srgbClr val="44546A"/>
      </a:dk2>
      <a:lt2>
        <a:srgbClr val="E7E6E6"/>
      </a:lt2>
      <a:accent1>
        <a:srgbClr val="004A65"/>
      </a:accent1>
      <a:accent2>
        <a:srgbClr val="00B4D5"/>
      </a:accent2>
      <a:accent3>
        <a:srgbClr val="DF4948"/>
      </a:accent3>
      <a:accent4>
        <a:srgbClr val="EB7B00"/>
      </a:accent4>
      <a:accent5>
        <a:srgbClr val="EBC700"/>
      </a:accent5>
      <a:accent6>
        <a:srgbClr val="39B194"/>
      </a:accent6>
      <a:hlink>
        <a:srgbClr val="004A65"/>
      </a:hlink>
      <a:folHlink>
        <a:srgbClr val="00B4D5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Powerpoint 2015 Template v6" id="{DCFD41AA-2781-45E6-9B2E-8E8CEADCADA8}" vid="{D68864C7-7A2D-4BFA-9E1D-0009CA1D5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Powerpoint 2015 Template v6</Template>
  <TotalTime>290</TotalTime>
  <Words>48</Words>
  <Application>Microsoft Office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Candara</vt:lpstr>
      <vt:lpstr>Roboto</vt:lpstr>
      <vt:lpstr>Roboto Light</vt:lpstr>
      <vt:lpstr>Roboto Medium</vt:lpstr>
      <vt:lpstr>Roboto Thin</vt:lpstr>
      <vt:lpstr>Wingdings</vt:lpstr>
      <vt:lpstr>Charte Powerpoint 2015 Template v6</vt:lpstr>
      <vt:lpstr>Présentation PowerPoint</vt:lpstr>
      <vt:lpstr>sen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Mercier</dc:creator>
  <cp:lastModifiedBy>Gregory Mercier</cp:lastModifiedBy>
  <cp:revision>19</cp:revision>
  <dcterms:created xsi:type="dcterms:W3CDTF">2016-06-29T20:11:35Z</dcterms:created>
  <dcterms:modified xsi:type="dcterms:W3CDTF">2016-07-05T21:05:13Z</dcterms:modified>
</cp:coreProperties>
</file>