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21"/>
  </p:notesMasterIdLst>
  <p:sldIdLst>
    <p:sldId id="256" r:id="rId2"/>
    <p:sldId id="263" r:id="rId3"/>
    <p:sldId id="257" r:id="rId4"/>
    <p:sldId id="259" r:id="rId5"/>
    <p:sldId id="258" r:id="rId6"/>
    <p:sldId id="260" r:id="rId7"/>
    <p:sldId id="261" r:id="rId8"/>
    <p:sldId id="264" r:id="rId9"/>
    <p:sldId id="265" r:id="rId10"/>
    <p:sldId id="266" r:id="rId11"/>
    <p:sldId id="267" r:id="rId12"/>
    <p:sldId id="268" r:id="rId13"/>
    <p:sldId id="269" r:id="rId14"/>
    <p:sldId id="270" r:id="rId15"/>
    <p:sldId id="271" r:id="rId16"/>
    <p:sldId id="272" r:id="rId17"/>
    <p:sldId id="274"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A05EC2-AFF0-4F79-9C98-C618741DD0E3}" v="22" dt="2024-08-26T15:28:52.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2941" autoAdjust="0"/>
  </p:normalViewPr>
  <p:slideViewPr>
    <p:cSldViewPr snapToGrid="0">
      <p:cViewPr varScale="1">
        <p:scale>
          <a:sx n="43" d="100"/>
          <a:sy n="43" d="100"/>
        </p:scale>
        <p:origin x="139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Raymond" userId="9f11b9c19ebda3f2" providerId="LiveId" clId="{75A05EC2-AFF0-4F79-9C98-C618741DD0E3}"/>
    <pc:docChg chg="undo redo custSel addSld delSld modSld sldOrd">
      <pc:chgData name="Greg Raymond" userId="9f11b9c19ebda3f2" providerId="LiveId" clId="{75A05EC2-AFF0-4F79-9C98-C618741DD0E3}" dt="2024-08-27T04:19:43.304" v="21832" actId="1076"/>
      <pc:docMkLst>
        <pc:docMk/>
      </pc:docMkLst>
      <pc:sldChg chg="modNotesTx">
        <pc:chgData name="Greg Raymond" userId="9f11b9c19ebda3f2" providerId="LiveId" clId="{75A05EC2-AFF0-4F79-9C98-C618741DD0E3}" dt="2024-08-27T03:43:52.603" v="17492" actId="5793"/>
        <pc:sldMkLst>
          <pc:docMk/>
          <pc:sldMk cId="4201229612" sldId="257"/>
        </pc:sldMkLst>
      </pc:sldChg>
      <pc:sldChg chg="modNotesTx">
        <pc:chgData name="Greg Raymond" userId="9f11b9c19ebda3f2" providerId="LiveId" clId="{75A05EC2-AFF0-4F79-9C98-C618741DD0E3}" dt="2024-08-27T03:46:04.500" v="17846" actId="20577"/>
        <pc:sldMkLst>
          <pc:docMk/>
          <pc:sldMk cId="4249814523" sldId="258"/>
        </pc:sldMkLst>
      </pc:sldChg>
      <pc:sldChg chg="modNotesTx">
        <pc:chgData name="Greg Raymond" userId="9f11b9c19ebda3f2" providerId="LiveId" clId="{75A05EC2-AFF0-4F79-9C98-C618741DD0E3}" dt="2024-08-27T03:45:14.438" v="17736" actId="20577"/>
        <pc:sldMkLst>
          <pc:docMk/>
          <pc:sldMk cId="830521213" sldId="259"/>
        </pc:sldMkLst>
      </pc:sldChg>
      <pc:sldChg chg="modSp mod modNotesTx">
        <pc:chgData name="Greg Raymond" userId="9f11b9c19ebda3f2" providerId="LiveId" clId="{75A05EC2-AFF0-4F79-9C98-C618741DD0E3}" dt="2024-08-27T03:47:40.840" v="17901" actId="20577"/>
        <pc:sldMkLst>
          <pc:docMk/>
          <pc:sldMk cId="1961293460" sldId="260"/>
        </pc:sldMkLst>
        <pc:spChg chg="mod">
          <ac:chgData name="Greg Raymond" userId="9f11b9c19ebda3f2" providerId="LiveId" clId="{75A05EC2-AFF0-4F79-9C98-C618741DD0E3}" dt="2024-08-25T02:23:28.545" v="2196" actId="27636"/>
          <ac:spMkLst>
            <pc:docMk/>
            <pc:sldMk cId="1961293460" sldId="260"/>
            <ac:spMk id="3" creationId="{23A7EC07-0EA4-5843-122F-7236A8203B32}"/>
          </ac:spMkLst>
        </pc:spChg>
      </pc:sldChg>
      <pc:sldChg chg="modSp mod modNotesTx">
        <pc:chgData name="Greg Raymond" userId="9f11b9c19ebda3f2" providerId="LiveId" clId="{75A05EC2-AFF0-4F79-9C98-C618741DD0E3}" dt="2024-08-27T03:48:46.361" v="17909" actId="20577"/>
        <pc:sldMkLst>
          <pc:docMk/>
          <pc:sldMk cId="3709439286" sldId="261"/>
        </pc:sldMkLst>
        <pc:spChg chg="mod">
          <ac:chgData name="Greg Raymond" userId="9f11b9c19ebda3f2" providerId="LiveId" clId="{75A05EC2-AFF0-4F79-9C98-C618741DD0E3}" dt="2024-08-25T02:41:22.490" v="4287" actId="313"/>
          <ac:spMkLst>
            <pc:docMk/>
            <pc:sldMk cId="3709439286" sldId="261"/>
            <ac:spMk id="2" creationId="{7D87B788-2ECF-53AC-B9FD-6A64C7BB8771}"/>
          </ac:spMkLst>
        </pc:spChg>
        <pc:spChg chg="mod">
          <ac:chgData name="Greg Raymond" userId="9f11b9c19ebda3f2" providerId="LiveId" clId="{75A05EC2-AFF0-4F79-9C98-C618741DD0E3}" dt="2024-08-25T02:40:52.605" v="4286" actId="20577"/>
          <ac:spMkLst>
            <pc:docMk/>
            <pc:sldMk cId="3709439286" sldId="261"/>
            <ac:spMk id="3" creationId="{23A7EC07-0EA4-5843-122F-7236A8203B32}"/>
          </ac:spMkLst>
        </pc:spChg>
      </pc:sldChg>
      <pc:sldChg chg="add del">
        <pc:chgData name="Greg Raymond" userId="9f11b9c19ebda3f2" providerId="LiveId" clId="{75A05EC2-AFF0-4F79-9C98-C618741DD0E3}" dt="2024-08-25T02:02:46.923" v="195" actId="2696"/>
        <pc:sldMkLst>
          <pc:docMk/>
          <pc:sldMk cId="2527814694" sldId="262"/>
        </pc:sldMkLst>
      </pc:sldChg>
      <pc:sldChg chg="modSp add mod modNotesTx">
        <pc:chgData name="Greg Raymond" userId="9f11b9c19ebda3f2" providerId="LiveId" clId="{75A05EC2-AFF0-4F79-9C98-C618741DD0E3}" dt="2024-08-27T03:42:12.638" v="17336" actId="20577"/>
        <pc:sldMkLst>
          <pc:docMk/>
          <pc:sldMk cId="3802759734" sldId="263"/>
        </pc:sldMkLst>
        <pc:spChg chg="mod">
          <ac:chgData name="Greg Raymond" userId="9f11b9c19ebda3f2" providerId="LiveId" clId="{75A05EC2-AFF0-4F79-9C98-C618741DD0E3}" dt="2024-08-25T02:02:56.655" v="223" actId="20577"/>
          <ac:spMkLst>
            <pc:docMk/>
            <pc:sldMk cId="3802759734" sldId="263"/>
            <ac:spMk id="2" creationId="{F9ABCFE3-B289-DA33-E4EE-3C87695C3F87}"/>
          </ac:spMkLst>
        </pc:spChg>
        <pc:spChg chg="mod">
          <ac:chgData name="Greg Raymond" userId="9f11b9c19ebda3f2" providerId="LiveId" clId="{75A05EC2-AFF0-4F79-9C98-C618741DD0E3}" dt="2024-08-25T02:17:29.367" v="1718" actId="20577"/>
          <ac:spMkLst>
            <pc:docMk/>
            <pc:sldMk cId="3802759734" sldId="263"/>
            <ac:spMk id="3" creationId="{DA2BD938-6FE5-228E-8AAD-375973E5E117}"/>
          </ac:spMkLst>
        </pc:spChg>
      </pc:sldChg>
      <pc:sldChg chg="addSp delSp modSp add mod setBg modClrScheme chgLayout modNotesTx">
        <pc:chgData name="Greg Raymond" userId="9f11b9c19ebda3f2" providerId="LiveId" clId="{75A05EC2-AFF0-4F79-9C98-C618741DD0E3}" dt="2024-08-25T02:57:07.483" v="4987" actId="20577"/>
        <pc:sldMkLst>
          <pc:docMk/>
          <pc:sldMk cId="3963476121" sldId="264"/>
        </pc:sldMkLst>
        <pc:spChg chg="mod ord">
          <ac:chgData name="Greg Raymond" userId="9f11b9c19ebda3f2" providerId="LiveId" clId="{75A05EC2-AFF0-4F79-9C98-C618741DD0E3}" dt="2024-08-25T02:46:18.078" v="4428" actId="20577"/>
          <ac:spMkLst>
            <pc:docMk/>
            <pc:sldMk cId="3963476121" sldId="264"/>
            <ac:spMk id="2" creationId="{7D87B788-2ECF-53AC-B9FD-6A64C7BB8771}"/>
          </ac:spMkLst>
        </pc:spChg>
        <pc:spChg chg="mod ord">
          <ac:chgData name="Greg Raymond" userId="9f11b9c19ebda3f2" providerId="LiveId" clId="{75A05EC2-AFF0-4F79-9C98-C618741DD0E3}" dt="2024-08-25T02:47:13.645" v="4477" actId="1076"/>
          <ac:spMkLst>
            <pc:docMk/>
            <pc:sldMk cId="3963476121" sldId="264"/>
            <ac:spMk id="3" creationId="{23A7EC07-0EA4-5843-122F-7236A8203B32}"/>
          </ac:spMkLst>
        </pc:spChg>
        <pc:spChg chg="add del mod ord">
          <ac:chgData name="Greg Raymond" userId="9f11b9c19ebda3f2" providerId="LiveId" clId="{75A05EC2-AFF0-4F79-9C98-C618741DD0E3}" dt="2024-08-25T02:46:00.553" v="4391" actId="478"/>
          <ac:spMkLst>
            <pc:docMk/>
            <pc:sldMk cId="3963476121" sldId="264"/>
            <ac:spMk id="9" creationId="{398D63B1-5B1D-1E3F-3F14-BA09C9C0435E}"/>
          </ac:spMkLst>
        </pc:spChg>
        <pc:picChg chg="del">
          <ac:chgData name="Greg Raymond" userId="9f11b9c19ebda3f2" providerId="LiveId" clId="{75A05EC2-AFF0-4F79-9C98-C618741DD0E3}" dt="2024-08-25T02:36:32.260" v="4152" actId="478"/>
          <ac:picMkLst>
            <pc:docMk/>
            <pc:sldMk cId="3963476121" sldId="264"/>
            <ac:picMk id="5" creationId="{4A6B86AC-909D-8253-27D4-772EF0CEA520}"/>
          </ac:picMkLst>
        </pc:picChg>
        <pc:picChg chg="add mod">
          <ac:chgData name="Greg Raymond" userId="9f11b9c19ebda3f2" providerId="LiveId" clId="{75A05EC2-AFF0-4F79-9C98-C618741DD0E3}" dt="2024-08-25T02:45:52.214" v="4389" actId="1076"/>
          <ac:picMkLst>
            <pc:docMk/>
            <pc:sldMk cId="3963476121" sldId="264"/>
            <ac:picMk id="6" creationId="{ECF221DE-852D-4D78-957F-9FC58783576E}"/>
          </ac:picMkLst>
        </pc:picChg>
        <pc:picChg chg="add mod">
          <ac:chgData name="Greg Raymond" userId="9f11b9c19ebda3f2" providerId="LiveId" clId="{75A05EC2-AFF0-4F79-9C98-C618741DD0E3}" dt="2024-08-25T02:45:54.746" v="4390" actId="1076"/>
          <ac:picMkLst>
            <pc:docMk/>
            <pc:sldMk cId="3963476121" sldId="264"/>
            <ac:picMk id="8" creationId="{A6A013A6-4105-8E03-7703-2F3D2B55B38A}"/>
          </ac:picMkLst>
        </pc:picChg>
      </pc:sldChg>
      <pc:sldChg chg="add del setBg">
        <pc:chgData name="Greg Raymond" userId="9f11b9c19ebda3f2" providerId="LiveId" clId="{75A05EC2-AFF0-4F79-9C98-C618741DD0E3}" dt="2024-08-25T02:49:03.117" v="4481"/>
        <pc:sldMkLst>
          <pc:docMk/>
          <pc:sldMk cId="69259336" sldId="265"/>
        </pc:sldMkLst>
      </pc:sldChg>
      <pc:sldChg chg="addSp delSp modSp add mod ord modNotesTx">
        <pc:chgData name="Greg Raymond" userId="9f11b9c19ebda3f2" providerId="LiveId" clId="{75A05EC2-AFF0-4F79-9C98-C618741DD0E3}" dt="2024-08-27T03:49:44.129" v="17931" actId="20577"/>
        <pc:sldMkLst>
          <pc:docMk/>
          <pc:sldMk cId="528030704" sldId="265"/>
        </pc:sldMkLst>
        <pc:spChg chg="mod">
          <ac:chgData name="Greg Raymond" userId="9f11b9c19ebda3f2" providerId="LiveId" clId="{75A05EC2-AFF0-4F79-9C98-C618741DD0E3}" dt="2024-08-25T02:49:37.619" v="4523" actId="20577"/>
          <ac:spMkLst>
            <pc:docMk/>
            <pc:sldMk cId="528030704" sldId="265"/>
            <ac:spMk id="2" creationId="{7D87B788-2ECF-53AC-B9FD-6A64C7BB8771}"/>
          </ac:spMkLst>
        </pc:spChg>
        <pc:spChg chg="mod">
          <ac:chgData name="Greg Raymond" userId="9f11b9c19ebda3f2" providerId="LiveId" clId="{75A05EC2-AFF0-4F79-9C98-C618741DD0E3}" dt="2024-08-25T02:51:11.501" v="4683" actId="20577"/>
          <ac:spMkLst>
            <pc:docMk/>
            <pc:sldMk cId="528030704" sldId="265"/>
            <ac:spMk id="3" creationId="{23A7EC07-0EA4-5843-122F-7236A8203B32}"/>
          </ac:spMkLst>
        </pc:spChg>
        <pc:picChg chg="del">
          <ac:chgData name="Greg Raymond" userId="9f11b9c19ebda3f2" providerId="LiveId" clId="{75A05EC2-AFF0-4F79-9C98-C618741DD0E3}" dt="2024-08-25T02:55:22.154" v="4685" actId="478"/>
          <ac:picMkLst>
            <pc:docMk/>
            <pc:sldMk cId="528030704" sldId="265"/>
            <ac:picMk id="5" creationId="{4A6B86AC-909D-8253-27D4-772EF0CEA520}"/>
          </ac:picMkLst>
        </pc:picChg>
        <pc:picChg chg="add mod">
          <ac:chgData name="Greg Raymond" userId="9f11b9c19ebda3f2" providerId="LiveId" clId="{75A05EC2-AFF0-4F79-9C98-C618741DD0E3}" dt="2024-08-25T02:55:27.421" v="4686" actId="1076"/>
          <ac:picMkLst>
            <pc:docMk/>
            <pc:sldMk cId="528030704" sldId="265"/>
            <ac:picMk id="6" creationId="{B3ED4F3C-FB8D-BC32-7BA1-C3AEC87F621C}"/>
          </ac:picMkLst>
        </pc:picChg>
      </pc:sldChg>
      <pc:sldChg chg="add del setBg">
        <pc:chgData name="Greg Raymond" userId="9f11b9c19ebda3f2" providerId="LiveId" clId="{75A05EC2-AFF0-4F79-9C98-C618741DD0E3}" dt="2024-08-25T02:49:00.285" v="4479"/>
        <pc:sldMkLst>
          <pc:docMk/>
          <pc:sldMk cId="3509139177" sldId="265"/>
        </pc:sldMkLst>
      </pc:sldChg>
      <pc:sldChg chg="delSp modSp add mod setBg modNotesTx">
        <pc:chgData name="Greg Raymond" userId="9f11b9c19ebda3f2" providerId="LiveId" clId="{75A05EC2-AFF0-4F79-9C98-C618741DD0E3}" dt="2024-08-25T03:01:03.815" v="5767" actId="20577"/>
        <pc:sldMkLst>
          <pc:docMk/>
          <pc:sldMk cId="3737299218" sldId="266"/>
        </pc:sldMkLst>
        <pc:spChg chg="mod">
          <ac:chgData name="Greg Raymond" userId="9f11b9c19ebda3f2" providerId="LiveId" clId="{75A05EC2-AFF0-4F79-9C98-C618741DD0E3}" dt="2024-08-25T02:59:19.977" v="5439" actId="20577"/>
          <ac:spMkLst>
            <pc:docMk/>
            <pc:sldMk cId="3737299218" sldId="266"/>
            <ac:spMk id="2" creationId="{7D87B788-2ECF-53AC-B9FD-6A64C7BB8771}"/>
          </ac:spMkLst>
        </pc:spChg>
        <pc:spChg chg="mod">
          <ac:chgData name="Greg Raymond" userId="9f11b9c19ebda3f2" providerId="LiveId" clId="{75A05EC2-AFF0-4F79-9C98-C618741DD0E3}" dt="2024-08-25T03:00:09.009" v="5564" actId="20577"/>
          <ac:spMkLst>
            <pc:docMk/>
            <pc:sldMk cId="3737299218" sldId="266"/>
            <ac:spMk id="3" creationId="{23A7EC07-0EA4-5843-122F-7236A8203B32}"/>
          </ac:spMkLst>
        </pc:spChg>
        <pc:picChg chg="del">
          <ac:chgData name="Greg Raymond" userId="9f11b9c19ebda3f2" providerId="LiveId" clId="{75A05EC2-AFF0-4F79-9C98-C618741DD0E3}" dt="2024-08-25T03:00:14.360" v="5565" actId="478"/>
          <ac:picMkLst>
            <pc:docMk/>
            <pc:sldMk cId="3737299218" sldId="266"/>
            <ac:picMk id="6" creationId="{B3ED4F3C-FB8D-BC32-7BA1-C3AEC87F621C}"/>
          </ac:picMkLst>
        </pc:picChg>
      </pc:sldChg>
      <pc:sldChg chg="add del setBg">
        <pc:chgData name="Greg Raymond" userId="9f11b9c19ebda3f2" providerId="LiveId" clId="{75A05EC2-AFF0-4F79-9C98-C618741DD0E3}" dt="2024-08-25T03:02:19.689" v="5769" actId="2696"/>
        <pc:sldMkLst>
          <pc:docMk/>
          <pc:sldMk cId="807834362" sldId="267"/>
        </pc:sldMkLst>
      </pc:sldChg>
      <pc:sldChg chg="addSp delSp modSp add mod ord modNotesTx">
        <pc:chgData name="Greg Raymond" userId="9f11b9c19ebda3f2" providerId="LiveId" clId="{75A05EC2-AFF0-4F79-9C98-C618741DD0E3}" dt="2024-08-27T03:50:38.611" v="17950" actId="20577"/>
        <pc:sldMkLst>
          <pc:docMk/>
          <pc:sldMk cId="3593870313" sldId="267"/>
        </pc:sldMkLst>
        <pc:spChg chg="mod">
          <ac:chgData name="Greg Raymond" userId="9f11b9c19ebda3f2" providerId="LiveId" clId="{75A05EC2-AFF0-4F79-9C98-C618741DD0E3}" dt="2024-08-25T03:59:28.528" v="5795" actId="20577"/>
          <ac:spMkLst>
            <pc:docMk/>
            <pc:sldMk cId="3593870313" sldId="267"/>
            <ac:spMk id="2" creationId="{7D87B788-2ECF-53AC-B9FD-6A64C7BB8771}"/>
          </ac:spMkLst>
        </pc:spChg>
        <pc:spChg chg="mod">
          <ac:chgData name="Greg Raymond" userId="9f11b9c19ebda3f2" providerId="LiveId" clId="{75A05EC2-AFF0-4F79-9C98-C618741DD0E3}" dt="2024-08-25T04:01:30.974" v="6004" actId="20577"/>
          <ac:spMkLst>
            <pc:docMk/>
            <pc:sldMk cId="3593870313" sldId="267"/>
            <ac:spMk id="3" creationId="{23A7EC07-0EA4-5843-122F-7236A8203B32}"/>
          </ac:spMkLst>
        </pc:spChg>
        <pc:spChg chg="add mod">
          <ac:chgData name="Greg Raymond" userId="9f11b9c19ebda3f2" providerId="LiveId" clId="{75A05EC2-AFF0-4F79-9C98-C618741DD0E3}" dt="2024-08-25T04:03:04.962" v="6042" actId="1076"/>
          <ac:spMkLst>
            <pc:docMk/>
            <pc:sldMk cId="3593870313" sldId="267"/>
            <ac:spMk id="9" creationId="{3036AAE5-D096-65DD-4D43-FB2AAEE13984}"/>
          </ac:spMkLst>
        </pc:spChg>
        <pc:spChg chg="add mod">
          <ac:chgData name="Greg Raymond" userId="9f11b9c19ebda3f2" providerId="LiveId" clId="{75A05EC2-AFF0-4F79-9C98-C618741DD0E3}" dt="2024-08-25T04:02:48.922" v="6041" actId="1076"/>
          <ac:spMkLst>
            <pc:docMk/>
            <pc:sldMk cId="3593870313" sldId="267"/>
            <ac:spMk id="10" creationId="{20C29A93-9144-28CE-9547-1E6F188B86D8}"/>
          </ac:spMkLst>
        </pc:spChg>
        <pc:picChg chg="add mod">
          <ac:chgData name="Greg Raymond" userId="9f11b9c19ebda3f2" providerId="LiveId" clId="{75A05EC2-AFF0-4F79-9C98-C618741DD0E3}" dt="2024-08-25T04:01:58.676" v="6007" actId="1076"/>
          <ac:picMkLst>
            <pc:docMk/>
            <pc:sldMk cId="3593870313" sldId="267"/>
            <ac:picMk id="5" creationId="{74A9307A-FF8C-77E4-1499-FECBEE723A8D}"/>
          </ac:picMkLst>
        </pc:picChg>
        <pc:picChg chg="del">
          <ac:chgData name="Greg Raymond" userId="9f11b9c19ebda3f2" providerId="LiveId" clId="{75A05EC2-AFF0-4F79-9C98-C618741DD0E3}" dt="2024-08-25T04:00:40.780" v="5891" actId="478"/>
          <ac:picMkLst>
            <pc:docMk/>
            <pc:sldMk cId="3593870313" sldId="267"/>
            <ac:picMk id="6" creationId="{B3ED4F3C-FB8D-BC32-7BA1-C3AEC87F621C}"/>
          </ac:picMkLst>
        </pc:picChg>
        <pc:picChg chg="add mod">
          <ac:chgData name="Greg Raymond" userId="9f11b9c19ebda3f2" providerId="LiveId" clId="{75A05EC2-AFF0-4F79-9C98-C618741DD0E3}" dt="2024-08-25T04:01:55.497" v="6006" actId="1076"/>
          <ac:picMkLst>
            <pc:docMk/>
            <pc:sldMk cId="3593870313" sldId="267"/>
            <ac:picMk id="8" creationId="{7F5F0033-45CD-B541-0CDE-D0A51E485228}"/>
          </ac:picMkLst>
        </pc:picChg>
      </pc:sldChg>
      <pc:sldChg chg="addSp delSp modSp add mod setBg modNotesTx">
        <pc:chgData name="Greg Raymond" userId="9f11b9c19ebda3f2" providerId="LiveId" clId="{75A05EC2-AFF0-4F79-9C98-C618741DD0E3}" dt="2024-08-27T03:51:55.365" v="17961" actId="20577"/>
        <pc:sldMkLst>
          <pc:docMk/>
          <pc:sldMk cId="3998153473" sldId="268"/>
        </pc:sldMkLst>
        <pc:spChg chg="mod">
          <ac:chgData name="Greg Raymond" userId="9f11b9c19ebda3f2" providerId="LiveId" clId="{75A05EC2-AFF0-4F79-9C98-C618741DD0E3}" dt="2024-08-25T06:23:53.464" v="8867" actId="27636"/>
          <ac:spMkLst>
            <pc:docMk/>
            <pc:sldMk cId="3998153473" sldId="268"/>
            <ac:spMk id="2" creationId="{7D87B788-2ECF-53AC-B9FD-6A64C7BB8771}"/>
          </ac:spMkLst>
        </pc:spChg>
        <pc:spChg chg="mod">
          <ac:chgData name="Greg Raymond" userId="9f11b9c19ebda3f2" providerId="LiveId" clId="{75A05EC2-AFF0-4F79-9C98-C618741DD0E3}" dt="2024-08-25T04:09:05.862" v="7156" actId="20577"/>
          <ac:spMkLst>
            <pc:docMk/>
            <pc:sldMk cId="3998153473" sldId="268"/>
            <ac:spMk id="3" creationId="{23A7EC07-0EA4-5843-122F-7236A8203B32}"/>
          </ac:spMkLst>
        </pc:spChg>
        <pc:spChg chg="add del mod">
          <ac:chgData name="Greg Raymond" userId="9f11b9c19ebda3f2" providerId="LiveId" clId="{75A05EC2-AFF0-4F79-9C98-C618741DD0E3}" dt="2024-08-25T04:08:26.753" v="7150" actId="26606"/>
          <ac:spMkLst>
            <pc:docMk/>
            <pc:sldMk cId="3998153473" sldId="268"/>
            <ac:spMk id="9" creationId="{3036AAE5-D096-65DD-4D43-FB2AAEE13984}"/>
          </ac:spMkLst>
        </pc:spChg>
        <pc:spChg chg="del mod ord">
          <ac:chgData name="Greg Raymond" userId="9f11b9c19ebda3f2" providerId="LiveId" clId="{75A05EC2-AFF0-4F79-9C98-C618741DD0E3}" dt="2024-08-25T04:08:56.692" v="7154" actId="478"/>
          <ac:spMkLst>
            <pc:docMk/>
            <pc:sldMk cId="3998153473" sldId="268"/>
            <ac:spMk id="10" creationId="{20C29A93-9144-28CE-9547-1E6F188B86D8}"/>
          </ac:spMkLst>
        </pc:spChg>
        <pc:spChg chg="add del">
          <ac:chgData name="Greg Raymond" userId="9f11b9c19ebda3f2" providerId="LiveId" clId="{75A05EC2-AFF0-4F79-9C98-C618741DD0E3}" dt="2024-08-25T04:08:26.722" v="7149" actId="26606"/>
          <ac:spMkLst>
            <pc:docMk/>
            <pc:sldMk cId="3998153473" sldId="268"/>
            <ac:spMk id="17" creationId="{50D967B2-5DCB-44E2-AA6C-F2B854AA83C6}"/>
          </ac:spMkLst>
        </pc:spChg>
        <pc:spChg chg="add del">
          <ac:chgData name="Greg Raymond" userId="9f11b9c19ebda3f2" providerId="LiveId" clId="{75A05EC2-AFF0-4F79-9C98-C618741DD0E3}" dt="2024-08-25T04:08:26.722" v="7149" actId="26606"/>
          <ac:spMkLst>
            <pc:docMk/>
            <pc:sldMk cId="3998153473" sldId="268"/>
            <ac:spMk id="19" creationId="{C3372035-0132-470C-86DD-D4050D8A4853}"/>
          </ac:spMkLst>
        </pc:spChg>
        <pc:picChg chg="del">
          <ac:chgData name="Greg Raymond" userId="9f11b9c19ebda3f2" providerId="LiveId" clId="{75A05EC2-AFF0-4F79-9C98-C618741DD0E3}" dt="2024-08-25T04:07:59.259" v="7145" actId="478"/>
          <ac:picMkLst>
            <pc:docMk/>
            <pc:sldMk cId="3998153473" sldId="268"/>
            <ac:picMk id="5" creationId="{74A9307A-FF8C-77E4-1499-FECBEE723A8D}"/>
          </ac:picMkLst>
        </pc:picChg>
        <pc:picChg chg="add del mod">
          <ac:chgData name="Greg Raymond" userId="9f11b9c19ebda3f2" providerId="LiveId" clId="{75A05EC2-AFF0-4F79-9C98-C618741DD0E3}" dt="2024-08-25T04:10:17.662" v="7215" actId="478"/>
          <ac:picMkLst>
            <pc:docMk/>
            <pc:sldMk cId="3998153473" sldId="268"/>
            <ac:picMk id="6" creationId="{8E6CDEDE-E6CF-8A2E-5134-22BC344C9E30}"/>
          </ac:picMkLst>
        </pc:picChg>
        <pc:picChg chg="del">
          <ac:chgData name="Greg Raymond" userId="9f11b9c19ebda3f2" providerId="LiveId" clId="{75A05EC2-AFF0-4F79-9C98-C618741DD0E3}" dt="2024-08-25T04:08:00.782" v="7146" actId="478"/>
          <ac:picMkLst>
            <pc:docMk/>
            <pc:sldMk cId="3998153473" sldId="268"/>
            <ac:picMk id="8" creationId="{7F5F0033-45CD-B541-0CDE-D0A51E485228}"/>
          </ac:picMkLst>
        </pc:picChg>
        <pc:picChg chg="add mod">
          <ac:chgData name="Greg Raymond" userId="9f11b9c19ebda3f2" providerId="LiveId" clId="{75A05EC2-AFF0-4F79-9C98-C618741DD0E3}" dt="2024-08-25T04:10:21.117" v="7216" actId="1076"/>
          <ac:picMkLst>
            <pc:docMk/>
            <pc:sldMk cId="3998153473" sldId="268"/>
            <ac:picMk id="11" creationId="{43EB96E9-0670-B0C3-8E9E-A8E30C991675}"/>
          </ac:picMkLst>
        </pc:picChg>
        <pc:picChg chg="add del">
          <ac:chgData name="Greg Raymond" userId="9f11b9c19ebda3f2" providerId="LiveId" clId="{75A05EC2-AFF0-4F79-9C98-C618741DD0E3}" dt="2024-08-25T04:08:26.722" v="7149" actId="26606"/>
          <ac:picMkLst>
            <pc:docMk/>
            <pc:sldMk cId="3998153473" sldId="268"/>
            <ac:picMk id="15" creationId="{302549BA-4EBA-46D6-AA90-3D948F7C12E6}"/>
          </ac:picMkLst>
        </pc:picChg>
      </pc:sldChg>
      <pc:sldChg chg="addSp delSp modSp add mod setBg modNotesTx">
        <pc:chgData name="Greg Raymond" userId="9f11b9c19ebda3f2" providerId="LiveId" clId="{75A05EC2-AFF0-4F79-9C98-C618741DD0E3}" dt="2024-08-27T03:55:05.427" v="18417" actId="20577"/>
        <pc:sldMkLst>
          <pc:docMk/>
          <pc:sldMk cId="3596796524" sldId="269"/>
        </pc:sldMkLst>
        <pc:spChg chg="mod">
          <ac:chgData name="Greg Raymond" userId="9f11b9c19ebda3f2" providerId="LiveId" clId="{75A05EC2-AFF0-4F79-9C98-C618741DD0E3}" dt="2024-08-25T11:34:45.335" v="10452" actId="27636"/>
          <ac:spMkLst>
            <pc:docMk/>
            <pc:sldMk cId="3596796524" sldId="269"/>
            <ac:spMk id="2" creationId="{7D87B788-2ECF-53AC-B9FD-6A64C7BB8771}"/>
          </ac:spMkLst>
        </pc:spChg>
        <pc:picChg chg="add del mod">
          <ac:chgData name="Greg Raymond" userId="9f11b9c19ebda3f2" providerId="LiveId" clId="{75A05EC2-AFF0-4F79-9C98-C618741DD0E3}" dt="2024-08-25T11:17:00.082" v="9873" actId="478"/>
          <ac:picMkLst>
            <pc:docMk/>
            <pc:sldMk cId="3596796524" sldId="269"/>
            <ac:picMk id="5" creationId="{347A78F4-42AA-6157-79DE-7787EED3A691}"/>
          </ac:picMkLst>
        </pc:picChg>
        <pc:picChg chg="add del mod">
          <ac:chgData name="Greg Raymond" userId="9f11b9c19ebda3f2" providerId="LiveId" clId="{75A05EC2-AFF0-4F79-9C98-C618741DD0E3}" dt="2024-08-25T11:34:33.685" v="10445" actId="478"/>
          <ac:picMkLst>
            <pc:docMk/>
            <pc:sldMk cId="3596796524" sldId="269"/>
            <ac:picMk id="7" creationId="{1463EDE7-7ECF-9299-AEB5-87005FA8ACE5}"/>
          </ac:picMkLst>
        </pc:picChg>
        <pc:picChg chg="add mod">
          <ac:chgData name="Greg Raymond" userId="9f11b9c19ebda3f2" providerId="LiveId" clId="{75A05EC2-AFF0-4F79-9C98-C618741DD0E3}" dt="2024-08-25T11:34:39.939" v="10447" actId="1076"/>
          <ac:picMkLst>
            <pc:docMk/>
            <pc:sldMk cId="3596796524" sldId="269"/>
            <ac:picMk id="9" creationId="{BADF0CFB-36C0-20FE-06E5-103034AA54B0}"/>
          </ac:picMkLst>
        </pc:picChg>
        <pc:picChg chg="del">
          <ac:chgData name="Greg Raymond" userId="9f11b9c19ebda3f2" providerId="LiveId" clId="{75A05EC2-AFF0-4F79-9C98-C618741DD0E3}" dt="2024-08-25T05:09:00.101" v="7653" actId="478"/>
          <ac:picMkLst>
            <pc:docMk/>
            <pc:sldMk cId="3596796524" sldId="269"/>
            <ac:picMk id="11" creationId="{43EB96E9-0670-B0C3-8E9E-A8E30C991675}"/>
          </ac:picMkLst>
        </pc:picChg>
      </pc:sldChg>
      <pc:sldChg chg="addSp delSp modSp add mod setBg modNotesTx">
        <pc:chgData name="Greg Raymond" userId="9f11b9c19ebda3f2" providerId="LiveId" clId="{75A05EC2-AFF0-4F79-9C98-C618741DD0E3}" dt="2024-08-27T04:02:48.224" v="19506" actId="20577"/>
        <pc:sldMkLst>
          <pc:docMk/>
          <pc:sldMk cId="907788061" sldId="270"/>
        </pc:sldMkLst>
        <pc:spChg chg="mod">
          <ac:chgData name="Greg Raymond" userId="9f11b9c19ebda3f2" providerId="LiveId" clId="{75A05EC2-AFF0-4F79-9C98-C618741DD0E3}" dt="2024-08-25T11:59:55.174" v="10544" actId="20577"/>
          <ac:spMkLst>
            <pc:docMk/>
            <pc:sldMk cId="907788061" sldId="270"/>
            <ac:spMk id="2" creationId="{7D87B788-2ECF-53AC-B9FD-6A64C7BB8771}"/>
          </ac:spMkLst>
        </pc:spChg>
        <pc:spChg chg="mod">
          <ac:chgData name="Greg Raymond" userId="9f11b9c19ebda3f2" providerId="LiveId" clId="{75A05EC2-AFF0-4F79-9C98-C618741DD0E3}" dt="2024-08-25T11:15:18.013" v="9747" actId="20577"/>
          <ac:spMkLst>
            <pc:docMk/>
            <pc:sldMk cId="907788061" sldId="270"/>
            <ac:spMk id="3" creationId="{23A7EC07-0EA4-5843-122F-7236A8203B32}"/>
          </ac:spMkLst>
        </pc:spChg>
        <pc:picChg chg="del">
          <ac:chgData name="Greg Raymond" userId="9f11b9c19ebda3f2" providerId="LiveId" clId="{75A05EC2-AFF0-4F79-9C98-C618741DD0E3}" dt="2024-08-25T05:14:28.517" v="8842" actId="478"/>
          <ac:picMkLst>
            <pc:docMk/>
            <pc:sldMk cId="907788061" sldId="270"/>
            <ac:picMk id="5" creationId="{347A78F4-42AA-6157-79DE-7787EED3A691}"/>
          </ac:picMkLst>
        </pc:picChg>
        <pc:picChg chg="add del mod">
          <ac:chgData name="Greg Raymond" userId="9f11b9c19ebda3f2" providerId="LiveId" clId="{75A05EC2-AFF0-4F79-9C98-C618741DD0E3}" dt="2024-08-25T11:10:48.994" v="9470" actId="478"/>
          <ac:picMkLst>
            <pc:docMk/>
            <pc:sldMk cId="907788061" sldId="270"/>
            <ac:picMk id="6" creationId="{3BBFDA97-82F5-2D2F-CBC2-FEDCE0C86408}"/>
          </ac:picMkLst>
        </pc:picChg>
        <pc:picChg chg="add mod">
          <ac:chgData name="Greg Raymond" userId="9f11b9c19ebda3f2" providerId="LiveId" clId="{75A05EC2-AFF0-4F79-9C98-C618741DD0E3}" dt="2024-08-25T11:13:42.511" v="9585" actId="1076"/>
          <ac:picMkLst>
            <pc:docMk/>
            <pc:sldMk cId="907788061" sldId="270"/>
            <ac:picMk id="8" creationId="{2B250424-27DA-AA58-2781-0DF9E5CC594F}"/>
          </ac:picMkLst>
        </pc:picChg>
        <pc:picChg chg="add mod">
          <ac:chgData name="Greg Raymond" userId="9f11b9c19ebda3f2" providerId="LiveId" clId="{75A05EC2-AFF0-4F79-9C98-C618741DD0E3}" dt="2024-08-25T11:13:37.489" v="9584" actId="1076"/>
          <ac:picMkLst>
            <pc:docMk/>
            <pc:sldMk cId="907788061" sldId="270"/>
            <ac:picMk id="10" creationId="{EB3194A9-5A7B-5236-B89C-30D843E112F4}"/>
          </ac:picMkLst>
        </pc:picChg>
        <pc:picChg chg="add mod">
          <ac:chgData name="Greg Raymond" userId="9f11b9c19ebda3f2" providerId="LiveId" clId="{75A05EC2-AFF0-4F79-9C98-C618741DD0E3}" dt="2024-08-25T11:13:52.324" v="9586" actId="1076"/>
          <ac:picMkLst>
            <pc:docMk/>
            <pc:sldMk cId="907788061" sldId="270"/>
            <ac:picMk id="12" creationId="{B0A21F6E-539E-71C1-564E-81B9D3C6B91A}"/>
          </ac:picMkLst>
        </pc:picChg>
      </pc:sldChg>
      <pc:sldChg chg="addSp delSp modSp add mod modNotesTx">
        <pc:chgData name="Greg Raymond" userId="9f11b9c19ebda3f2" providerId="LiveId" clId="{75A05EC2-AFF0-4F79-9C98-C618741DD0E3}" dt="2024-08-27T04:12:20.702" v="20413" actId="20577"/>
        <pc:sldMkLst>
          <pc:docMk/>
          <pc:sldMk cId="1977092692" sldId="271"/>
        </pc:sldMkLst>
        <pc:spChg chg="mod">
          <ac:chgData name="Greg Raymond" userId="9f11b9c19ebda3f2" providerId="LiveId" clId="{75A05EC2-AFF0-4F79-9C98-C618741DD0E3}" dt="2024-08-26T12:16:20.151" v="15936" actId="5793"/>
          <ac:spMkLst>
            <pc:docMk/>
            <pc:sldMk cId="1977092692" sldId="271"/>
            <ac:spMk id="3" creationId="{23A7EC07-0EA4-5843-122F-7236A8203B32}"/>
          </ac:spMkLst>
        </pc:spChg>
        <pc:picChg chg="add mod">
          <ac:chgData name="Greg Raymond" userId="9f11b9c19ebda3f2" providerId="LiveId" clId="{75A05EC2-AFF0-4F79-9C98-C618741DD0E3}" dt="2024-08-25T11:33:17.356" v="10442" actId="1076"/>
          <ac:picMkLst>
            <pc:docMk/>
            <pc:sldMk cId="1977092692" sldId="271"/>
            <ac:picMk id="5" creationId="{26A1C946-4833-1FC2-0F22-93D68DEBBE38}"/>
          </ac:picMkLst>
        </pc:picChg>
        <pc:picChg chg="add mod">
          <ac:chgData name="Greg Raymond" userId="9f11b9c19ebda3f2" providerId="LiveId" clId="{75A05EC2-AFF0-4F79-9C98-C618741DD0E3}" dt="2024-08-25T14:09:47.927" v="10827" actId="1076"/>
          <ac:picMkLst>
            <pc:docMk/>
            <pc:sldMk cId="1977092692" sldId="271"/>
            <ac:picMk id="7" creationId="{550390DF-7948-07C9-02DE-352B3E132D35}"/>
          </ac:picMkLst>
        </pc:picChg>
        <pc:picChg chg="del">
          <ac:chgData name="Greg Raymond" userId="9f11b9c19ebda3f2" providerId="LiveId" clId="{75A05EC2-AFF0-4F79-9C98-C618741DD0E3}" dt="2024-08-25T11:33:19.177" v="10443" actId="478"/>
          <ac:picMkLst>
            <pc:docMk/>
            <pc:sldMk cId="1977092692" sldId="271"/>
            <ac:picMk id="8" creationId="{2B250424-27DA-AA58-2781-0DF9E5CC594F}"/>
          </ac:picMkLst>
        </pc:picChg>
        <pc:picChg chg="del">
          <ac:chgData name="Greg Raymond" userId="9f11b9c19ebda3f2" providerId="LiveId" clId="{75A05EC2-AFF0-4F79-9C98-C618741DD0E3}" dt="2024-08-25T11:33:11.958" v="10441" actId="478"/>
          <ac:picMkLst>
            <pc:docMk/>
            <pc:sldMk cId="1977092692" sldId="271"/>
            <ac:picMk id="10" creationId="{EB3194A9-5A7B-5236-B89C-30D843E112F4}"/>
          </ac:picMkLst>
        </pc:picChg>
        <pc:picChg chg="del">
          <ac:chgData name="Greg Raymond" userId="9f11b9c19ebda3f2" providerId="LiveId" clId="{75A05EC2-AFF0-4F79-9C98-C618741DD0E3}" dt="2024-08-25T11:33:20.702" v="10444" actId="478"/>
          <ac:picMkLst>
            <pc:docMk/>
            <pc:sldMk cId="1977092692" sldId="271"/>
            <ac:picMk id="12" creationId="{B0A21F6E-539E-71C1-564E-81B9D3C6B91A}"/>
          </ac:picMkLst>
        </pc:picChg>
      </pc:sldChg>
      <pc:sldChg chg="addSp delSp modSp add mod setBg modNotesTx">
        <pc:chgData name="Greg Raymond" userId="9f11b9c19ebda3f2" providerId="LiveId" clId="{75A05EC2-AFF0-4F79-9C98-C618741DD0E3}" dt="2024-08-27T04:18:10.769" v="21708" actId="20577"/>
        <pc:sldMkLst>
          <pc:docMk/>
          <pc:sldMk cId="3273015558" sldId="272"/>
        </pc:sldMkLst>
        <pc:spChg chg="mod">
          <ac:chgData name="Greg Raymond" userId="9f11b9c19ebda3f2" providerId="LiveId" clId="{75A05EC2-AFF0-4F79-9C98-C618741DD0E3}" dt="2024-08-26T10:34:40.475" v="14077" actId="20577"/>
          <ac:spMkLst>
            <pc:docMk/>
            <pc:sldMk cId="3273015558" sldId="272"/>
            <ac:spMk id="2" creationId="{7D87B788-2ECF-53AC-B9FD-6A64C7BB8771}"/>
          </ac:spMkLst>
        </pc:spChg>
        <pc:spChg chg="mod">
          <ac:chgData name="Greg Raymond" userId="9f11b9c19ebda3f2" providerId="LiveId" clId="{75A05EC2-AFF0-4F79-9C98-C618741DD0E3}" dt="2024-08-26T10:34:44.907" v="14079" actId="20577"/>
          <ac:spMkLst>
            <pc:docMk/>
            <pc:sldMk cId="3273015558" sldId="272"/>
            <ac:spMk id="3" creationId="{23A7EC07-0EA4-5843-122F-7236A8203B32}"/>
          </ac:spMkLst>
        </pc:spChg>
        <pc:picChg chg="del">
          <ac:chgData name="Greg Raymond" userId="9f11b9c19ebda3f2" providerId="LiveId" clId="{75A05EC2-AFF0-4F79-9C98-C618741DD0E3}" dt="2024-08-25T14:10:07.305" v="10828" actId="478"/>
          <ac:picMkLst>
            <pc:docMk/>
            <pc:sldMk cId="3273015558" sldId="272"/>
            <ac:picMk id="5" creationId="{26A1C946-4833-1FC2-0F22-93D68DEBBE38}"/>
          </ac:picMkLst>
        </pc:picChg>
        <pc:picChg chg="add del mod">
          <ac:chgData name="Greg Raymond" userId="9f11b9c19ebda3f2" providerId="LiveId" clId="{75A05EC2-AFF0-4F79-9C98-C618741DD0E3}" dt="2024-08-26T15:25:56.331" v="16062" actId="478"/>
          <ac:picMkLst>
            <pc:docMk/>
            <pc:sldMk cId="3273015558" sldId="272"/>
            <ac:picMk id="5" creationId="{C39583BB-B2B5-76E0-4AF5-3CBF093B9CC6}"/>
          </ac:picMkLst>
        </pc:picChg>
        <pc:picChg chg="add mod">
          <ac:chgData name="Greg Raymond" userId="9f11b9c19ebda3f2" providerId="LiveId" clId="{75A05EC2-AFF0-4F79-9C98-C618741DD0E3}" dt="2024-08-26T15:26:04.233" v="16065" actId="14100"/>
          <ac:picMkLst>
            <pc:docMk/>
            <pc:sldMk cId="3273015558" sldId="272"/>
            <ac:picMk id="7" creationId="{A810E984-2253-485F-D02B-7D9FCA4B70E4}"/>
          </ac:picMkLst>
        </pc:picChg>
      </pc:sldChg>
      <pc:sldChg chg="modSp add mod ord modNotesTx">
        <pc:chgData name="Greg Raymond" userId="9f11b9c19ebda3f2" providerId="LiveId" clId="{75A05EC2-AFF0-4F79-9C98-C618741DD0E3}" dt="2024-08-27T03:38:23.499" v="16868" actId="5793"/>
        <pc:sldMkLst>
          <pc:docMk/>
          <pc:sldMk cId="1090162488" sldId="273"/>
        </pc:sldMkLst>
        <pc:spChg chg="mod">
          <ac:chgData name="Greg Raymond" userId="9f11b9c19ebda3f2" providerId="LiveId" clId="{75A05EC2-AFF0-4F79-9C98-C618741DD0E3}" dt="2024-08-26T10:18:16.304" v="11247" actId="14100"/>
          <ac:spMkLst>
            <pc:docMk/>
            <pc:sldMk cId="1090162488" sldId="273"/>
            <ac:spMk id="2" creationId="{7D87B788-2ECF-53AC-B9FD-6A64C7BB8771}"/>
          </ac:spMkLst>
        </pc:spChg>
        <pc:spChg chg="mod">
          <ac:chgData name="Greg Raymond" userId="9f11b9c19ebda3f2" providerId="LiveId" clId="{75A05EC2-AFF0-4F79-9C98-C618741DD0E3}" dt="2024-08-26T15:29:19.721" v="16557" actId="20577"/>
          <ac:spMkLst>
            <pc:docMk/>
            <pc:sldMk cId="1090162488" sldId="273"/>
            <ac:spMk id="3" creationId="{23A7EC07-0EA4-5843-122F-7236A8203B32}"/>
          </ac:spMkLst>
        </pc:spChg>
      </pc:sldChg>
      <pc:sldChg chg="addSp delSp modSp add mod modNotesTx">
        <pc:chgData name="Greg Raymond" userId="9f11b9c19ebda3f2" providerId="LiveId" clId="{75A05EC2-AFF0-4F79-9C98-C618741DD0E3}" dt="2024-08-27T04:19:43.304" v="21832" actId="1076"/>
        <pc:sldMkLst>
          <pc:docMk/>
          <pc:sldMk cId="1541034280" sldId="274"/>
        </pc:sldMkLst>
        <pc:spChg chg="mod">
          <ac:chgData name="Greg Raymond" userId="9f11b9c19ebda3f2" providerId="LiveId" clId="{75A05EC2-AFF0-4F79-9C98-C618741DD0E3}" dt="2024-08-26T12:17:36.074" v="15977" actId="14100"/>
          <ac:spMkLst>
            <pc:docMk/>
            <pc:sldMk cId="1541034280" sldId="274"/>
            <ac:spMk id="2" creationId="{7D87B788-2ECF-53AC-B9FD-6A64C7BB8771}"/>
          </ac:spMkLst>
        </pc:spChg>
        <pc:picChg chg="add mod">
          <ac:chgData name="Greg Raymond" userId="9f11b9c19ebda3f2" providerId="LiveId" clId="{75A05EC2-AFF0-4F79-9C98-C618741DD0E3}" dt="2024-08-27T04:19:43.304" v="21832" actId="1076"/>
          <ac:picMkLst>
            <pc:docMk/>
            <pc:sldMk cId="1541034280" sldId="274"/>
            <ac:picMk id="5" creationId="{58027198-D59A-B9AB-E272-07B3D8F8B1DF}"/>
          </ac:picMkLst>
        </pc:picChg>
        <pc:picChg chg="del">
          <ac:chgData name="Greg Raymond" userId="9f11b9c19ebda3f2" providerId="LiveId" clId="{75A05EC2-AFF0-4F79-9C98-C618741DD0E3}" dt="2024-08-26T12:17:22.353" v="15950" actId="478"/>
          <ac:picMkLst>
            <pc:docMk/>
            <pc:sldMk cId="1541034280" sldId="274"/>
            <ac:picMk id="5" creationId="{C39583BB-B2B5-76E0-4AF5-3CBF093B9CC6}"/>
          </ac:picMkLst>
        </pc:picChg>
        <pc:picChg chg="add del mod">
          <ac:chgData name="Greg Raymond" userId="9f11b9c19ebda3f2" providerId="LiveId" clId="{75A05EC2-AFF0-4F79-9C98-C618741DD0E3}" dt="2024-08-27T04:19:31.992" v="21828" actId="478"/>
          <ac:picMkLst>
            <pc:docMk/>
            <pc:sldMk cId="1541034280" sldId="274"/>
            <ac:picMk id="6" creationId="{0B921A0B-1D28-70D2-3CB0-1E13DB49EB8D}"/>
          </ac:picMkLst>
        </pc:picChg>
      </pc:sldChg>
      <pc:sldChg chg="delSp modSp add mod modNotesTx">
        <pc:chgData name="Greg Raymond" userId="9f11b9c19ebda3f2" providerId="LiveId" clId="{75A05EC2-AFF0-4F79-9C98-C618741DD0E3}" dt="2024-08-27T03:39:18.519" v="17079" actId="20577"/>
        <pc:sldMkLst>
          <pc:docMk/>
          <pc:sldMk cId="3153325391" sldId="275"/>
        </pc:sldMkLst>
        <pc:spChg chg="mod">
          <ac:chgData name="Greg Raymond" userId="9f11b9c19ebda3f2" providerId="LiveId" clId="{75A05EC2-AFF0-4F79-9C98-C618741DD0E3}" dt="2024-08-26T15:24:16.191" v="16054" actId="1076"/>
          <ac:spMkLst>
            <pc:docMk/>
            <pc:sldMk cId="3153325391" sldId="275"/>
            <ac:spMk id="2" creationId="{7D87B788-2ECF-53AC-B9FD-6A64C7BB8771}"/>
          </ac:spMkLst>
        </pc:spChg>
        <pc:picChg chg="del">
          <ac:chgData name="Greg Raymond" userId="9f11b9c19ebda3f2" providerId="LiveId" clId="{75A05EC2-AFF0-4F79-9C98-C618741DD0E3}" dt="2024-08-26T15:23:59.046" v="16031" actId="478"/>
          <ac:picMkLst>
            <pc:docMk/>
            <pc:sldMk cId="3153325391" sldId="275"/>
            <ac:picMk id="6" creationId="{0B921A0B-1D28-70D2-3CB0-1E13DB49EB8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FD6E1-11A2-4F70-97C2-633260DE9FD7}" type="datetimeFigureOut">
              <a:rPr lang="en-AU" smtClean="0"/>
              <a:t>27/08/2024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19E23-CD09-4346-87E5-F3BC0B1EC71A}" type="slidenum">
              <a:rPr lang="en-AU" smtClean="0"/>
              <a:t>‹#›</a:t>
            </a:fld>
            <a:endParaRPr lang="en-AU"/>
          </a:p>
        </p:txBody>
      </p:sp>
    </p:spTree>
    <p:extLst>
      <p:ext uri="{BB962C8B-B14F-4D97-AF65-F5344CB8AC3E}">
        <p14:creationId xmlns:p14="http://schemas.microsoft.com/office/powerpoint/2010/main" val="3559883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to start, for anyone in the room that’s not familiar with async, what we are trying to do with it is without launching a huge amount of threads we want to scale the amount of operations we are doing, usually the amount of operations we are doing on external things that might take time to process. For instance if my web service is waiting on reading a file that it’s going to serve to a client, I want to be able to service as many other clients as I can in the meantime while I wait for that file I/O to happen.</a:t>
            </a:r>
          </a:p>
          <a:p>
            <a:endParaRPr lang="en-AU" dirty="0"/>
          </a:p>
          <a:p>
            <a:r>
              <a:rPr lang="en-AU" dirty="0"/>
              <a:t>You can think of it as a task scheduler. However with the caveat that we want the ability for this to run in a single threaded environment without falling over. This is one of the reasons that it can be troublesome and in worst case you end out with deadlocks in your async code.</a:t>
            </a:r>
          </a:p>
        </p:txBody>
      </p:sp>
      <p:sp>
        <p:nvSpPr>
          <p:cNvPr id="4" name="Slide Number Placeholder 3"/>
          <p:cNvSpPr>
            <a:spLocks noGrp="1"/>
          </p:cNvSpPr>
          <p:nvPr>
            <p:ph type="sldNum" sz="quarter" idx="5"/>
          </p:nvPr>
        </p:nvSpPr>
        <p:spPr/>
        <p:txBody>
          <a:bodyPr/>
          <a:lstStyle/>
          <a:p>
            <a:fld id="{B6A19E23-CD09-4346-87E5-F3BC0B1EC71A}" type="slidenum">
              <a:rPr lang="en-AU" smtClean="0"/>
              <a:t>2</a:t>
            </a:fld>
            <a:endParaRPr lang="en-AU" dirty="0"/>
          </a:p>
        </p:txBody>
      </p:sp>
    </p:spTree>
    <p:extLst>
      <p:ext uri="{BB962C8B-B14F-4D97-AF65-F5344CB8AC3E}">
        <p14:creationId xmlns:p14="http://schemas.microsoft.com/office/powerpoint/2010/main" val="132558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so we have our runtime that we saw before, then I am creating a </a:t>
            </a:r>
            <a:r>
              <a:rPr lang="en-US" dirty="0" err="1"/>
              <a:t>grpc</a:t>
            </a:r>
            <a:r>
              <a:rPr lang="en-US" dirty="0"/>
              <a:t> service called </a:t>
            </a:r>
            <a:r>
              <a:rPr lang="en-US" dirty="0" err="1"/>
              <a:t>FileService</a:t>
            </a:r>
            <a:r>
              <a:rPr lang="en-US" dirty="0"/>
              <a:t>. If you’re not familiar, we have an extra build step here in the build.rs that is going to generate us a bunch of boilerplate code from the </a:t>
            </a:r>
            <a:r>
              <a:rPr lang="en-US" dirty="0" err="1"/>
              <a:t>sample.proto</a:t>
            </a:r>
            <a:r>
              <a:rPr lang="en-US" dirty="0"/>
              <a:t> file. </a:t>
            </a:r>
            <a:r>
              <a:rPr lang="en-US" dirty="0" err="1"/>
              <a:t>Sample.proto</a:t>
            </a:r>
            <a:r>
              <a:rPr lang="en-US" dirty="0"/>
              <a:t> is a </a:t>
            </a:r>
            <a:r>
              <a:rPr lang="en-US" dirty="0" err="1"/>
              <a:t>grpc</a:t>
            </a:r>
            <a:r>
              <a:rPr lang="en-US" dirty="0"/>
              <a:t> spec and details what this service looks like. I don’t want to get into it too deeply in terms of explaining </a:t>
            </a:r>
            <a:r>
              <a:rPr lang="en-US" dirty="0" err="1"/>
              <a:t>grpc</a:t>
            </a:r>
            <a:r>
              <a:rPr lang="en-US" dirty="0"/>
              <a:t> though. Suffice to say, we have a web service that has an endpoint that is going to stream back the contents of a file.</a:t>
            </a:r>
            <a:br>
              <a:rPr lang="en-US" dirty="0"/>
            </a:br>
            <a:br>
              <a:rPr lang="en-US" dirty="0"/>
            </a:br>
            <a:r>
              <a:rPr lang="en-US" dirty="0"/>
              <a:t>The struct that I have implementing this I have named </a:t>
            </a:r>
            <a:r>
              <a:rPr lang="en-US" dirty="0" err="1"/>
              <a:t>MinioFileService</a:t>
            </a:r>
            <a:r>
              <a:rPr lang="en-US" dirty="0"/>
              <a:t>, </a:t>
            </a:r>
            <a:r>
              <a:rPr lang="en-US" dirty="0" err="1"/>
              <a:t>minio</a:t>
            </a:r>
            <a:r>
              <a:rPr lang="en-US" dirty="0"/>
              <a:t> is an object store database, so you can roughly guess where it’s getting the file from. Now </a:t>
            </a:r>
            <a:r>
              <a:rPr lang="en-US" dirty="0" err="1"/>
              <a:t>minio</a:t>
            </a:r>
            <a:r>
              <a:rPr lang="en-US" dirty="0"/>
              <a:t> publishes it’s own crate, and I have previously worked with it so I knew that it was an async, and so because tonic and </a:t>
            </a:r>
            <a:r>
              <a:rPr lang="en-US" dirty="0" err="1"/>
              <a:t>minio</a:t>
            </a:r>
            <a:r>
              <a:rPr lang="en-US" dirty="0"/>
              <a:t> here are async, it would be a pain in the butt if I didn’t implement it with async.</a:t>
            </a:r>
          </a:p>
        </p:txBody>
      </p:sp>
      <p:sp>
        <p:nvSpPr>
          <p:cNvPr id="4" name="Slide Number Placeholder 3"/>
          <p:cNvSpPr>
            <a:spLocks noGrp="1"/>
          </p:cNvSpPr>
          <p:nvPr>
            <p:ph type="sldNum" sz="quarter" idx="5"/>
          </p:nvPr>
        </p:nvSpPr>
        <p:spPr/>
        <p:txBody>
          <a:bodyPr/>
          <a:lstStyle/>
          <a:p>
            <a:fld id="{B6A19E23-CD09-4346-87E5-F3BC0B1EC71A}" type="slidenum">
              <a:rPr lang="en-AU" smtClean="0"/>
              <a:t>11</a:t>
            </a:fld>
            <a:endParaRPr lang="en-AU"/>
          </a:p>
        </p:txBody>
      </p:sp>
    </p:spTree>
    <p:extLst>
      <p:ext uri="{BB962C8B-B14F-4D97-AF65-F5344CB8AC3E}">
        <p14:creationId xmlns:p14="http://schemas.microsoft.com/office/powerpoint/2010/main" val="41038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my grpc.rs, at the top we include the auto-generate code, then we define the </a:t>
            </a:r>
            <a:r>
              <a:rPr lang="en-US" dirty="0" err="1"/>
              <a:t>StreamFileStream</a:t>
            </a:r>
            <a:r>
              <a:rPr lang="en-US" dirty="0"/>
              <a:t> type which describes our response. Then for </a:t>
            </a:r>
            <a:r>
              <a:rPr lang="en-US" dirty="0" err="1"/>
              <a:t>MinioFileService</a:t>
            </a:r>
            <a:r>
              <a:rPr lang="en-US" dirty="0"/>
              <a:t> we implement a function called </a:t>
            </a:r>
            <a:r>
              <a:rPr lang="en-US" dirty="0" err="1"/>
              <a:t>stream_file</a:t>
            </a:r>
            <a:r>
              <a:rPr lang="en-US" dirty="0"/>
              <a:t>(); All it does though, is just panic at the moment. So what I want to do is drill down on what an implementation of this function might look like in async.</a:t>
            </a:r>
          </a:p>
        </p:txBody>
      </p:sp>
      <p:sp>
        <p:nvSpPr>
          <p:cNvPr id="4" name="Slide Number Placeholder 3"/>
          <p:cNvSpPr>
            <a:spLocks noGrp="1"/>
          </p:cNvSpPr>
          <p:nvPr>
            <p:ph type="sldNum" sz="quarter" idx="5"/>
          </p:nvPr>
        </p:nvSpPr>
        <p:spPr/>
        <p:txBody>
          <a:bodyPr/>
          <a:lstStyle/>
          <a:p>
            <a:fld id="{B6A19E23-CD09-4346-87E5-F3BC0B1EC71A}" type="slidenum">
              <a:rPr lang="en-AU" smtClean="0"/>
              <a:t>12</a:t>
            </a:fld>
            <a:endParaRPr lang="en-AU"/>
          </a:p>
        </p:txBody>
      </p:sp>
    </p:spTree>
    <p:extLst>
      <p:ext uri="{BB962C8B-B14F-4D97-AF65-F5344CB8AC3E}">
        <p14:creationId xmlns:p14="http://schemas.microsoft.com/office/powerpoint/2010/main" val="2397746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start with doing a connection, code for this is above this slide a little but basically all it does is create a connection in the </a:t>
            </a:r>
            <a:r>
              <a:rPr lang="en-US" dirty="0" err="1"/>
              <a:t>api</a:t>
            </a:r>
            <a:r>
              <a:rPr lang="en-US" dirty="0"/>
              <a:t>. We can see that this almost looks like regular rust, we are just kind of going through it as if we were calling it synchronously. Connect, if it fails return an error result. I have started to abstract away the </a:t>
            </a:r>
            <a:r>
              <a:rPr lang="en-US" dirty="0" err="1"/>
              <a:t>grpc_result</a:t>
            </a:r>
            <a:r>
              <a:rPr lang="en-US" dirty="0"/>
              <a:t> return values as we have a </a:t>
            </a:r>
            <a:r>
              <a:rPr lang="en-US" dirty="0" err="1"/>
              <a:t>minio</a:t>
            </a:r>
            <a:r>
              <a:rPr lang="en-US" dirty="0"/>
              <a:t> return type from their API. In the event of an error checking if a </a:t>
            </a:r>
            <a:r>
              <a:rPr lang="en-US" dirty="0" err="1"/>
              <a:t>bucket_exists</a:t>
            </a:r>
            <a:r>
              <a:rPr lang="en-US" dirty="0"/>
              <a:t> it will cascade that Status up. If it doesn’t exist but the actual call worked we return with an error.</a:t>
            </a:r>
          </a:p>
          <a:p>
            <a:endParaRPr lang="en-US" dirty="0"/>
          </a:p>
          <a:p>
            <a:r>
              <a:rPr lang="en-US" dirty="0"/>
              <a:t>But now we get to the part that I want to explore which is the streaming. So in a synchronous environment maybe I can pull this from a vector, wrap it in a cursor something like this. Maybe even do a </a:t>
            </a:r>
            <a:r>
              <a:rPr lang="en-US" dirty="0" err="1"/>
              <a:t>include_file</a:t>
            </a:r>
            <a:r>
              <a:rPr lang="en-US" dirty="0"/>
              <a:t>! Macro and bake it in. But we start to get a bit more down to the requirements from the async library as we go deeper into this example.</a:t>
            </a:r>
          </a:p>
          <a:p>
            <a:endParaRPr lang="en-US" dirty="0"/>
          </a:p>
          <a:p>
            <a:r>
              <a:rPr lang="en-US" dirty="0"/>
              <a:t>So in this example notice line 63, we go and do a </a:t>
            </a:r>
            <a:r>
              <a:rPr lang="en-US" dirty="0" err="1"/>
              <a:t>get_object</a:t>
            </a:r>
            <a:r>
              <a:rPr lang="en-US" dirty="0"/>
              <a:t>, now this is returning a trait </a:t>
            </a:r>
            <a:r>
              <a:rPr lang="en-US" dirty="0" err="1"/>
              <a:t>AsyncBufRead</a:t>
            </a:r>
            <a:r>
              <a:rPr lang="en-US" dirty="0"/>
              <a:t>. This is a stream of file contents.</a:t>
            </a:r>
          </a:p>
          <a:p>
            <a:r>
              <a:rPr lang="en-US" dirty="0"/>
              <a:t>And the return value of our function should be a stream of file parts as well. But slightly different because it’s in the </a:t>
            </a:r>
            <a:r>
              <a:rPr lang="en-US" dirty="0" err="1"/>
              <a:t>grpc</a:t>
            </a:r>
            <a:r>
              <a:rPr lang="en-US" dirty="0"/>
              <a:t> format.</a:t>
            </a:r>
          </a:p>
          <a:p>
            <a:endParaRPr lang="en-US" dirty="0"/>
          </a:p>
          <a:p>
            <a:r>
              <a:rPr lang="en-US" dirty="0"/>
              <a:t>So </a:t>
            </a:r>
            <a:r>
              <a:rPr lang="en-US" dirty="0" err="1"/>
              <a:t>theres</a:t>
            </a:r>
            <a:r>
              <a:rPr lang="en-US" dirty="0"/>
              <a:t> some mutation we will have to do. But first lets take a quick look at these traits.</a:t>
            </a:r>
          </a:p>
        </p:txBody>
      </p:sp>
      <p:sp>
        <p:nvSpPr>
          <p:cNvPr id="4" name="Slide Number Placeholder 3"/>
          <p:cNvSpPr>
            <a:spLocks noGrp="1"/>
          </p:cNvSpPr>
          <p:nvPr>
            <p:ph type="sldNum" sz="quarter" idx="5"/>
          </p:nvPr>
        </p:nvSpPr>
        <p:spPr/>
        <p:txBody>
          <a:bodyPr/>
          <a:lstStyle/>
          <a:p>
            <a:fld id="{B6A19E23-CD09-4346-87E5-F3BC0B1EC71A}" type="slidenum">
              <a:rPr lang="en-AU" smtClean="0"/>
              <a:t>13</a:t>
            </a:fld>
            <a:endParaRPr lang="en-AU"/>
          </a:p>
        </p:txBody>
      </p:sp>
    </p:spTree>
    <p:extLst>
      <p:ext uri="{BB962C8B-B14F-4D97-AF65-F5344CB8AC3E}">
        <p14:creationId xmlns:p14="http://schemas.microsoft.com/office/powerpoint/2010/main" val="519899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AsyncBufRead</a:t>
            </a:r>
            <a:r>
              <a:rPr lang="en-US" dirty="0"/>
              <a:t> is defined here at the start, it has a </a:t>
            </a:r>
            <a:r>
              <a:rPr lang="en-US" dirty="0" err="1"/>
              <a:t>poll_fill_buf</a:t>
            </a:r>
            <a:r>
              <a:rPr lang="en-US" dirty="0"/>
              <a:t> function, this function essentially expects the runtime to be calling poll() on it repeatedly, until it returns Poll::Ready with an empty buffer to indicate </a:t>
            </a:r>
            <a:r>
              <a:rPr lang="en-US" dirty="0" err="1"/>
              <a:t>theres</a:t>
            </a:r>
            <a:r>
              <a:rPr lang="en-US" dirty="0"/>
              <a:t> nothing more to read. The </a:t>
            </a:r>
            <a:r>
              <a:rPr lang="en-US" dirty="0" err="1"/>
              <a:t>get_object</a:t>
            </a:r>
            <a:r>
              <a:rPr lang="en-US" dirty="0"/>
              <a:t> is giving us this back and we should use this to read our file piece by piece. Whether or not in actual </a:t>
            </a:r>
            <a:r>
              <a:rPr lang="en-US" dirty="0" err="1"/>
              <a:t>behaviour</a:t>
            </a:r>
            <a:r>
              <a:rPr lang="en-US" dirty="0"/>
              <a:t> it comes back to a single read or wraps multiple http requests we shouldn’t really care much. We have an abstraction and we are going to use it naively for now.</a:t>
            </a:r>
          </a:p>
          <a:p>
            <a:endParaRPr lang="en-US" dirty="0"/>
          </a:p>
          <a:p>
            <a:r>
              <a:rPr lang="en-US" dirty="0"/>
              <a:t>The second trait here is Future, this is the trait that underpins the entirety of async land, it has a poll function that is expected to be called repeatedly too. The poll function takes a mutable self, and a context var which is used to wake up the future when it becomes ready to continue execution, overall the poll function is just checking the state and if the pol returns Pending we can assume that the executor / runtime (they are terms used interchangeably) will call poll again, and again until it returns an Error, or the Ready state.</a:t>
            </a:r>
          </a:p>
          <a:p>
            <a:endParaRPr lang="en-US" dirty="0"/>
          </a:p>
          <a:p>
            <a:r>
              <a:rPr lang="en-US" dirty="0"/>
              <a:t>And finally the last trait is the stream trait, which is what we need to pass back out of our </a:t>
            </a:r>
            <a:r>
              <a:rPr lang="en-US" dirty="0" err="1"/>
              <a:t>grpc</a:t>
            </a:r>
            <a:r>
              <a:rPr lang="en-US" dirty="0"/>
              <a:t> function, this is essentially the response to the web request.</a:t>
            </a:r>
          </a:p>
          <a:p>
            <a:endParaRPr lang="en-US" dirty="0"/>
          </a:p>
          <a:p>
            <a:r>
              <a:rPr lang="en-US" dirty="0"/>
              <a:t>A note on Pinning: It is sometimes useful to be able to rely upon a certain value not being able to </a:t>
            </a:r>
            <a:r>
              <a:rPr lang="en-US" i="1" dirty="0"/>
              <a:t>move</a:t>
            </a:r>
            <a:r>
              <a:rPr lang="en-US" dirty="0"/>
              <a:t>, in the sense that its address in memory cannot change, and that’s what the Pin wrapper does here, I won’t go into it too deeply but it is used everywhere in async as a future must be pinned before it’s polled. This is getting down into the weeds though.</a:t>
            </a:r>
          </a:p>
        </p:txBody>
      </p:sp>
      <p:sp>
        <p:nvSpPr>
          <p:cNvPr id="4" name="Slide Number Placeholder 3"/>
          <p:cNvSpPr>
            <a:spLocks noGrp="1"/>
          </p:cNvSpPr>
          <p:nvPr>
            <p:ph type="sldNum" sz="quarter" idx="5"/>
          </p:nvPr>
        </p:nvSpPr>
        <p:spPr/>
        <p:txBody>
          <a:bodyPr/>
          <a:lstStyle/>
          <a:p>
            <a:fld id="{B6A19E23-CD09-4346-87E5-F3BC0B1EC71A}" type="slidenum">
              <a:rPr lang="en-AU" smtClean="0"/>
              <a:t>14</a:t>
            </a:fld>
            <a:endParaRPr lang="en-AU"/>
          </a:p>
        </p:txBody>
      </p:sp>
    </p:spTree>
    <p:extLst>
      <p:ext uri="{BB962C8B-B14F-4D97-AF65-F5344CB8AC3E}">
        <p14:creationId xmlns:p14="http://schemas.microsoft.com/office/powerpoint/2010/main" val="243403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I have shown you boilerplate and I have explained the traits associated. Now I will explain my problem.</a:t>
            </a:r>
            <a:br>
              <a:rPr lang="en-US" dirty="0"/>
            </a:br>
            <a:br>
              <a:rPr lang="en-US" dirty="0"/>
            </a:br>
            <a:r>
              <a:rPr lang="en-US" dirty="0"/>
              <a:t>So one fine sunny day I am working on a backend service and my boss comes up to me and says, we really need this </a:t>
            </a:r>
            <a:r>
              <a:rPr lang="en-US" dirty="0" err="1"/>
              <a:t>grpc</a:t>
            </a:r>
            <a:r>
              <a:rPr lang="en-US" dirty="0"/>
              <a:t> service to stream a file from </a:t>
            </a:r>
            <a:r>
              <a:rPr lang="en-US" dirty="0" err="1"/>
              <a:t>minio</a:t>
            </a:r>
            <a:r>
              <a:rPr lang="en-US" dirty="0"/>
              <a:t>.</a:t>
            </a:r>
            <a:br>
              <a:rPr lang="en-US" dirty="0"/>
            </a:br>
            <a:br>
              <a:rPr lang="en-US" dirty="0"/>
            </a:br>
            <a:r>
              <a:rPr lang="en-US" dirty="0"/>
              <a:t>So… I burst into tears, but once the crying stops.. I uh think about the problem. So step one, I need to grab a file from </a:t>
            </a:r>
            <a:r>
              <a:rPr lang="en-US" dirty="0" err="1"/>
              <a:t>minio</a:t>
            </a:r>
            <a:r>
              <a:rPr lang="en-US" dirty="0"/>
              <a:t>, sick, we already do that. Then I would have a stream of a file, and I need to convert that into a stream of </a:t>
            </a:r>
            <a:r>
              <a:rPr lang="en-US" dirty="0" err="1"/>
              <a:t>grpc</a:t>
            </a:r>
            <a:r>
              <a:rPr lang="en-US" dirty="0"/>
              <a:t> responses, however I have the constraint that </a:t>
            </a:r>
            <a:r>
              <a:rPr lang="en-US" dirty="0" err="1"/>
              <a:t>grpc</a:t>
            </a:r>
            <a:r>
              <a:rPr lang="en-US" dirty="0"/>
              <a:t> max message size is 4MB, which is not true for what’s being streamed at me from </a:t>
            </a:r>
            <a:r>
              <a:rPr lang="en-US" dirty="0" err="1"/>
              <a:t>minio</a:t>
            </a:r>
            <a:r>
              <a:rPr lang="en-US" dirty="0"/>
              <a:t>.</a:t>
            </a:r>
            <a:br>
              <a:rPr lang="en-US" dirty="0"/>
            </a:br>
            <a:br>
              <a:rPr lang="en-US" dirty="0"/>
            </a:br>
            <a:r>
              <a:rPr lang="en-US" dirty="0"/>
              <a:t>So I need some type of interface that takes in the file and streams it, and because I love pain and the size of the file could be several gig so we don’t want to store it locally.</a:t>
            </a:r>
          </a:p>
          <a:p>
            <a:endParaRPr lang="en-US" dirty="0"/>
          </a:p>
          <a:p>
            <a:r>
              <a:rPr lang="en-US" dirty="0"/>
              <a:t>Ok, so in a synchronous context, maybe I take the file and read a 4mb portion and then I go and send that guy when I get my buffer full, and repeat until I send it all.</a:t>
            </a:r>
            <a:br>
              <a:rPr lang="en-US" dirty="0"/>
            </a:br>
            <a:br>
              <a:rPr lang="en-US" dirty="0"/>
            </a:br>
            <a:r>
              <a:rPr lang="en-US" dirty="0"/>
              <a:t>In async rust because we also have threads to work with we could do something like this too, spawn off a thread for each request, we are probably going to hit bandwidth issues before we hit thread issues I guess. But you see, I have heard of this new thing called async rust, and my resume needs padding out with buzzwords.</a:t>
            </a:r>
          </a:p>
          <a:p>
            <a:endParaRPr lang="en-US" dirty="0"/>
          </a:p>
          <a:p>
            <a:r>
              <a:rPr lang="en-US" dirty="0"/>
              <a:t>So in async how would I take an async stream of data coming in, buffer a set amount, mutate it into a </a:t>
            </a:r>
            <a:r>
              <a:rPr lang="en-US" dirty="0" err="1"/>
              <a:t>grpc</a:t>
            </a:r>
            <a:r>
              <a:rPr lang="en-US" dirty="0"/>
              <a:t> message.. And we need to give back a Stream trait because that’s what tonic wants us to give it, so we must conform with how it’s going to be calling us to do it.</a:t>
            </a:r>
          </a:p>
          <a:p>
            <a:endParaRPr lang="en-US" dirty="0"/>
          </a:p>
          <a:p>
            <a:r>
              <a:rPr lang="en-US" dirty="0"/>
              <a:t>Now in some languages there this concept of a yield operator, and as you go through an iteration you can yield a result and in that way you kind of have many return values from the one function. In rust we do have this option via the async-stream crate, which despite being obviously named I took a long time before I found. So I am going to take you down the dark path of async internals, so what happens if I want to implement the Stream interface and because I am already in the poll function I can’t call await, at least according to random people on reddit. So let’s see what this looks like when I have to call poll from inside my poll..</a:t>
            </a:r>
          </a:p>
        </p:txBody>
      </p:sp>
      <p:sp>
        <p:nvSpPr>
          <p:cNvPr id="4" name="Slide Number Placeholder 3"/>
          <p:cNvSpPr>
            <a:spLocks noGrp="1"/>
          </p:cNvSpPr>
          <p:nvPr>
            <p:ph type="sldNum" sz="quarter" idx="5"/>
          </p:nvPr>
        </p:nvSpPr>
        <p:spPr/>
        <p:txBody>
          <a:bodyPr/>
          <a:lstStyle/>
          <a:p>
            <a:fld id="{B6A19E23-CD09-4346-87E5-F3BC0B1EC71A}" type="slidenum">
              <a:rPr lang="en-AU" smtClean="0"/>
              <a:t>15</a:t>
            </a:fld>
            <a:endParaRPr lang="en-AU"/>
          </a:p>
        </p:txBody>
      </p:sp>
    </p:spTree>
    <p:extLst>
      <p:ext uri="{BB962C8B-B14F-4D97-AF65-F5344CB8AC3E}">
        <p14:creationId xmlns:p14="http://schemas.microsoft.com/office/powerpoint/2010/main" val="2553240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an implementation of Stream. When </a:t>
            </a:r>
            <a:r>
              <a:rPr lang="en-US" dirty="0" err="1"/>
              <a:t>poll_next</a:t>
            </a:r>
            <a:r>
              <a:rPr lang="en-US" dirty="0"/>
              <a:t> gets called it calls </a:t>
            </a:r>
            <a:r>
              <a:rPr lang="en-US" dirty="0" err="1"/>
              <a:t>read_buf</a:t>
            </a:r>
            <a:r>
              <a:rPr lang="en-US" dirty="0"/>
              <a:t> but does not call await on it. Instead the future is polled. This poll should give us back bytes written to our buffer receive on line 52. If it returns 0 either there is nothing to read or our buffer is full, so we do some logic based on if it has space remaining in the buffer. If </a:t>
            </a:r>
            <a:r>
              <a:rPr lang="en-US" dirty="0" err="1"/>
              <a:t>theres</a:t>
            </a:r>
            <a:r>
              <a:rPr lang="en-US" dirty="0"/>
              <a:t> nothing in the buffer aka full space left, and we got 0 then it’s the end of file. </a:t>
            </a:r>
            <a:r>
              <a:rPr lang="en-US" dirty="0" err="1"/>
              <a:t>Everytime</a:t>
            </a:r>
            <a:r>
              <a:rPr lang="en-US" dirty="0"/>
              <a:t> we get called we call poll on that read </a:t>
            </a:r>
            <a:r>
              <a:rPr lang="en-US" dirty="0" err="1"/>
              <a:t>buf</a:t>
            </a:r>
            <a:r>
              <a:rPr lang="en-US" dirty="0"/>
              <a:t> and try and get more data, if we hit full usage of the buffer, or if bytes == 0 we are going to dump the buffer to a </a:t>
            </a:r>
            <a:r>
              <a:rPr lang="en-US" dirty="0" err="1"/>
              <a:t>grpc</a:t>
            </a:r>
            <a:r>
              <a:rPr lang="en-US" dirty="0"/>
              <a:t> message and send it.</a:t>
            </a:r>
          </a:p>
          <a:p>
            <a:endParaRPr lang="en-US" dirty="0"/>
          </a:p>
          <a:p>
            <a:r>
              <a:rPr lang="en-US" dirty="0" err="1"/>
              <a:t>Theres</a:t>
            </a:r>
            <a:r>
              <a:rPr lang="en-US" dirty="0"/>
              <a:t> some pretty terrible logic to not fully fill the buffer here because I was having some fun trying to get everything working cause I left it to the last minute, but basically the reads coming back from </a:t>
            </a:r>
            <a:r>
              <a:rPr lang="en-US" dirty="0" err="1"/>
              <a:t>minio</a:t>
            </a:r>
            <a:r>
              <a:rPr lang="en-US" dirty="0"/>
              <a:t> are not really full all the time, so I might get back 64k or 1mb, and the </a:t>
            </a:r>
            <a:r>
              <a:rPr lang="en-US" dirty="0" err="1"/>
              <a:t>BytesMut</a:t>
            </a:r>
            <a:r>
              <a:rPr lang="en-US" dirty="0"/>
              <a:t> will increase in size as required even though I </a:t>
            </a:r>
            <a:r>
              <a:rPr lang="en-US" dirty="0" err="1"/>
              <a:t>kinda</a:t>
            </a:r>
            <a:r>
              <a:rPr lang="en-US" dirty="0"/>
              <a:t> want to limit it, there are ways to do that I have an example of a nicer implementation coming up, but thought I would talk through these states.</a:t>
            </a:r>
            <a:br>
              <a:rPr lang="en-US" dirty="0"/>
            </a:br>
            <a:endParaRPr lang="en-US" dirty="0"/>
          </a:p>
          <a:p>
            <a:r>
              <a:rPr lang="en-US" dirty="0"/>
              <a:t>Now I also want to point out, this depends on the library a great deal, but this is a worst case. Basically your library might implement a way to mutate as you read this out. Alternatively you could launch a thread that reads from the async buffer and pipes it into a channel when it gets to 4MB.</a:t>
            </a:r>
          </a:p>
          <a:p>
            <a:endParaRPr lang="en-US" dirty="0"/>
          </a:p>
          <a:p>
            <a:r>
              <a:rPr lang="en-US" dirty="0"/>
              <a:t>But, summarizing some of this. We kind of read the buffer, do a ready macro the ready macro bails out if the Future we are polling against is Pending. If not we have some data that’s been read to our </a:t>
            </a:r>
            <a:r>
              <a:rPr lang="en-US" dirty="0" err="1"/>
              <a:t>buf</a:t>
            </a:r>
            <a:r>
              <a:rPr lang="en-US" dirty="0"/>
              <a:t> by the </a:t>
            </a:r>
            <a:r>
              <a:rPr lang="en-US" dirty="0" err="1"/>
              <a:t>receive’s</a:t>
            </a:r>
            <a:r>
              <a:rPr lang="en-US" dirty="0"/>
              <a:t> poll function. So then we copy it to a global buffer, because this function is going to be called many times. If we get to the point where our global buffer is full, we fire off a </a:t>
            </a:r>
            <a:r>
              <a:rPr lang="en-US" dirty="0" err="1"/>
              <a:t>grpc</a:t>
            </a:r>
            <a:r>
              <a:rPr lang="en-US" dirty="0"/>
              <a:t> response, we return that as a Poll::Ready event, and then finally once the end of the file is reached with fire off a Poll::Ready event with an Option of None to tell tonic to stop the stream.</a:t>
            </a:r>
          </a:p>
        </p:txBody>
      </p:sp>
      <p:sp>
        <p:nvSpPr>
          <p:cNvPr id="4" name="Slide Number Placeholder 3"/>
          <p:cNvSpPr>
            <a:spLocks noGrp="1"/>
          </p:cNvSpPr>
          <p:nvPr>
            <p:ph type="sldNum" sz="quarter" idx="5"/>
          </p:nvPr>
        </p:nvSpPr>
        <p:spPr/>
        <p:txBody>
          <a:bodyPr/>
          <a:lstStyle/>
          <a:p>
            <a:fld id="{B6A19E23-CD09-4346-87E5-F3BC0B1EC71A}" type="slidenum">
              <a:rPr lang="en-AU" smtClean="0"/>
              <a:t>16</a:t>
            </a:fld>
            <a:endParaRPr lang="en-AU"/>
          </a:p>
        </p:txBody>
      </p:sp>
    </p:spTree>
    <p:extLst>
      <p:ext uri="{BB962C8B-B14F-4D97-AF65-F5344CB8AC3E}">
        <p14:creationId xmlns:p14="http://schemas.microsoft.com/office/powerpoint/2010/main" val="1423042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_can_ do it simpler if we want, and really we should always want. But there is a certain amount of learning that is cool to do by boiling it down to the basics. So remember how I said most languages use yield, well, here is a slightly easier on the eyes implementation. More correct too.</a:t>
            </a:r>
          </a:p>
        </p:txBody>
      </p:sp>
      <p:sp>
        <p:nvSpPr>
          <p:cNvPr id="4" name="Slide Number Placeholder 3"/>
          <p:cNvSpPr>
            <a:spLocks noGrp="1"/>
          </p:cNvSpPr>
          <p:nvPr>
            <p:ph type="sldNum" sz="quarter" idx="5"/>
          </p:nvPr>
        </p:nvSpPr>
        <p:spPr/>
        <p:txBody>
          <a:bodyPr/>
          <a:lstStyle/>
          <a:p>
            <a:fld id="{B6A19E23-CD09-4346-87E5-F3BC0B1EC71A}" type="slidenum">
              <a:rPr lang="en-AU" smtClean="0"/>
              <a:t>17</a:t>
            </a:fld>
            <a:endParaRPr lang="en-AU"/>
          </a:p>
        </p:txBody>
      </p:sp>
    </p:spTree>
    <p:extLst>
      <p:ext uri="{BB962C8B-B14F-4D97-AF65-F5344CB8AC3E}">
        <p14:creationId xmlns:p14="http://schemas.microsoft.com/office/powerpoint/2010/main" val="1989059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some more reading or some of the resources that were really useful when trying to boil down my async understanding into something potentially transferrable to other people.</a:t>
            </a:r>
          </a:p>
        </p:txBody>
      </p:sp>
      <p:sp>
        <p:nvSpPr>
          <p:cNvPr id="4" name="Slide Number Placeholder 3"/>
          <p:cNvSpPr>
            <a:spLocks noGrp="1"/>
          </p:cNvSpPr>
          <p:nvPr>
            <p:ph type="sldNum" sz="quarter" idx="5"/>
          </p:nvPr>
        </p:nvSpPr>
        <p:spPr/>
        <p:txBody>
          <a:bodyPr/>
          <a:lstStyle/>
          <a:p>
            <a:fld id="{B6A19E23-CD09-4346-87E5-F3BC0B1EC71A}" type="slidenum">
              <a:rPr lang="en-AU" smtClean="0"/>
              <a:t>18</a:t>
            </a:fld>
            <a:endParaRPr lang="en-AU"/>
          </a:p>
        </p:txBody>
      </p:sp>
    </p:spTree>
    <p:extLst>
      <p:ext uri="{BB962C8B-B14F-4D97-AF65-F5344CB8AC3E}">
        <p14:creationId xmlns:p14="http://schemas.microsoft.com/office/powerpoint/2010/main" val="73261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show you the code running and a few async tests and we can dissect my questionable code.</a:t>
            </a:r>
          </a:p>
        </p:txBody>
      </p:sp>
      <p:sp>
        <p:nvSpPr>
          <p:cNvPr id="4" name="Slide Number Placeholder 3"/>
          <p:cNvSpPr>
            <a:spLocks noGrp="1"/>
          </p:cNvSpPr>
          <p:nvPr>
            <p:ph type="sldNum" sz="quarter" idx="5"/>
          </p:nvPr>
        </p:nvSpPr>
        <p:spPr/>
        <p:txBody>
          <a:bodyPr/>
          <a:lstStyle/>
          <a:p>
            <a:fld id="{B6A19E23-CD09-4346-87E5-F3BC0B1EC71A}" type="slidenum">
              <a:rPr lang="en-AU" smtClean="0"/>
              <a:t>19</a:t>
            </a:fld>
            <a:endParaRPr lang="en-AU"/>
          </a:p>
        </p:txBody>
      </p:sp>
    </p:spTree>
    <p:extLst>
      <p:ext uri="{BB962C8B-B14F-4D97-AF65-F5344CB8AC3E}">
        <p14:creationId xmlns:p14="http://schemas.microsoft.com/office/powerpoint/2010/main" val="66821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simple terms if you have worked with async in any of these languages you probably won’t have too much trouble getting into rust async.</a:t>
            </a:r>
          </a:p>
          <a:p>
            <a:r>
              <a:rPr lang="en-AU" dirty="0"/>
              <a:t>Async is syntactic sugar for functions that create and return a Future type in rust, and in these languages they return their respective types.</a:t>
            </a:r>
          </a:p>
          <a:p>
            <a:r>
              <a:rPr lang="en-AU" dirty="0"/>
              <a:t>So, in python </a:t>
            </a:r>
            <a:r>
              <a:rPr lang="en-AU" dirty="0" err="1"/>
              <a:t>couritines</a:t>
            </a:r>
            <a:r>
              <a:rPr lang="en-AU" dirty="0"/>
              <a:t>, </a:t>
            </a:r>
            <a:r>
              <a:rPr lang="en-AU" dirty="0" err="1"/>
              <a:t>javascript</a:t>
            </a:r>
            <a:r>
              <a:rPr lang="en-AU" dirty="0"/>
              <a:t> promises, </a:t>
            </a:r>
            <a:r>
              <a:rPr lang="en-AU" dirty="0" err="1"/>
              <a:t>c#</a:t>
            </a:r>
            <a:r>
              <a:rPr lang="en-AU" dirty="0"/>
              <a:t> tasks.</a:t>
            </a:r>
          </a:p>
          <a:p>
            <a:r>
              <a:rPr lang="en-AU" dirty="0"/>
              <a:t>These types are not particularly special but they must be handled in special ways. In Rust the future needs to be either awaited in an async context, or you must ask the runtime to resolve it.</a:t>
            </a:r>
          </a:p>
          <a:p>
            <a:r>
              <a:rPr lang="en-AU" dirty="0"/>
              <a:t>To understand what that means we need to understand…</a:t>
            </a:r>
          </a:p>
        </p:txBody>
      </p:sp>
      <p:sp>
        <p:nvSpPr>
          <p:cNvPr id="4" name="Slide Number Placeholder 3"/>
          <p:cNvSpPr>
            <a:spLocks noGrp="1"/>
          </p:cNvSpPr>
          <p:nvPr>
            <p:ph type="sldNum" sz="quarter" idx="5"/>
          </p:nvPr>
        </p:nvSpPr>
        <p:spPr/>
        <p:txBody>
          <a:bodyPr/>
          <a:lstStyle/>
          <a:p>
            <a:fld id="{B6A19E23-CD09-4346-87E5-F3BC0B1EC71A}" type="slidenum">
              <a:rPr lang="en-AU" smtClean="0"/>
              <a:t>3</a:t>
            </a:fld>
            <a:endParaRPr lang="en-AU"/>
          </a:p>
        </p:txBody>
      </p:sp>
    </p:spTree>
    <p:extLst>
      <p:ext uri="{BB962C8B-B14F-4D97-AF65-F5344CB8AC3E}">
        <p14:creationId xmlns:p14="http://schemas.microsoft.com/office/powerpoint/2010/main" val="145470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t>
            </a:r>
            <a:r>
              <a:rPr lang="en-US" dirty="0" err="1"/>
              <a:t>colouring</a:t>
            </a:r>
            <a:r>
              <a:rPr lang="en-US" dirty="0"/>
              <a:t> is an abstract term but it is often used to describe how async works.</a:t>
            </a:r>
          </a:p>
          <a:p>
            <a:r>
              <a:rPr lang="en-US" dirty="0"/>
              <a:t>Every function has a </a:t>
            </a:r>
            <a:r>
              <a:rPr lang="en-US" dirty="0" err="1"/>
              <a:t>colour</a:t>
            </a:r>
            <a:r>
              <a:rPr lang="en-US" dirty="0"/>
              <a:t>, red or blue, if it’s async it’s a red function.</a:t>
            </a:r>
          </a:p>
          <a:p>
            <a:r>
              <a:rPr lang="en-US" dirty="0"/>
              <a:t>In a bunch of languages you can only really call red from red. There are ways around it in a bunch too, but in general it’s going to be more </a:t>
            </a:r>
            <a:r>
              <a:rPr lang="en-US" dirty="0" err="1"/>
              <a:t>painfull</a:t>
            </a:r>
            <a:r>
              <a:rPr lang="en-US" dirty="0"/>
              <a:t> to call red from blue.</a:t>
            </a:r>
          </a:p>
          <a:p>
            <a:r>
              <a:rPr lang="en-US" dirty="0"/>
              <a:t>.. And you could create dependencies that end up meaning the functions you are calling from that are meant to still be blue aren’t completely blue anymore.</a:t>
            </a:r>
          </a:p>
          <a:p>
            <a:endParaRPr lang="en-US" dirty="0"/>
          </a:p>
        </p:txBody>
      </p:sp>
      <p:sp>
        <p:nvSpPr>
          <p:cNvPr id="4" name="Slide Number Placeholder 3"/>
          <p:cNvSpPr>
            <a:spLocks noGrp="1"/>
          </p:cNvSpPr>
          <p:nvPr>
            <p:ph type="sldNum" sz="quarter" idx="5"/>
          </p:nvPr>
        </p:nvSpPr>
        <p:spPr/>
        <p:txBody>
          <a:bodyPr/>
          <a:lstStyle/>
          <a:p>
            <a:fld id="{B6A19E23-CD09-4346-87E5-F3BC0B1EC71A}" type="slidenum">
              <a:rPr lang="en-AU" smtClean="0"/>
              <a:t>4</a:t>
            </a:fld>
            <a:endParaRPr lang="en-AU"/>
          </a:p>
        </p:txBody>
      </p:sp>
    </p:spTree>
    <p:extLst>
      <p:ext uri="{BB962C8B-B14F-4D97-AF65-F5344CB8AC3E}">
        <p14:creationId xmlns:p14="http://schemas.microsoft.com/office/powerpoint/2010/main" val="569422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anyway, specifically talking rust.. Well you can change your function to async, or you can use a function like </a:t>
            </a:r>
            <a:r>
              <a:rPr lang="en-US" dirty="0" err="1"/>
              <a:t>spawn_blocking</a:t>
            </a:r>
            <a:r>
              <a:rPr lang="en-US" dirty="0"/>
              <a:t>() to get that result in a synchronous function, that is passing it to the runtime to resolve and getting the result back.</a:t>
            </a:r>
          </a:p>
          <a:p>
            <a:r>
              <a:rPr lang="en-US" dirty="0"/>
              <a:t>Mixing of these contexts seems fairly easy to me, I haven’t had nearly as many problems in Rust as I have in C#. But, there is possibility to deadlock here or have bad performance. if you are using </a:t>
            </a:r>
            <a:r>
              <a:rPr lang="en-US" dirty="0" err="1"/>
              <a:t>spawn_blocking</a:t>
            </a:r>
            <a:r>
              <a:rPr lang="en-US" dirty="0"/>
              <a:t> to call a crate that has used </a:t>
            </a:r>
            <a:r>
              <a:rPr lang="en-US" dirty="0" err="1"/>
              <a:t>block_on</a:t>
            </a:r>
            <a:r>
              <a:rPr lang="en-US" dirty="0"/>
              <a:t>() to provide an async version of their synchronous crate you can end up in deadlock, because it is now limited by the number of threads. A core part of async is that you want to be able to have a large number of concurrent agents without increasing the number of threads.</a:t>
            </a:r>
          </a:p>
        </p:txBody>
      </p:sp>
      <p:sp>
        <p:nvSpPr>
          <p:cNvPr id="4" name="Slide Number Placeholder 3"/>
          <p:cNvSpPr>
            <a:spLocks noGrp="1"/>
          </p:cNvSpPr>
          <p:nvPr>
            <p:ph type="sldNum" sz="quarter" idx="5"/>
          </p:nvPr>
        </p:nvSpPr>
        <p:spPr/>
        <p:txBody>
          <a:bodyPr/>
          <a:lstStyle/>
          <a:p>
            <a:fld id="{B6A19E23-CD09-4346-87E5-F3BC0B1EC71A}" type="slidenum">
              <a:rPr lang="en-AU" smtClean="0"/>
              <a:t>5</a:t>
            </a:fld>
            <a:endParaRPr lang="en-AU"/>
          </a:p>
        </p:txBody>
      </p:sp>
    </p:spTree>
    <p:extLst>
      <p:ext uri="{BB962C8B-B14F-4D97-AF65-F5344CB8AC3E}">
        <p14:creationId xmlns:p14="http://schemas.microsoft.com/office/powerpoint/2010/main" val="78599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I start in async rust? Well </a:t>
            </a:r>
            <a:r>
              <a:rPr lang="en-US" dirty="0" err="1"/>
              <a:t>tokio</a:t>
            </a:r>
            <a:r>
              <a:rPr lang="en-US" dirty="0"/>
              <a:t> is how you start probably unless you have a specific requirement that you are trying to build against.</a:t>
            </a:r>
          </a:p>
          <a:p>
            <a:r>
              <a:rPr lang="en-US" dirty="0"/>
              <a:t>Here is an example of a web server, the </a:t>
            </a:r>
            <a:r>
              <a:rPr lang="en-US" dirty="0" err="1"/>
              <a:t>tokio</a:t>
            </a:r>
            <a:r>
              <a:rPr lang="en-US" dirty="0"/>
              <a:t>::main attribute is providing the main function with some magic to make it async, and then you are jumping right into having a stack of purely async and you can more or less write your code as you would in a synchronous way, except you will have a lot more .awaits in order to retrieve the value of the futures instead of invoking it synchronously, but it reads in a procedural way. If everything is working as expected you will be writing your functions basically like you expect them to function synchronously and letting the runtime do the work.</a:t>
            </a:r>
          </a:p>
        </p:txBody>
      </p:sp>
      <p:sp>
        <p:nvSpPr>
          <p:cNvPr id="4" name="Slide Number Placeholder 3"/>
          <p:cNvSpPr>
            <a:spLocks noGrp="1"/>
          </p:cNvSpPr>
          <p:nvPr>
            <p:ph type="sldNum" sz="quarter" idx="5"/>
          </p:nvPr>
        </p:nvSpPr>
        <p:spPr/>
        <p:txBody>
          <a:bodyPr/>
          <a:lstStyle/>
          <a:p>
            <a:fld id="{B6A19E23-CD09-4346-87E5-F3BC0B1EC71A}" type="slidenum">
              <a:rPr lang="en-AU" smtClean="0"/>
              <a:t>6</a:t>
            </a:fld>
            <a:endParaRPr lang="en-AU"/>
          </a:p>
        </p:txBody>
      </p:sp>
    </p:spTree>
    <p:extLst>
      <p:ext uri="{BB962C8B-B14F-4D97-AF65-F5344CB8AC3E}">
        <p14:creationId xmlns:p14="http://schemas.microsoft.com/office/powerpoint/2010/main" val="229790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presume you all know how to write your own code, and let’s focus on the runtime. So if we dig a little deeper, the async </a:t>
            </a:r>
            <a:r>
              <a:rPr lang="en-US" dirty="0" err="1"/>
              <a:t>tokio</a:t>
            </a:r>
            <a:r>
              <a:rPr lang="en-US" dirty="0"/>
              <a:t> attribute we were using is just convenience, through that attribute we can actually specify pretty much everything we care about, but if you want to dive into some builder stuff, you can customize the runtime like this. The main function is synchronous again, but it just configures and launches into the </a:t>
            </a:r>
            <a:r>
              <a:rPr lang="en-US" dirty="0" err="1"/>
              <a:t>async_main</a:t>
            </a:r>
            <a:r>
              <a:rPr lang="en-US" dirty="0"/>
              <a:t> function. You can customize things such as drivers it’s using, amount of threads, </a:t>
            </a:r>
            <a:r>
              <a:rPr lang="en-US" dirty="0" err="1"/>
              <a:t>i</a:t>
            </a:r>
            <a:r>
              <a:rPr lang="en-US" dirty="0"/>
              <a:t>/o events per tick, a fair amount of control. </a:t>
            </a:r>
          </a:p>
          <a:p>
            <a:endParaRPr lang="en-US" dirty="0"/>
          </a:p>
          <a:p>
            <a:r>
              <a:rPr lang="en-US" dirty="0"/>
              <a:t>But aren’t we using it to try and get away from threads?</a:t>
            </a:r>
          </a:p>
        </p:txBody>
      </p:sp>
      <p:sp>
        <p:nvSpPr>
          <p:cNvPr id="4" name="Slide Number Placeholder 3"/>
          <p:cNvSpPr>
            <a:spLocks noGrp="1"/>
          </p:cNvSpPr>
          <p:nvPr>
            <p:ph type="sldNum" sz="quarter" idx="5"/>
          </p:nvPr>
        </p:nvSpPr>
        <p:spPr/>
        <p:txBody>
          <a:bodyPr/>
          <a:lstStyle/>
          <a:p>
            <a:fld id="{B6A19E23-CD09-4346-87E5-F3BC0B1EC71A}" type="slidenum">
              <a:rPr lang="en-AU" smtClean="0"/>
              <a:t>7</a:t>
            </a:fld>
            <a:endParaRPr lang="en-AU" dirty="0"/>
          </a:p>
        </p:txBody>
      </p:sp>
    </p:spTree>
    <p:extLst>
      <p:ext uri="{BB962C8B-B14F-4D97-AF65-F5344CB8AC3E}">
        <p14:creationId xmlns:p14="http://schemas.microsoft.com/office/powerpoint/2010/main" val="2293465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Yeah.. The main problem is that it bakes it in by default. Then you have async, but you also have threading.</a:t>
            </a:r>
          </a:p>
        </p:txBody>
      </p:sp>
      <p:sp>
        <p:nvSpPr>
          <p:cNvPr id="4" name="Slide Number Placeholder 3"/>
          <p:cNvSpPr>
            <a:spLocks noGrp="1"/>
          </p:cNvSpPr>
          <p:nvPr>
            <p:ph type="sldNum" sz="quarter" idx="5"/>
          </p:nvPr>
        </p:nvSpPr>
        <p:spPr/>
        <p:txBody>
          <a:bodyPr/>
          <a:lstStyle/>
          <a:p>
            <a:fld id="{B6A19E23-CD09-4346-87E5-F3BC0B1EC71A}" type="slidenum">
              <a:rPr lang="en-AU" smtClean="0"/>
              <a:t>8</a:t>
            </a:fld>
            <a:endParaRPr lang="en-AU" dirty="0"/>
          </a:p>
        </p:txBody>
      </p:sp>
    </p:spTree>
    <p:extLst>
      <p:ext uri="{BB962C8B-B14F-4D97-AF65-F5344CB8AC3E}">
        <p14:creationId xmlns:p14="http://schemas.microsoft.com/office/powerpoint/2010/main" val="206305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 so what do we do? Well my advice is use it where you need to, feel comfortable in it. If a library you are using has been written async-first, then use async. In my example I am using tonic to serve a </a:t>
            </a:r>
            <a:r>
              <a:rPr lang="en-US" dirty="0" err="1"/>
              <a:t>grpc</a:t>
            </a:r>
            <a:r>
              <a:rPr lang="en-US" dirty="0"/>
              <a:t> web server, and if you go and look at the code examples for tonic it’s all async. So… I might think about just building it async from the get-go.</a:t>
            </a:r>
          </a:p>
        </p:txBody>
      </p:sp>
      <p:sp>
        <p:nvSpPr>
          <p:cNvPr id="4" name="Slide Number Placeholder 3"/>
          <p:cNvSpPr>
            <a:spLocks noGrp="1"/>
          </p:cNvSpPr>
          <p:nvPr>
            <p:ph type="sldNum" sz="quarter" idx="5"/>
          </p:nvPr>
        </p:nvSpPr>
        <p:spPr/>
        <p:txBody>
          <a:bodyPr/>
          <a:lstStyle/>
          <a:p>
            <a:fld id="{B6A19E23-CD09-4346-87E5-F3BC0B1EC71A}" type="slidenum">
              <a:rPr lang="en-AU" smtClean="0"/>
              <a:t>9</a:t>
            </a:fld>
            <a:endParaRPr lang="en-AU"/>
          </a:p>
        </p:txBody>
      </p:sp>
    </p:spTree>
    <p:extLst>
      <p:ext uri="{BB962C8B-B14F-4D97-AF65-F5344CB8AC3E}">
        <p14:creationId xmlns:p14="http://schemas.microsoft.com/office/powerpoint/2010/main" val="253990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decide to write it async, we have covered a bit about how to launch into async and get a runtime. Now what is it doing… and what gotchas do I have to know about.</a:t>
            </a:r>
          </a:p>
        </p:txBody>
      </p:sp>
      <p:sp>
        <p:nvSpPr>
          <p:cNvPr id="4" name="Slide Number Placeholder 3"/>
          <p:cNvSpPr>
            <a:spLocks noGrp="1"/>
          </p:cNvSpPr>
          <p:nvPr>
            <p:ph type="sldNum" sz="quarter" idx="5"/>
          </p:nvPr>
        </p:nvSpPr>
        <p:spPr/>
        <p:txBody>
          <a:bodyPr/>
          <a:lstStyle/>
          <a:p>
            <a:fld id="{B6A19E23-CD09-4346-87E5-F3BC0B1EC71A}" type="slidenum">
              <a:rPr lang="en-AU" smtClean="0"/>
              <a:t>10</a:t>
            </a:fld>
            <a:endParaRPr lang="en-AU" dirty="0"/>
          </a:p>
        </p:txBody>
      </p:sp>
    </p:spTree>
    <p:extLst>
      <p:ext uri="{BB962C8B-B14F-4D97-AF65-F5344CB8AC3E}">
        <p14:creationId xmlns:p14="http://schemas.microsoft.com/office/powerpoint/2010/main" val="3022308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4553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646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8743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1106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007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029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7398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186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120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425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47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91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7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683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01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706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842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8/27/2024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76754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eventhelix.com/rust/rust-to-assembly-async-await/" TargetMode="External"/><Relationship Id="rId7" Type="http://schemas.openxmlformats.org/officeDocument/2006/relationships/hyperlink" Target="https://itnext.io/asyncwrite-and-a-tale-of-four-implementations-e63aef8397f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corrode.dev/blog/async/" TargetMode="External"/><Relationship Id="rId5" Type="http://schemas.openxmlformats.org/officeDocument/2006/relationships/hyperlink" Target="https://morestina.net/blog/1686/rust-async-is-colored" TargetMode="External"/><Relationship Id="rId4" Type="http://schemas.openxmlformats.org/officeDocument/2006/relationships/hyperlink" Target="https://smallcultfollowing.com/babysteps/blog/2024/01/03/async-rust-2024/"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97E1-32DB-3338-BFEC-9C425FBBB8CE}"/>
              </a:ext>
            </a:extLst>
          </p:cNvPr>
          <p:cNvSpPr>
            <a:spLocks noGrp="1"/>
          </p:cNvSpPr>
          <p:nvPr>
            <p:ph type="ctrTitle"/>
          </p:nvPr>
        </p:nvSpPr>
        <p:spPr/>
        <p:txBody>
          <a:bodyPr/>
          <a:lstStyle/>
          <a:p>
            <a:r>
              <a:rPr lang="en-US" dirty="0"/>
              <a:t>Async rust</a:t>
            </a:r>
            <a:endParaRPr lang="en-AU" dirty="0"/>
          </a:p>
        </p:txBody>
      </p:sp>
      <p:sp>
        <p:nvSpPr>
          <p:cNvPr id="3" name="Subtitle 2">
            <a:extLst>
              <a:ext uri="{FF2B5EF4-FFF2-40B4-BE49-F238E27FC236}">
                <a16:creationId xmlns:a16="http://schemas.microsoft.com/office/drawing/2014/main" id="{D5A96FA2-E6F6-606D-4B04-27E617A5D314}"/>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20961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825909" y="808055"/>
            <a:ext cx="3979205" cy="1453363"/>
          </a:xfrm>
        </p:spPr>
        <p:txBody>
          <a:bodyPr>
            <a:normAutofit/>
          </a:bodyPr>
          <a:lstStyle/>
          <a:p>
            <a:r>
              <a:rPr lang="en-US" dirty="0"/>
              <a:t>Ok, Let’s go async</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802178" y="2261420"/>
            <a:ext cx="4002936" cy="3637935"/>
          </a:xfrm>
        </p:spPr>
        <p:txBody>
          <a:bodyPr>
            <a:normAutofit/>
          </a:bodyPr>
          <a:lstStyle/>
          <a:p>
            <a:r>
              <a:rPr lang="en-US" dirty="0"/>
              <a:t>We decide to write it async</a:t>
            </a:r>
          </a:p>
          <a:p>
            <a:endParaRPr lang="en-US" dirty="0"/>
          </a:p>
          <a:p>
            <a:r>
              <a:rPr lang="en-US" dirty="0"/>
              <a:t>We know how to launch the runtime</a:t>
            </a:r>
          </a:p>
          <a:p>
            <a:endParaRPr lang="en-US" dirty="0"/>
          </a:p>
          <a:p>
            <a:r>
              <a:rPr lang="en-US" dirty="0"/>
              <a:t>Now what do I need to know?</a:t>
            </a:r>
          </a:p>
        </p:txBody>
      </p:sp>
    </p:spTree>
    <p:extLst>
      <p:ext uri="{BB962C8B-B14F-4D97-AF65-F5344CB8AC3E}">
        <p14:creationId xmlns:p14="http://schemas.microsoft.com/office/powerpoint/2010/main" val="373729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825909" y="808055"/>
            <a:ext cx="3979205" cy="1453363"/>
          </a:xfrm>
        </p:spPr>
        <p:txBody>
          <a:bodyPr>
            <a:normAutofit/>
          </a:bodyPr>
          <a:lstStyle/>
          <a:p>
            <a:r>
              <a:rPr lang="en-AU" dirty="0"/>
              <a:t>Example</a:t>
            </a:r>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802178" y="2261420"/>
            <a:ext cx="4002936" cy="3637935"/>
          </a:xfrm>
        </p:spPr>
        <p:txBody>
          <a:bodyPr>
            <a:normAutofit/>
          </a:bodyPr>
          <a:lstStyle/>
          <a:p>
            <a:r>
              <a:rPr lang="en-US" dirty="0"/>
              <a:t>Let’s make a service.</a:t>
            </a:r>
          </a:p>
          <a:p>
            <a:endParaRPr lang="en-US" dirty="0"/>
          </a:p>
          <a:p>
            <a:r>
              <a:rPr lang="en-US" dirty="0"/>
              <a:t>It’s called </a:t>
            </a:r>
            <a:r>
              <a:rPr lang="en-US" dirty="0" err="1"/>
              <a:t>FileService</a:t>
            </a:r>
            <a:r>
              <a:rPr lang="en-US" dirty="0"/>
              <a:t>.</a:t>
            </a:r>
          </a:p>
          <a:p>
            <a:endParaRPr lang="en-US" dirty="0"/>
          </a:p>
          <a:p>
            <a:r>
              <a:rPr lang="en-US" dirty="0"/>
              <a:t>Here’s our runtime creation.</a:t>
            </a:r>
          </a:p>
        </p:txBody>
      </p:sp>
      <p:pic>
        <p:nvPicPr>
          <p:cNvPr id="5" name="Picture 4">
            <a:extLst>
              <a:ext uri="{FF2B5EF4-FFF2-40B4-BE49-F238E27FC236}">
                <a16:creationId xmlns:a16="http://schemas.microsoft.com/office/drawing/2014/main" id="{74A9307A-FF8C-77E4-1499-FECBEE723A8D}"/>
              </a:ext>
            </a:extLst>
          </p:cNvPr>
          <p:cNvPicPr>
            <a:picLocks noChangeAspect="1"/>
          </p:cNvPicPr>
          <p:nvPr/>
        </p:nvPicPr>
        <p:blipFill>
          <a:blip r:embed="rId4"/>
          <a:stretch>
            <a:fillRect/>
          </a:stretch>
        </p:blipFill>
        <p:spPr>
          <a:xfrm>
            <a:off x="5934876" y="1108961"/>
            <a:ext cx="5944115" cy="3962743"/>
          </a:xfrm>
          <a:prstGeom prst="rect">
            <a:avLst/>
          </a:prstGeom>
        </p:spPr>
      </p:pic>
      <p:pic>
        <p:nvPicPr>
          <p:cNvPr id="8" name="Picture 7">
            <a:extLst>
              <a:ext uri="{FF2B5EF4-FFF2-40B4-BE49-F238E27FC236}">
                <a16:creationId xmlns:a16="http://schemas.microsoft.com/office/drawing/2014/main" id="{7F5F0033-45CD-B541-0CDE-D0A51E485228}"/>
              </a:ext>
            </a:extLst>
          </p:cNvPr>
          <p:cNvPicPr>
            <a:picLocks noChangeAspect="1"/>
          </p:cNvPicPr>
          <p:nvPr/>
        </p:nvPicPr>
        <p:blipFill>
          <a:blip r:embed="rId5"/>
          <a:stretch>
            <a:fillRect/>
          </a:stretch>
        </p:blipFill>
        <p:spPr>
          <a:xfrm>
            <a:off x="5934876" y="5828798"/>
            <a:ext cx="5182049" cy="777307"/>
          </a:xfrm>
          <a:prstGeom prst="rect">
            <a:avLst/>
          </a:prstGeom>
        </p:spPr>
      </p:pic>
      <p:sp>
        <p:nvSpPr>
          <p:cNvPr id="9" name="TextBox 8">
            <a:extLst>
              <a:ext uri="{FF2B5EF4-FFF2-40B4-BE49-F238E27FC236}">
                <a16:creationId xmlns:a16="http://schemas.microsoft.com/office/drawing/2014/main" id="{3036AAE5-D096-65DD-4D43-FB2AAEE13984}"/>
              </a:ext>
            </a:extLst>
          </p:cNvPr>
          <p:cNvSpPr txBox="1"/>
          <p:nvPr/>
        </p:nvSpPr>
        <p:spPr>
          <a:xfrm>
            <a:off x="5934876" y="800885"/>
            <a:ext cx="1452012" cy="369332"/>
          </a:xfrm>
          <a:prstGeom prst="rect">
            <a:avLst/>
          </a:prstGeom>
          <a:noFill/>
        </p:spPr>
        <p:txBody>
          <a:bodyPr wrap="square" rtlCol="0">
            <a:spAutoFit/>
          </a:bodyPr>
          <a:lstStyle/>
          <a:p>
            <a:r>
              <a:rPr lang="en-AU" dirty="0"/>
              <a:t>main.rs</a:t>
            </a:r>
          </a:p>
        </p:txBody>
      </p:sp>
      <p:sp>
        <p:nvSpPr>
          <p:cNvPr id="10" name="TextBox 9">
            <a:extLst>
              <a:ext uri="{FF2B5EF4-FFF2-40B4-BE49-F238E27FC236}">
                <a16:creationId xmlns:a16="http://schemas.microsoft.com/office/drawing/2014/main" id="{20C29A93-9144-28CE-9547-1E6F188B86D8}"/>
              </a:ext>
            </a:extLst>
          </p:cNvPr>
          <p:cNvSpPr txBox="1"/>
          <p:nvPr/>
        </p:nvSpPr>
        <p:spPr>
          <a:xfrm>
            <a:off x="5934876" y="5523733"/>
            <a:ext cx="1052946" cy="369332"/>
          </a:xfrm>
          <a:prstGeom prst="rect">
            <a:avLst/>
          </a:prstGeom>
          <a:noFill/>
        </p:spPr>
        <p:txBody>
          <a:bodyPr wrap="square" rtlCol="0">
            <a:spAutoFit/>
          </a:bodyPr>
          <a:lstStyle/>
          <a:p>
            <a:r>
              <a:rPr lang="en-AU" dirty="0"/>
              <a:t>build.rs</a:t>
            </a:r>
          </a:p>
        </p:txBody>
      </p:sp>
    </p:spTree>
    <p:extLst>
      <p:ext uri="{BB962C8B-B14F-4D97-AF65-F5344CB8AC3E}">
        <p14:creationId xmlns:p14="http://schemas.microsoft.com/office/powerpoint/2010/main" val="359387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1327255" y="1030288"/>
            <a:ext cx="5321901" cy="1035579"/>
          </a:xfrm>
        </p:spPr>
        <p:txBody>
          <a:bodyPr>
            <a:normAutofit/>
          </a:bodyPr>
          <a:lstStyle/>
          <a:p>
            <a:r>
              <a:rPr lang="en-AU" dirty="0"/>
              <a:t>Looking at the service</a:t>
            </a:r>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1327255" y="2142067"/>
            <a:ext cx="4099947" cy="3649133"/>
          </a:xfrm>
        </p:spPr>
        <p:txBody>
          <a:bodyPr>
            <a:normAutofit/>
          </a:bodyPr>
          <a:lstStyle/>
          <a:p>
            <a:endParaRPr lang="en-AU" dirty="0"/>
          </a:p>
        </p:txBody>
      </p:sp>
      <p:pic>
        <p:nvPicPr>
          <p:cNvPr id="11" name="Picture 10">
            <a:extLst>
              <a:ext uri="{FF2B5EF4-FFF2-40B4-BE49-F238E27FC236}">
                <a16:creationId xmlns:a16="http://schemas.microsoft.com/office/drawing/2014/main" id="{43EB96E9-0670-B0C3-8E9E-A8E30C991675}"/>
              </a:ext>
            </a:extLst>
          </p:cNvPr>
          <p:cNvPicPr>
            <a:picLocks noChangeAspect="1"/>
          </p:cNvPicPr>
          <p:nvPr/>
        </p:nvPicPr>
        <p:blipFill>
          <a:blip r:embed="rId4"/>
          <a:stretch>
            <a:fillRect/>
          </a:stretch>
        </p:blipFill>
        <p:spPr>
          <a:xfrm>
            <a:off x="1130456" y="1918351"/>
            <a:ext cx="9434378" cy="4511431"/>
          </a:xfrm>
          <a:prstGeom prst="rect">
            <a:avLst/>
          </a:prstGeom>
        </p:spPr>
      </p:pic>
    </p:spTree>
    <p:extLst>
      <p:ext uri="{BB962C8B-B14F-4D97-AF65-F5344CB8AC3E}">
        <p14:creationId xmlns:p14="http://schemas.microsoft.com/office/powerpoint/2010/main" val="3998153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1327254" y="357098"/>
            <a:ext cx="4099947" cy="1035579"/>
          </a:xfrm>
        </p:spPr>
        <p:txBody>
          <a:bodyPr>
            <a:normAutofit fontScale="90000"/>
          </a:bodyPr>
          <a:lstStyle/>
          <a:p>
            <a:r>
              <a:rPr lang="en-AU" dirty="0"/>
              <a:t>Deeper into </a:t>
            </a:r>
            <a:r>
              <a:rPr lang="en-AU" dirty="0" err="1"/>
              <a:t>minioR</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1327255" y="2142067"/>
            <a:ext cx="4099947" cy="3649133"/>
          </a:xfrm>
        </p:spPr>
        <p:txBody>
          <a:bodyPr>
            <a:normAutofit/>
          </a:bodyPr>
          <a:lstStyle/>
          <a:p>
            <a:endParaRPr lang="en-AU" dirty="0"/>
          </a:p>
        </p:txBody>
      </p:sp>
      <p:pic>
        <p:nvPicPr>
          <p:cNvPr id="9" name="Picture 8">
            <a:extLst>
              <a:ext uri="{FF2B5EF4-FFF2-40B4-BE49-F238E27FC236}">
                <a16:creationId xmlns:a16="http://schemas.microsoft.com/office/drawing/2014/main" id="{BADF0CFB-36C0-20FE-06E5-103034AA54B0}"/>
              </a:ext>
            </a:extLst>
          </p:cNvPr>
          <p:cNvPicPr>
            <a:picLocks noChangeAspect="1"/>
          </p:cNvPicPr>
          <p:nvPr/>
        </p:nvPicPr>
        <p:blipFill>
          <a:blip r:embed="rId3"/>
          <a:stretch>
            <a:fillRect/>
          </a:stretch>
        </p:blipFill>
        <p:spPr>
          <a:xfrm>
            <a:off x="1192105" y="1211091"/>
            <a:ext cx="9807790" cy="5646909"/>
          </a:xfrm>
          <a:prstGeom prst="rect">
            <a:avLst/>
          </a:prstGeom>
        </p:spPr>
      </p:pic>
    </p:spTree>
    <p:extLst>
      <p:ext uri="{BB962C8B-B14F-4D97-AF65-F5344CB8AC3E}">
        <p14:creationId xmlns:p14="http://schemas.microsoft.com/office/powerpoint/2010/main" val="3596796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825909" y="808055"/>
            <a:ext cx="3979205" cy="1453363"/>
          </a:xfrm>
        </p:spPr>
        <p:txBody>
          <a:bodyPr>
            <a:normAutofit/>
          </a:bodyPr>
          <a:lstStyle/>
          <a:p>
            <a:r>
              <a:rPr lang="en-AU" dirty="0"/>
              <a:t>Related </a:t>
            </a:r>
            <a:r>
              <a:rPr lang="en-AU" dirty="0" err="1"/>
              <a:t>TRaits</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802178" y="2261420"/>
            <a:ext cx="4002936" cy="3637935"/>
          </a:xfrm>
        </p:spPr>
        <p:txBody>
          <a:bodyPr>
            <a:normAutofit/>
          </a:bodyPr>
          <a:lstStyle/>
          <a:p>
            <a:r>
              <a:rPr lang="en-AU" dirty="0" err="1"/>
              <a:t>AsyncBufRead</a:t>
            </a:r>
            <a:r>
              <a:rPr lang="en-AU" dirty="0"/>
              <a:t> is providing a file piece by piece.</a:t>
            </a:r>
          </a:p>
          <a:p>
            <a:endParaRPr lang="en-AU" dirty="0"/>
          </a:p>
          <a:p>
            <a:r>
              <a:rPr lang="en-AU" dirty="0"/>
              <a:t>Looks similar to Future.</a:t>
            </a:r>
          </a:p>
          <a:p>
            <a:endParaRPr lang="en-AU" dirty="0"/>
          </a:p>
          <a:p>
            <a:r>
              <a:rPr lang="en-AU" dirty="0"/>
              <a:t>Because it’s from </a:t>
            </a:r>
            <a:r>
              <a:rPr lang="en-AU" dirty="0" err="1"/>
              <a:t>tokio</a:t>
            </a:r>
            <a:r>
              <a:rPr lang="en-AU" dirty="0"/>
              <a:t> io it’s different again to something like Stream from futures-core.</a:t>
            </a:r>
          </a:p>
        </p:txBody>
      </p:sp>
      <p:pic>
        <p:nvPicPr>
          <p:cNvPr id="8" name="Picture 7">
            <a:extLst>
              <a:ext uri="{FF2B5EF4-FFF2-40B4-BE49-F238E27FC236}">
                <a16:creationId xmlns:a16="http://schemas.microsoft.com/office/drawing/2014/main" id="{2B250424-27DA-AA58-2781-0DF9E5CC594F}"/>
              </a:ext>
            </a:extLst>
          </p:cNvPr>
          <p:cNvPicPr>
            <a:picLocks noChangeAspect="1"/>
          </p:cNvPicPr>
          <p:nvPr/>
        </p:nvPicPr>
        <p:blipFill>
          <a:blip r:embed="rId4"/>
          <a:stretch>
            <a:fillRect/>
          </a:stretch>
        </p:blipFill>
        <p:spPr>
          <a:xfrm>
            <a:off x="4888340" y="3060987"/>
            <a:ext cx="7224386" cy="1386960"/>
          </a:xfrm>
          <a:prstGeom prst="rect">
            <a:avLst/>
          </a:prstGeom>
        </p:spPr>
      </p:pic>
      <p:pic>
        <p:nvPicPr>
          <p:cNvPr id="10" name="Picture 9">
            <a:extLst>
              <a:ext uri="{FF2B5EF4-FFF2-40B4-BE49-F238E27FC236}">
                <a16:creationId xmlns:a16="http://schemas.microsoft.com/office/drawing/2014/main" id="{EB3194A9-5A7B-5236-B89C-30D843E112F4}"/>
              </a:ext>
            </a:extLst>
          </p:cNvPr>
          <p:cNvPicPr>
            <a:picLocks noChangeAspect="1"/>
          </p:cNvPicPr>
          <p:nvPr/>
        </p:nvPicPr>
        <p:blipFill>
          <a:blip r:embed="rId5"/>
          <a:stretch>
            <a:fillRect/>
          </a:stretch>
        </p:blipFill>
        <p:spPr>
          <a:xfrm>
            <a:off x="4774030" y="265165"/>
            <a:ext cx="7338696" cy="2377646"/>
          </a:xfrm>
          <a:prstGeom prst="rect">
            <a:avLst/>
          </a:prstGeom>
        </p:spPr>
      </p:pic>
      <p:pic>
        <p:nvPicPr>
          <p:cNvPr id="12" name="Picture 11">
            <a:extLst>
              <a:ext uri="{FF2B5EF4-FFF2-40B4-BE49-F238E27FC236}">
                <a16:creationId xmlns:a16="http://schemas.microsoft.com/office/drawing/2014/main" id="{B0A21F6E-539E-71C1-564E-81B9D3C6B91A}"/>
              </a:ext>
            </a:extLst>
          </p:cNvPr>
          <p:cNvPicPr>
            <a:picLocks noChangeAspect="1"/>
          </p:cNvPicPr>
          <p:nvPr/>
        </p:nvPicPr>
        <p:blipFill>
          <a:blip r:embed="rId6"/>
          <a:stretch>
            <a:fillRect/>
          </a:stretch>
        </p:blipFill>
        <p:spPr>
          <a:xfrm>
            <a:off x="4964547" y="5004303"/>
            <a:ext cx="7148179" cy="1432684"/>
          </a:xfrm>
          <a:prstGeom prst="rect">
            <a:avLst/>
          </a:prstGeom>
        </p:spPr>
      </p:pic>
    </p:spTree>
    <p:extLst>
      <p:ext uri="{BB962C8B-B14F-4D97-AF65-F5344CB8AC3E}">
        <p14:creationId xmlns:p14="http://schemas.microsoft.com/office/powerpoint/2010/main" val="90778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825909" y="808055"/>
            <a:ext cx="3979205" cy="1453363"/>
          </a:xfrm>
        </p:spPr>
        <p:txBody>
          <a:bodyPr>
            <a:normAutofit/>
          </a:bodyPr>
          <a:lstStyle/>
          <a:p>
            <a:r>
              <a:rPr lang="en-AU" dirty="0"/>
              <a:t>Deeper into async</a:t>
            </a:r>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802178" y="2261420"/>
            <a:ext cx="4002936" cy="3637935"/>
          </a:xfrm>
        </p:spPr>
        <p:txBody>
          <a:bodyPr>
            <a:normAutofit/>
          </a:bodyPr>
          <a:lstStyle/>
          <a:p>
            <a:r>
              <a:rPr lang="en-AU" dirty="0"/>
              <a:t>In most languages there is a concept of yielding a result in a stream as you go through it asynchronously.</a:t>
            </a:r>
          </a:p>
          <a:p>
            <a:endParaRPr lang="en-AU" dirty="0"/>
          </a:p>
          <a:p>
            <a:r>
              <a:rPr lang="en-AU" dirty="0"/>
              <a:t>Or If there were something like an </a:t>
            </a:r>
            <a:r>
              <a:rPr lang="en-AU" dirty="0" err="1"/>
              <a:t>into_iter</a:t>
            </a:r>
            <a:r>
              <a:rPr lang="en-AU" dirty="0"/>
              <a:t>() to map things</a:t>
            </a:r>
          </a:p>
          <a:p>
            <a:endParaRPr lang="en-AU" dirty="0"/>
          </a:p>
          <a:p>
            <a:r>
              <a:rPr lang="en-AU" dirty="0"/>
              <a:t>But let’s take the dark path…</a:t>
            </a:r>
          </a:p>
        </p:txBody>
      </p:sp>
      <p:pic>
        <p:nvPicPr>
          <p:cNvPr id="5" name="Picture 4">
            <a:extLst>
              <a:ext uri="{FF2B5EF4-FFF2-40B4-BE49-F238E27FC236}">
                <a16:creationId xmlns:a16="http://schemas.microsoft.com/office/drawing/2014/main" id="{26A1C946-4833-1FC2-0F22-93D68DEBBE38}"/>
              </a:ext>
            </a:extLst>
          </p:cNvPr>
          <p:cNvPicPr>
            <a:picLocks noChangeAspect="1"/>
          </p:cNvPicPr>
          <p:nvPr/>
        </p:nvPicPr>
        <p:blipFill>
          <a:blip r:embed="rId4"/>
          <a:stretch>
            <a:fillRect/>
          </a:stretch>
        </p:blipFill>
        <p:spPr>
          <a:xfrm>
            <a:off x="4888340" y="1526024"/>
            <a:ext cx="7178662" cy="1470787"/>
          </a:xfrm>
          <a:prstGeom prst="rect">
            <a:avLst/>
          </a:prstGeom>
        </p:spPr>
      </p:pic>
      <p:pic>
        <p:nvPicPr>
          <p:cNvPr id="7" name="Picture 6">
            <a:extLst>
              <a:ext uri="{FF2B5EF4-FFF2-40B4-BE49-F238E27FC236}">
                <a16:creationId xmlns:a16="http://schemas.microsoft.com/office/drawing/2014/main" id="{550390DF-7948-07C9-02DE-352B3E132D35}"/>
              </a:ext>
            </a:extLst>
          </p:cNvPr>
          <p:cNvPicPr>
            <a:picLocks noChangeAspect="1"/>
          </p:cNvPicPr>
          <p:nvPr/>
        </p:nvPicPr>
        <p:blipFill>
          <a:blip r:embed="rId5"/>
          <a:stretch>
            <a:fillRect/>
          </a:stretch>
        </p:blipFill>
        <p:spPr>
          <a:xfrm>
            <a:off x="4628444" y="3517124"/>
            <a:ext cx="7438558" cy="2719881"/>
          </a:xfrm>
          <a:prstGeom prst="rect">
            <a:avLst/>
          </a:prstGeom>
        </p:spPr>
      </p:pic>
    </p:spTree>
    <p:extLst>
      <p:ext uri="{BB962C8B-B14F-4D97-AF65-F5344CB8AC3E}">
        <p14:creationId xmlns:p14="http://schemas.microsoft.com/office/powerpoint/2010/main" val="197709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503180" y="808057"/>
            <a:ext cx="3979205" cy="1453363"/>
          </a:xfrm>
        </p:spPr>
        <p:txBody>
          <a:bodyPr>
            <a:normAutofit/>
          </a:bodyPr>
          <a:lstStyle/>
          <a:p>
            <a:r>
              <a:rPr lang="en-US" dirty="0"/>
              <a:t>Urgh..</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802178" y="2261420"/>
            <a:ext cx="4002936" cy="3637935"/>
          </a:xfrm>
        </p:spPr>
        <p:txBody>
          <a:bodyPr>
            <a:normAutofit/>
          </a:bodyPr>
          <a:lstStyle/>
          <a:p>
            <a:endParaRPr lang="en-AU" dirty="0"/>
          </a:p>
        </p:txBody>
      </p:sp>
      <p:pic>
        <p:nvPicPr>
          <p:cNvPr id="7" name="Picture 6">
            <a:extLst>
              <a:ext uri="{FF2B5EF4-FFF2-40B4-BE49-F238E27FC236}">
                <a16:creationId xmlns:a16="http://schemas.microsoft.com/office/drawing/2014/main" id="{A810E984-2253-485F-D02B-7D9FCA4B70E4}"/>
              </a:ext>
            </a:extLst>
          </p:cNvPr>
          <p:cNvPicPr>
            <a:picLocks noChangeAspect="1"/>
          </p:cNvPicPr>
          <p:nvPr/>
        </p:nvPicPr>
        <p:blipFill>
          <a:blip r:embed="rId3"/>
          <a:stretch>
            <a:fillRect/>
          </a:stretch>
        </p:blipFill>
        <p:spPr>
          <a:xfrm>
            <a:off x="2119998" y="321032"/>
            <a:ext cx="10243036" cy="6536968"/>
          </a:xfrm>
          <a:prstGeom prst="rect">
            <a:avLst/>
          </a:prstGeom>
        </p:spPr>
      </p:pic>
    </p:spTree>
    <p:extLst>
      <p:ext uri="{BB962C8B-B14F-4D97-AF65-F5344CB8AC3E}">
        <p14:creationId xmlns:p14="http://schemas.microsoft.com/office/powerpoint/2010/main" val="327301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503180" y="808057"/>
            <a:ext cx="5001149" cy="1453363"/>
          </a:xfrm>
        </p:spPr>
        <p:txBody>
          <a:bodyPr>
            <a:normAutofit/>
          </a:bodyPr>
          <a:lstStyle/>
          <a:p>
            <a:r>
              <a:rPr lang="en-US" dirty="0"/>
              <a:t>OR.. If you’re boring</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802178" y="2261420"/>
            <a:ext cx="4002936" cy="3637935"/>
          </a:xfrm>
        </p:spPr>
        <p:txBody>
          <a:bodyPr>
            <a:normAutofit/>
          </a:bodyPr>
          <a:lstStyle/>
          <a:p>
            <a:endParaRPr lang="en-AU" dirty="0"/>
          </a:p>
        </p:txBody>
      </p:sp>
      <p:pic>
        <p:nvPicPr>
          <p:cNvPr id="5" name="Picture 4">
            <a:extLst>
              <a:ext uri="{FF2B5EF4-FFF2-40B4-BE49-F238E27FC236}">
                <a16:creationId xmlns:a16="http://schemas.microsoft.com/office/drawing/2014/main" id="{58027198-D59A-B9AB-E272-07B3D8F8B1DF}"/>
              </a:ext>
            </a:extLst>
          </p:cNvPr>
          <p:cNvPicPr>
            <a:picLocks noChangeAspect="1"/>
          </p:cNvPicPr>
          <p:nvPr/>
        </p:nvPicPr>
        <p:blipFill>
          <a:blip r:embed="rId3"/>
          <a:stretch>
            <a:fillRect/>
          </a:stretch>
        </p:blipFill>
        <p:spPr>
          <a:xfrm>
            <a:off x="5070877" y="1861987"/>
            <a:ext cx="7121123" cy="4996013"/>
          </a:xfrm>
          <a:prstGeom prst="rect">
            <a:avLst/>
          </a:prstGeom>
        </p:spPr>
      </p:pic>
    </p:spTree>
    <p:extLst>
      <p:ext uri="{BB962C8B-B14F-4D97-AF65-F5344CB8AC3E}">
        <p14:creationId xmlns:p14="http://schemas.microsoft.com/office/powerpoint/2010/main" val="1541034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825909" y="808055"/>
            <a:ext cx="6165906" cy="1453363"/>
          </a:xfrm>
        </p:spPr>
        <p:txBody>
          <a:bodyPr>
            <a:normAutofit/>
          </a:bodyPr>
          <a:lstStyle/>
          <a:p>
            <a:r>
              <a:rPr lang="en-AU" dirty="0"/>
              <a:t>Want more reading?</a:t>
            </a:r>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802177" y="2261420"/>
            <a:ext cx="10750485" cy="3637935"/>
          </a:xfrm>
        </p:spPr>
        <p:txBody>
          <a:bodyPr>
            <a:normAutofit/>
          </a:bodyPr>
          <a:lstStyle/>
          <a:p>
            <a:r>
              <a:rPr lang="en-AU" dirty="0"/>
              <a:t>State machines and assembly: </a:t>
            </a:r>
            <a:r>
              <a:rPr lang="en-AU" dirty="0">
                <a:hlinkClick r:id="rId3"/>
              </a:rPr>
              <a:t>https://www.eventhelix.com/rust/rust-to-assembly-async-await/</a:t>
            </a:r>
            <a:endParaRPr lang="en-AU" dirty="0"/>
          </a:p>
          <a:p>
            <a:r>
              <a:rPr lang="en-AU" dirty="0"/>
              <a:t>Async in 2024: </a:t>
            </a:r>
            <a:r>
              <a:rPr lang="en-AU" dirty="0">
                <a:hlinkClick r:id="rId4"/>
              </a:rPr>
              <a:t>https://smallcultfollowing.com/babysteps/blog/2024/01/03/async-rust-2024/</a:t>
            </a:r>
            <a:endParaRPr lang="en-AU" dirty="0"/>
          </a:p>
          <a:p>
            <a:r>
              <a:rPr lang="en-AU" dirty="0"/>
              <a:t>Function Colouring: </a:t>
            </a:r>
            <a:r>
              <a:rPr lang="en-AU" dirty="0">
                <a:hlinkClick r:id="rId5"/>
              </a:rPr>
              <a:t>https://morestina.net/blog/1686/rust-async-is-colored</a:t>
            </a:r>
            <a:endParaRPr lang="en-AU" dirty="0"/>
          </a:p>
          <a:p>
            <a:r>
              <a:rPr lang="en-AU" dirty="0"/>
              <a:t>Async rust runtimes: </a:t>
            </a:r>
            <a:r>
              <a:rPr lang="en-AU" dirty="0">
                <a:hlinkClick r:id="rId6"/>
              </a:rPr>
              <a:t>https://corrode.dev/blog/async/</a:t>
            </a:r>
            <a:endParaRPr lang="en-AU" dirty="0"/>
          </a:p>
          <a:p>
            <a:r>
              <a:rPr lang="en-AU">
                <a:hlinkClick r:id="rId7"/>
              </a:rPr>
              <a:t>https://itnext.io/asyncwrite-and-a-tale-of-four-implementations-e63aef8397f7</a:t>
            </a:r>
            <a:endParaRPr lang="en-AU" dirty="0"/>
          </a:p>
          <a:p>
            <a:endParaRPr lang="en-AU" dirty="0"/>
          </a:p>
        </p:txBody>
      </p:sp>
    </p:spTree>
    <p:extLst>
      <p:ext uri="{BB962C8B-B14F-4D97-AF65-F5344CB8AC3E}">
        <p14:creationId xmlns:p14="http://schemas.microsoft.com/office/powerpoint/2010/main" val="1090162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3820121" y="2725057"/>
            <a:ext cx="5001149" cy="1453363"/>
          </a:xfrm>
        </p:spPr>
        <p:txBody>
          <a:bodyPr>
            <a:normAutofit/>
          </a:bodyPr>
          <a:lstStyle/>
          <a:p>
            <a:r>
              <a:rPr lang="en-US" dirty="0"/>
              <a:t>Now some tests…</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802178" y="2261420"/>
            <a:ext cx="4002936" cy="3637935"/>
          </a:xfrm>
        </p:spPr>
        <p:txBody>
          <a:bodyPr>
            <a:normAutofit/>
          </a:bodyPr>
          <a:lstStyle/>
          <a:p>
            <a:endParaRPr lang="en-AU" dirty="0"/>
          </a:p>
        </p:txBody>
      </p:sp>
    </p:spTree>
    <p:extLst>
      <p:ext uri="{BB962C8B-B14F-4D97-AF65-F5344CB8AC3E}">
        <p14:creationId xmlns:p14="http://schemas.microsoft.com/office/powerpoint/2010/main" val="315332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CFE3-B289-DA33-E4EE-3C87695C3F87}"/>
              </a:ext>
            </a:extLst>
          </p:cNvPr>
          <p:cNvSpPr>
            <a:spLocks noGrp="1"/>
          </p:cNvSpPr>
          <p:nvPr>
            <p:ph type="title"/>
          </p:nvPr>
        </p:nvSpPr>
        <p:spPr/>
        <p:txBody>
          <a:bodyPr/>
          <a:lstStyle/>
          <a:p>
            <a:r>
              <a:rPr lang="en-US" dirty="0"/>
              <a:t>Why Async</a:t>
            </a:r>
            <a:endParaRPr lang="en-AU" dirty="0"/>
          </a:p>
        </p:txBody>
      </p:sp>
      <p:sp>
        <p:nvSpPr>
          <p:cNvPr id="3" name="Content Placeholder 2">
            <a:extLst>
              <a:ext uri="{FF2B5EF4-FFF2-40B4-BE49-F238E27FC236}">
                <a16:creationId xmlns:a16="http://schemas.microsoft.com/office/drawing/2014/main" id="{DA2BD938-6FE5-228E-8AAD-375973E5E117}"/>
              </a:ext>
            </a:extLst>
          </p:cNvPr>
          <p:cNvSpPr>
            <a:spLocks noGrp="1"/>
          </p:cNvSpPr>
          <p:nvPr>
            <p:ph idx="1"/>
          </p:nvPr>
        </p:nvSpPr>
        <p:spPr/>
        <p:txBody>
          <a:bodyPr/>
          <a:lstStyle/>
          <a:p>
            <a:pPr marL="0" indent="0">
              <a:buNone/>
            </a:pPr>
            <a:r>
              <a:rPr lang="en-US" dirty="0"/>
              <a:t>Async allows us to wait the results of operations without blocking a thread.</a:t>
            </a:r>
          </a:p>
          <a:p>
            <a:pPr marL="0" indent="0">
              <a:buNone/>
            </a:pPr>
            <a:endParaRPr lang="en-US" dirty="0"/>
          </a:p>
          <a:p>
            <a:pPr marL="0" indent="0">
              <a:buNone/>
            </a:pPr>
            <a:r>
              <a:rPr lang="en-US" dirty="0"/>
              <a:t>So we might want to use it for:</a:t>
            </a:r>
          </a:p>
          <a:p>
            <a:r>
              <a:rPr lang="en-US" dirty="0"/>
              <a:t>I/O operations</a:t>
            </a:r>
          </a:p>
          <a:p>
            <a:r>
              <a:rPr lang="en-US" dirty="0"/>
              <a:t>Web services</a:t>
            </a:r>
          </a:p>
        </p:txBody>
      </p:sp>
    </p:spTree>
    <p:extLst>
      <p:ext uri="{BB962C8B-B14F-4D97-AF65-F5344CB8AC3E}">
        <p14:creationId xmlns:p14="http://schemas.microsoft.com/office/powerpoint/2010/main" val="380275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CFE3-B289-DA33-E4EE-3C87695C3F87}"/>
              </a:ext>
            </a:extLst>
          </p:cNvPr>
          <p:cNvSpPr>
            <a:spLocks noGrp="1"/>
          </p:cNvSpPr>
          <p:nvPr>
            <p:ph type="title"/>
          </p:nvPr>
        </p:nvSpPr>
        <p:spPr/>
        <p:txBody>
          <a:bodyPr/>
          <a:lstStyle/>
          <a:p>
            <a:r>
              <a:rPr lang="en-US" dirty="0"/>
              <a:t>Async across languages</a:t>
            </a:r>
            <a:endParaRPr lang="en-AU" dirty="0"/>
          </a:p>
        </p:txBody>
      </p:sp>
      <p:sp>
        <p:nvSpPr>
          <p:cNvPr id="3" name="Content Placeholder 2">
            <a:extLst>
              <a:ext uri="{FF2B5EF4-FFF2-40B4-BE49-F238E27FC236}">
                <a16:creationId xmlns:a16="http://schemas.microsoft.com/office/drawing/2014/main" id="{DA2BD938-6FE5-228E-8AAD-375973E5E117}"/>
              </a:ext>
            </a:extLst>
          </p:cNvPr>
          <p:cNvSpPr>
            <a:spLocks noGrp="1"/>
          </p:cNvSpPr>
          <p:nvPr>
            <p:ph idx="1"/>
          </p:nvPr>
        </p:nvSpPr>
        <p:spPr/>
        <p:txBody>
          <a:bodyPr/>
          <a:lstStyle/>
          <a:p>
            <a:pPr marL="0" indent="0">
              <a:buNone/>
            </a:pPr>
            <a:r>
              <a:rPr lang="en-US" dirty="0"/>
              <a:t>Simplified; the following languages are like rust:</a:t>
            </a:r>
          </a:p>
          <a:p>
            <a:pPr marL="0" indent="0">
              <a:buNone/>
            </a:pPr>
            <a:endParaRPr lang="en-US" dirty="0"/>
          </a:p>
          <a:p>
            <a:r>
              <a:rPr lang="en-US" dirty="0"/>
              <a:t>Python (coroutine)</a:t>
            </a:r>
          </a:p>
          <a:p>
            <a:r>
              <a:rPr lang="en-US" dirty="0" err="1"/>
              <a:t>Javascript</a:t>
            </a:r>
            <a:r>
              <a:rPr lang="en-US" dirty="0"/>
              <a:t> (Promise)</a:t>
            </a:r>
          </a:p>
          <a:p>
            <a:r>
              <a:rPr lang="en-US" dirty="0"/>
              <a:t>C# (Task)</a:t>
            </a:r>
          </a:p>
          <a:p>
            <a:pPr marL="0" indent="0">
              <a:buNone/>
            </a:pPr>
            <a:endParaRPr lang="en-US" dirty="0"/>
          </a:p>
          <a:p>
            <a:pPr marL="0" indent="0">
              <a:buNone/>
            </a:pPr>
            <a:r>
              <a:rPr lang="en-US" dirty="0"/>
              <a:t>Async is syntactic sugar for functions that create and return a Future.</a:t>
            </a:r>
          </a:p>
        </p:txBody>
      </p:sp>
    </p:spTree>
    <p:extLst>
      <p:ext uri="{BB962C8B-B14F-4D97-AF65-F5344CB8AC3E}">
        <p14:creationId xmlns:p14="http://schemas.microsoft.com/office/powerpoint/2010/main" val="420122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p:txBody>
          <a:bodyPr/>
          <a:lstStyle/>
          <a:p>
            <a:r>
              <a:rPr lang="en-US" dirty="0"/>
              <a:t>Function </a:t>
            </a:r>
            <a:r>
              <a:rPr lang="en-US" dirty="0" err="1"/>
              <a:t>COlouring</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p:txBody>
          <a:bodyPr/>
          <a:lstStyle/>
          <a:p>
            <a:pPr marL="0" indent="0">
              <a:buNone/>
            </a:pPr>
            <a:r>
              <a:rPr lang="en-US" dirty="0"/>
              <a:t>Brief primer on function </a:t>
            </a:r>
            <a:r>
              <a:rPr lang="en-US" dirty="0" err="1"/>
              <a:t>colouring</a:t>
            </a:r>
            <a:r>
              <a:rPr lang="en-US" dirty="0"/>
              <a:t>:</a:t>
            </a:r>
          </a:p>
          <a:p>
            <a:r>
              <a:rPr lang="en-AU" dirty="0"/>
              <a:t>Every function has a colour (It either has an async keyword or it doesn’t; red or blue)</a:t>
            </a:r>
          </a:p>
          <a:p>
            <a:r>
              <a:rPr lang="en-AU" dirty="0"/>
              <a:t>You can only call a red function from within another red function</a:t>
            </a:r>
          </a:p>
          <a:p>
            <a:r>
              <a:rPr lang="en-AU" dirty="0"/>
              <a:t>So my entire program is async now…?</a:t>
            </a:r>
          </a:p>
        </p:txBody>
      </p:sp>
    </p:spTree>
    <p:extLst>
      <p:ext uri="{BB962C8B-B14F-4D97-AF65-F5344CB8AC3E}">
        <p14:creationId xmlns:p14="http://schemas.microsoft.com/office/powerpoint/2010/main" val="83052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p:txBody>
          <a:bodyPr/>
          <a:lstStyle/>
          <a:p>
            <a:r>
              <a:rPr lang="en-US" dirty="0"/>
              <a:t>Function </a:t>
            </a:r>
            <a:r>
              <a:rPr lang="en-US" dirty="0" err="1"/>
              <a:t>COlouring</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p:txBody>
          <a:bodyPr/>
          <a:lstStyle/>
          <a:p>
            <a:pPr marL="0" indent="0">
              <a:buNone/>
            </a:pPr>
            <a:r>
              <a:rPr lang="en-US" dirty="0"/>
              <a:t>Ok, but I only care about Rust.</a:t>
            </a:r>
          </a:p>
          <a:p>
            <a:pPr marL="0" indent="0">
              <a:buNone/>
            </a:pPr>
            <a:r>
              <a:rPr lang="en-US" dirty="0"/>
              <a:t>Well in Rust to call an async function:</a:t>
            </a:r>
          </a:p>
          <a:p>
            <a:pPr marL="0" indent="0">
              <a:buNone/>
            </a:pPr>
            <a:endParaRPr lang="en-US" dirty="0"/>
          </a:p>
          <a:p>
            <a:r>
              <a:rPr lang="en-US" dirty="0"/>
              <a:t>Your function call itself becomes async; or</a:t>
            </a:r>
          </a:p>
          <a:p>
            <a:r>
              <a:rPr lang="en-US" dirty="0"/>
              <a:t>You can use functions like </a:t>
            </a:r>
            <a:r>
              <a:rPr lang="en-US" dirty="0" err="1"/>
              <a:t>spawn_blocking</a:t>
            </a:r>
            <a:r>
              <a:rPr lang="en-US" dirty="0"/>
              <a:t>() to retrieve the resulting value</a:t>
            </a:r>
          </a:p>
          <a:p>
            <a:pPr marL="0" indent="0">
              <a:buNone/>
            </a:pPr>
            <a:endParaRPr lang="en-US" dirty="0"/>
          </a:p>
          <a:p>
            <a:pPr marL="0" indent="0">
              <a:buNone/>
            </a:pPr>
            <a:r>
              <a:rPr lang="en-AU" dirty="0"/>
              <a:t>This is perhaps where Rust is slightly different from the JS &amp; Python approach.</a:t>
            </a:r>
          </a:p>
          <a:p>
            <a:pPr marL="0" indent="0">
              <a:buNone/>
            </a:pPr>
            <a:r>
              <a:rPr lang="en-AU" dirty="0"/>
              <a:t>C# (optional colouring), Go, Lua and Ruby all have async without this colouring.</a:t>
            </a:r>
          </a:p>
        </p:txBody>
      </p:sp>
    </p:spTree>
    <p:extLst>
      <p:ext uri="{BB962C8B-B14F-4D97-AF65-F5344CB8AC3E}">
        <p14:creationId xmlns:p14="http://schemas.microsoft.com/office/powerpoint/2010/main" val="424981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825909" y="808055"/>
            <a:ext cx="3979205" cy="1453363"/>
          </a:xfrm>
        </p:spPr>
        <p:txBody>
          <a:bodyPr>
            <a:normAutofit/>
          </a:bodyPr>
          <a:lstStyle/>
          <a:p>
            <a:r>
              <a:rPr lang="en-US" dirty="0"/>
              <a:t>ASYNC Runtimes</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802178" y="2261420"/>
            <a:ext cx="4002936" cy="3637935"/>
          </a:xfrm>
        </p:spPr>
        <p:txBody>
          <a:bodyPr>
            <a:normAutofit fontScale="92500" lnSpcReduction="10000"/>
          </a:bodyPr>
          <a:lstStyle/>
          <a:p>
            <a:r>
              <a:rPr lang="en-US" dirty="0"/>
              <a:t>You can’t mix and match really easily.</a:t>
            </a:r>
          </a:p>
          <a:p>
            <a:r>
              <a:rPr lang="en-US" dirty="0"/>
              <a:t>Some libraries require you use the same runtime as them.</a:t>
            </a:r>
          </a:p>
          <a:p>
            <a:pPr marL="0" indent="0">
              <a:buNone/>
            </a:pPr>
            <a:endParaRPr lang="en-US" dirty="0"/>
          </a:p>
          <a:p>
            <a:pPr marL="0" indent="0">
              <a:buNone/>
            </a:pPr>
            <a:r>
              <a:rPr lang="en-US" dirty="0"/>
              <a:t>Runtimes:</a:t>
            </a:r>
          </a:p>
          <a:p>
            <a:r>
              <a:rPr lang="en-US" dirty="0"/>
              <a:t>Tokio – Most widely used</a:t>
            </a:r>
          </a:p>
          <a:p>
            <a:r>
              <a:rPr lang="en-US" dirty="0"/>
              <a:t>Async-std – Dead</a:t>
            </a:r>
          </a:p>
          <a:p>
            <a:r>
              <a:rPr lang="en-US" dirty="0" err="1"/>
              <a:t>Smol</a:t>
            </a:r>
            <a:r>
              <a:rPr lang="en-US" dirty="0"/>
              <a:t> – 1000 LOC async-runtime</a:t>
            </a:r>
          </a:p>
          <a:p>
            <a:r>
              <a:rPr lang="en-US" dirty="0"/>
              <a:t>Embassy – Embedded async</a:t>
            </a:r>
          </a:p>
          <a:p>
            <a:r>
              <a:rPr lang="en-US" dirty="0" err="1"/>
              <a:t>Glommio</a:t>
            </a:r>
            <a:r>
              <a:rPr lang="en-US" dirty="0"/>
              <a:t> – For I/O bound, uses </a:t>
            </a:r>
            <a:r>
              <a:rPr lang="en-US" dirty="0" err="1"/>
              <a:t>io_uring</a:t>
            </a:r>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29F4CA18-CCB5-135A-B7D3-063073F174F4}"/>
              </a:ext>
            </a:extLst>
          </p:cNvPr>
          <p:cNvPicPr>
            <a:picLocks noChangeAspect="1"/>
          </p:cNvPicPr>
          <p:nvPr/>
        </p:nvPicPr>
        <p:blipFill>
          <a:blip r:embed="rId4"/>
          <a:stretch>
            <a:fillRect/>
          </a:stretch>
        </p:blipFill>
        <p:spPr>
          <a:xfrm>
            <a:off x="5240610" y="2057101"/>
            <a:ext cx="6416596" cy="4046571"/>
          </a:xfrm>
          <a:prstGeom prst="rect">
            <a:avLst/>
          </a:prstGeom>
        </p:spPr>
      </p:pic>
    </p:spTree>
    <p:extLst>
      <p:ext uri="{BB962C8B-B14F-4D97-AF65-F5344CB8AC3E}">
        <p14:creationId xmlns:p14="http://schemas.microsoft.com/office/powerpoint/2010/main" val="1961293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825909" y="808055"/>
            <a:ext cx="3979205" cy="1453363"/>
          </a:xfrm>
        </p:spPr>
        <p:txBody>
          <a:bodyPr>
            <a:normAutofit/>
          </a:bodyPr>
          <a:lstStyle/>
          <a:p>
            <a:r>
              <a:rPr lang="en-US" dirty="0"/>
              <a:t>Going Deeper</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802178" y="2261420"/>
            <a:ext cx="4002936" cy="3637935"/>
          </a:xfrm>
        </p:spPr>
        <p:txBody>
          <a:bodyPr>
            <a:normAutofit/>
          </a:bodyPr>
          <a:lstStyle/>
          <a:p>
            <a:r>
              <a:rPr lang="en-US" dirty="0"/>
              <a:t>The trait is basically just building the runtime and launching threads.</a:t>
            </a:r>
          </a:p>
          <a:p>
            <a:endParaRPr lang="en-US" dirty="0"/>
          </a:p>
          <a:p>
            <a:r>
              <a:rPr lang="en-US" dirty="0"/>
              <a:t>But didn’t you say we were doing async to get away from threads?</a:t>
            </a:r>
          </a:p>
          <a:p>
            <a:pPr marL="0" indent="0">
              <a:buNone/>
            </a:pPr>
            <a:endParaRPr lang="en-US" dirty="0"/>
          </a:p>
        </p:txBody>
      </p:sp>
      <p:pic>
        <p:nvPicPr>
          <p:cNvPr id="5" name="Picture 4">
            <a:extLst>
              <a:ext uri="{FF2B5EF4-FFF2-40B4-BE49-F238E27FC236}">
                <a16:creationId xmlns:a16="http://schemas.microsoft.com/office/drawing/2014/main" id="{4A6B86AC-909D-8253-27D4-772EF0CEA520}"/>
              </a:ext>
            </a:extLst>
          </p:cNvPr>
          <p:cNvPicPr>
            <a:picLocks noChangeAspect="1"/>
          </p:cNvPicPr>
          <p:nvPr/>
        </p:nvPicPr>
        <p:blipFill>
          <a:blip r:embed="rId4"/>
          <a:stretch>
            <a:fillRect/>
          </a:stretch>
        </p:blipFill>
        <p:spPr>
          <a:xfrm>
            <a:off x="5289752" y="924886"/>
            <a:ext cx="6095593" cy="484599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0943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p:txBody>
          <a:bodyPr>
            <a:normAutofit/>
          </a:bodyPr>
          <a:lstStyle/>
          <a:p>
            <a:r>
              <a:rPr lang="en-US" dirty="0"/>
              <a:t>ASYNC IS THE FUTURE</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type="body" idx="1"/>
          </p:nvPr>
        </p:nvSpPr>
        <p:spPr>
          <a:xfrm>
            <a:off x="992267" y="5258068"/>
            <a:ext cx="10152367" cy="533132"/>
          </a:xfrm>
        </p:spPr>
        <p:txBody>
          <a:bodyPr>
            <a:normAutofit/>
          </a:bodyPr>
          <a:lstStyle/>
          <a:p>
            <a:r>
              <a:rPr lang="en-US" dirty="0"/>
              <a:t>[Ref]: https://corrode.dev/blog/async/</a:t>
            </a:r>
          </a:p>
        </p:txBody>
      </p:sp>
      <p:pic>
        <p:nvPicPr>
          <p:cNvPr id="6" name="Picture 5">
            <a:extLst>
              <a:ext uri="{FF2B5EF4-FFF2-40B4-BE49-F238E27FC236}">
                <a16:creationId xmlns:a16="http://schemas.microsoft.com/office/drawing/2014/main" id="{ECF221DE-852D-4D78-957F-9FC58783576E}"/>
              </a:ext>
            </a:extLst>
          </p:cNvPr>
          <p:cNvPicPr>
            <a:picLocks noChangeAspect="1"/>
          </p:cNvPicPr>
          <p:nvPr/>
        </p:nvPicPr>
        <p:blipFill>
          <a:blip r:embed="rId3"/>
          <a:stretch>
            <a:fillRect/>
          </a:stretch>
        </p:blipFill>
        <p:spPr>
          <a:xfrm>
            <a:off x="992267" y="2514869"/>
            <a:ext cx="6534225" cy="1261740"/>
          </a:xfrm>
          <a:prstGeom prst="rect">
            <a:avLst/>
          </a:prstGeom>
        </p:spPr>
      </p:pic>
      <p:pic>
        <p:nvPicPr>
          <p:cNvPr id="8" name="Picture 7">
            <a:extLst>
              <a:ext uri="{FF2B5EF4-FFF2-40B4-BE49-F238E27FC236}">
                <a16:creationId xmlns:a16="http://schemas.microsoft.com/office/drawing/2014/main" id="{A6A013A6-4105-8E03-7703-2F3D2B55B38A}"/>
              </a:ext>
            </a:extLst>
          </p:cNvPr>
          <p:cNvPicPr>
            <a:picLocks noChangeAspect="1"/>
          </p:cNvPicPr>
          <p:nvPr/>
        </p:nvPicPr>
        <p:blipFill>
          <a:blip r:embed="rId4"/>
          <a:stretch>
            <a:fillRect/>
          </a:stretch>
        </p:blipFill>
        <p:spPr>
          <a:xfrm>
            <a:off x="3788453" y="3962400"/>
            <a:ext cx="7635902" cy="876376"/>
          </a:xfrm>
          <a:prstGeom prst="rect">
            <a:avLst/>
          </a:prstGeom>
        </p:spPr>
      </p:pic>
    </p:spTree>
    <p:extLst>
      <p:ext uri="{BB962C8B-B14F-4D97-AF65-F5344CB8AC3E}">
        <p14:creationId xmlns:p14="http://schemas.microsoft.com/office/powerpoint/2010/main" val="396347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788-2ECF-53AC-B9FD-6A64C7BB8771}"/>
              </a:ext>
            </a:extLst>
          </p:cNvPr>
          <p:cNvSpPr>
            <a:spLocks noGrp="1"/>
          </p:cNvSpPr>
          <p:nvPr>
            <p:ph type="title"/>
          </p:nvPr>
        </p:nvSpPr>
        <p:spPr>
          <a:xfrm>
            <a:off x="825909" y="808055"/>
            <a:ext cx="3979205" cy="1453363"/>
          </a:xfrm>
        </p:spPr>
        <p:txBody>
          <a:bodyPr>
            <a:normAutofit/>
          </a:bodyPr>
          <a:lstStyle/>
          <a:p>
            <a:r>
              <a:rPr lang="en-US" dirty="0"/>
              <a:t>Arguments against</a:t>
            </a:r>
            <a:endParaRPr lang="en-AU" dirty="0"/>
          </a:p>
        </p:txBody>
      </p:sp>
      <p:sp>
        <p:nvSpPr>
          <p:cNvPr id="3" name="Content Placeholder 2">
            <a:extLst>
              <a:ext uri="{FF2B5EF4-FFF2-40B4-BE49-F238E27FC236}">
                <a16:creationId xmlns:a16="http://schemas.microsoft.com/office/drawing/2014/main" id="{23A7EC07-0EA4-5843-122F-7236A8203B32}"/>
              </a:ext>
            </a:extLst>
          </p:cNvPr>
          <p:cNvSpPr>
            <a:spLocks noGrp="1"/>
          </p:cNvSpPr>
          <p:nvPr>
            <p:ph idx="1"/>
          </p:nvPr>
        </p:nvSpPr>
        <p:spPr>
          <a:xfrm>
            <a:off x="802178" y="2261420"/>
            <a:ext cx="4002936" cy="3637935"/>
          </a:xfrm>
        </p:spPr>
        <p:txBody>
          <a:bodyPr>
            <a:normAutofit/>
          </a:bodyPr>
          <a:lstStyle/>
          <a:p>
            <a:r>
              <a:rPr lang="en-US" dirty="0"/>
              <a:t>Use sparingly</a:t>
            </a:r>
          </a:p>
          <a:p>
            <a:endParaRPr lang="en-US" dirty="0"/>
          </a:p>
          <a:p>
            <a:r>
              <a:rPr lang="en-US" dirty="0"/>
              <a:t>Use it where you need to</a:t>
            </a:r>
          </a:p>
          <a:p>
            <a:endParaRPr lang="en-US" dirty="0"/>
          </a:p>
          <a:p>
            <a:r>
              <a:rPr lang="en-US" dirty="0"/>
              <a:t>Don’t discount a threaded approach instead: Linux systems scale to tens of thousands of threads.</a:t>
            </a:r>
          </a:p>
        </p:txBody>
      </p:sp>
      <p:pic>
        <p:nvPicPr>
          <p:cNvPr id="6" name="Picture 5">
            <a:extLst>
              <a:ext uri="{FF2B5EF4-FFF2-40B4-BE49-F238E27FC236}">
                <a16:creationId xmlns:a16="http://schemas.microsoft.com/office/drawing/2014/main" id="{B3ED4F3C-FB8D-BC32-7BA1-C3AEC87F621C}"/>
              </a:ext>
            </a:extLst>
          </p:cNvPr>
          <p:cNvPicPr>
            <a:picLocks noChangeAspect="1"/>
          </p:cNvPicPr>
          <p:nvPr/>
        </p:nvPicPr>
        <p:blipFill>
          <a:blip r:embed="rId4"/>
          <a:stretch>
            <a:fillRect/>
          </a:stretch>
        </p:blipFill>
        <p:spPr>
          <a:xfrm>
            <a:off x="5542012" y="437891"/>
            <a:ext cx="6187976" cy="5982218"/>
          </a:xfrm>
          <a:prstGeom prst="rect">
            <a:avLst/>
          </a:prstGeom>
        </p:spPr>
      </p:pic>
    </p:spTree>
    <p:extLst>
      <p:ext uri="{BB962C8B-B14F-4D97-AF65-F5344CB8AC3E}">
        <p14:creationId xmlns:p14="http://schemas.microsoft.com/office/powerpoint/2010/main" val="528030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6419</TotalTime>
  <Words>3478</Words>
  <Application>Microsoft Office PowerPoint</Application>
  <PresentationFormat>Widescreen</PresentationFormat>
  <Paragraphs>161</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Calibri</vt:lpstr>
      <vt:lpstr>Calibri Light</vt:lpstr>
      <vt:lpstr>Celestial</vt:lpstr>
      <vt:lpstr>Async rust</vt:lpstr>
      <vt:lpstr>Why Async</vt:lpstr>
      <vt:lpstr>Async across languages</vt:lpstr>
      <vt:lpstr>Function COlouring</vt:lpstr>
      <vt:lpstr>Function COlouring</vt:lpstr>
      <vt:lpstr>ASYNC Runtimes</vt:lpstr>
      <vt:lpstr>Going Deeper</vt:lpstr>
      <vt:lpstr>ASYNC IS THE FUTURE</vt:lpstr>
      <vt:lpstr>Arguments against</vt:lpstr>
      <vt:lpstr>Ok, Let’s go async</vt:lpstr>
      <vt:lpstr>Example</vt:lpstr>
      <vt:lpstr>Looking at the service</vt:lpstr>
      <vt:lpstr>Deeper into minioR</vt:lpstr>
      <vt:lpstr>Related TRaits</vt:lpstr>
      <vt:lpstr>Deeper into async</vt:lpstr>
      <vt:lpstr>Urgh..</vt:lpstr>
      <vt:lpstr>OR.. If you’re boring</vt:lpstr>
      <vt:lpstr>Want more reading?</vt:lpstr>
      <vt:lpstr>Now some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 Raymond</dc:creator>
  <cp:lastModifiedBy>Greg Raymond</cp:lastModifiedBy>
  <cp:revision>1</cp:revision>
  <dcterms:created xsi:type="dcterms:W3CDTF">2024-08-17T23:46:06Z</dcterms:created>
  <dcterms:modified xsi:type="dcterms:W3CDTF">2024-08-27T04:19:52Z</dcterms:modified>
</cp:coreProperties>
</file>