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97471-CF37-4D49-A239-DB64C0881C6F}" v="39" dt="2024-02-26T11:32:5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Raymond" userId="9f11b9c19ebda3f2" providerId="LiveId" clId="{37597471-CF37-4D49-A239-DB64C0881C6F}"/>
    <pc:docChg chg="undo custSel modSld">
      <pc:chgData name="Greg Raymond" userId="9f11b9c19ebda3f2" providerId="LiveId" clId="{37597471-CF37-4D49-A239-DB64C0881C6F}" dt="2024-02-26T12:03:45.978" v="299" actId="20577"/>
      <pc:docMkLst>
        <pc:docMk/>
      </pc:docMkLst>
      <pc:sldChg chg="addSp delSp modSp mod">
        <pc:chgData name="Greg Raymond" userId="9f11b9c19ebda3f2" providerId="LiveId" clId="{37597471-CF37-4D49-A239-DB64C0881C6F}" dt="2024-02-26T12:03:45.978" v="299" actId="20577"/>
        <pc:sldMkLst>
          <pc:docMk/>
          <pc:sldMk cId="1671538023" sldId="285"/>
        </pc:sldMkLst>
        <pc:spChg chg="mod">
          <ac:chgData name="Greg Raymond" userId="9f11b9c19ebda3f2" providerId="LiveId" clId="{37597471-CF37-4D49-A239-DB64C0881C6F}" dt="2024-02-26T11:31:02.731" v="255" actId="20577"/>
          <ac:spMkLst>
            <pc:docMk/>
            <pc:sldMk cId="1671538023" sldId="285"/>
            <ac:spMk id="2" creationId="{D146FEFB-A92C-3A85-E104-01327003FD05}"/>
          </ac:spMkLst>
        </pc:spChg>
        <pc:spChg chg="add">
          <ac:chgData name="Greg Raymond" userId="9f11b9c19ebda3f2" providerId="LiveId" clId="{37597471-CF37-4D49-A239-DB64C0881C6F}" dt="2024-02-26T10:44:19.039" v="24"/>
          <ac:spMkLst>
            <pc:docMk/>
            <pc:sldMk cId="1671538023" sldId="285"/>
            <ac:spMk id="4" creationId="{15CC7975-9383-8B3D-6D4B-3E356B03E123}"/>
          </ac:spMkLst>
        </pc:spChg>
        <pc:spChg chg="add mod">
          <ac:chgData name="Greg Raymond" userId="9f11b9c19ebda3f2" providerId="LiveId" clId="{37597471-CF37-4D49-A239-DB64C0881C6F}" dt="2024-02-26T12:03:45.978" v="299" actId="20577"/>
          <ac:spMkLst>
            <pc:docMk/>
            <pc:sldMk cId="1671538023" sldId="285"/>
            <ac:spMk id="6" creationId="{8789F29C-36FE-2221-6360-8F9727A796CA}"/>
          </ac:spMkLst>
        </pc:spChg>
        <pc:spChg chg="add">
          <ac:chgData name="Greg Raymond" userId="9f11b9c19ebda3f2" providerId="LiveId" clId="{37597471-CF37-4D49-A239-DB64C0881C6F}" dt="2024-02-26T10:44:33.925" v="27"/>
          <ac:spMkLst>
            <pc:docMk/>
            <pc:sldMk cId="1671538023" sldId="285"/>
            <ac:spMk id="8" creationId="{97EC38C0-D80A-6356-6506-3C34AF673741}"/>
          </ac:spMkLst>
        </pc:spChg>
        <pc:spChg chg="add">
          <ac:chgData name="Greg Raymond" userId="9f11b9c19ebda3f2" providerId="LiveId" clId="{37597471-CF37-4D49-A239-DB64C0881C6F}" dt="2024-02-26T10:44:36.506" v="28"/>
          <ac:spMkLst>
            <pc:docMk/>
            <pc:sldMk cId="1671538023" sldId="285"/>
            <ac:spMk id="9" creationId="{3B131EB6-4BD1-7D31-81F2-7E5F83F89FDF}"/>
          </ac:spMkLst>
        </pc:spChg>
        <pc:spChg chg="add">
          <ac:chgData name="Greg Raymond" userId="9f11b9c19ebda3f2" providerId="LiveId" clId="{37597471-CF37-4D49-A239-DB64C0881C6F}" dt="2024-02-26T10:44:48.634" v="31"/>
          <ac:spMkLst>
            <pc:docMk/>
            <pc:sldMk cId="1671538023" sldId="285"/>
            <ac:spMk id="10" creationId="{0ABFD6E3-0EAF-084B-D11E-DB9830BA3367}"/>
          </ac:spMkLst>
        </pc:spChg>
        <pc:spChg chg="add mod">
          <ac:chgData name="Greg Raymond" userId="9f11b9c19ebda3f2" providerId="LiveId" clId="{37597471-CF37-4D49-A239-DB64C0881C6F}" dt="2024-02-26T11:24:04.204" v="113" actId="20577"/>
          <ac:spMkLst>
            <pc:docMk/>
            <pc:sldMk cId="1671538023" sldId="285"/>
            <ac:spMk id="11" creationId="{875736DB-9149-706E-7750-D5EFDD4081DE}"/>
          </ac:spMkLst>
        </pc:spChg>
        <pc:spChg chg="add del mod">
          <ac:chgData name="Greg Raymond" userId="9f11b9c19ebda3f2" providerId="LiveId" clId="{37597471-CF37-4D49-A239-DB64C0881C6F}" dt="2024-02-26T11:40:55.101" v="265" actId="1076"/>
          <ac:spMkLst>
            <pc:docMk/>
            <pc:sldMk cId="1671538023" sldId="285"/>
            <ac:spMk id="12" creationId="{27C9AA56-E417-0394-CBA2-B1599AF8E838}"/>
          </ac:spMkLst>
        </pc:spChg>
        <pc:spChg chg="add">
          <ac:chgData name="Greg Raymond" userId="9f11b9c19ebda3f2" providerId="LiveId" clId="{37597471-CF37-4D49-A239-DB64C0881C6F}" dt="2024-02-26T11:24:26.336" v="115"/>
          <ac:spMkLst>
            <pc:docMk/>
            <pc:sldMk cId="1671538023" sldId="285"/>
            <ac:spMk id="13" creationId="{27B4F3BF-6C05-1A43-EED0-72E9A3F55C0C}"/>
          </ac:spMkLst>
        </pc:spChg>
        <pc:spChg chg="add">
          <ac:chgData name="Greg Raymond" userId="9f11b9c19ebda3f2" providerId="LiveId" clId="{37597471-CF37-4D49-A239-DB64C0881C6F}" dt="2024-02-26T11:24:35.714" v="116"/>
          <ac:spMkLst>
            <pc:docMk/>
            <pc:sldMk cId="1671538023" sldId="285"/>
            <ac:spMk id="14" creationId="{D70149EC-DD03-41F4-AF17-FD0C933DC6B4}"/>
          </ac:spMkLst>
        </pc:spChg>
        <pc:spChg chg="add">
          <ac:chgData name="Greg Raymond" userId="9f11b9c19ebda3f2" providerId="LiveId" clId="{37597471-CF37-4D49-A239-DB64C0881C6F}" dt="2024-02-26T11:24:47.813" v="120"/>
          <ac:spMkLst>
            <pc:docMk/>
            <pc:sldMk cId="1671538023" sldId="285"/>
            <ac:spMk id="15" creationId="{AB3E030C-CDC9-B427-EF87-5C15B3992245}"/>
          </ac:spMkLst>
        </pc:spChg>
        <pc:spChg chg="add mod">
          <ac:chgData name="Greg Raymond" userId="9f11b9c19ebda3f2" providerId="LiveId" clId="{37597471-CF37-4D49-A239-DB64C0881C6F}" dt="2024-02-26T11:41:31.383" v="297" actId="20577"/>
          <ac:spMkLst>
            <pc:docMk/>
            <pc:sldMk cId="1671538023" sldId="285"/>
            <ac:spMk id="16" creationId="{02B45AC4-FD0E-E533-EB28-BEE625821D21}"/>
          </ac:spMkLst>
        </pc:spChg>
        <pc:spChg chg="add">
          <ac:chgData name="Greg Raymond" userId="9f11b9c19ebda3f2" providerId="LiveId" clId="{37597471-CF37-4D49-A239-DB64C0881C6F}" dt="2024-02-26T11:27:48.857" v="128"/>
          <ac:spMkLst>
            <pc:docMk/>
            <pc:sldMk cId="1671538023" sldId="285"/>
            <ac:spMk id="17" creationId="{54B949F6-2E2E-F2D0-6957-AEF009020374}"/>
          </ac:spMkLst>
        </pc:spChg>
        <pc:spChg chg="add mod">
          <ac:chgData name="Greg Raymond" userId="9f11b9c19ebda3f2" providerId="LiveId" clId="{37597471-CF37-4D49-A239-DB64C0881C6F}" dt="2024-02-26T11:30:35.653" v="162" actId="20577"/>
          <ac:spMkLst>
            <pc:docMk/>
            <pc:sldMk cId="1671538023" sldId="285"/>
            <ac:spMk id="18" creationId="{E6D96A0C-A157-C918-5B3B-EA1FB324CB7B}"/>
          </ac:spMkLst>
        </pc:spChg>
        <pc:spChg chg="add mod">
          <ac:chgData name="Greg Raymond" userId="9f11b9c19ebda3f2" providerId="LiveId" clId="{37597471-CF37-4D49-A239-DB64C0881C6F}" dt="2024-02-26T11:32:59.944" v="264" actId="20577"/>
          <ac:spMkLst>
            <pc:docMk/>
            <pc:sldMk cId="1671538023" sldId="285"/>
            <ac:spMk id="19" creationId="{F37A0048-5445-05F5-2563-D1E6EC9EEE1F}"/>
          </ac:spMkLst>
        </pc:spChg>
        <pc:spChg chg="add mod">
          <ac:chgData name="Greg Raymond" userId="9f11b9c19ebda3f2" providerId="LiveId" clId="{37597471-CF37-4D49-A239-DB64C0881C6F}" dt="2024-02-26T11:32:16.801" v="258"/>
          <ac:spMkLst>
            <pc:docMk/>
            <pc:sldMk cId="1671538023" sldId="285"/>
            <ac:spMk id="20" creationId="{4078D9D3-FEC0-BDC9-5EBA-9DDD22114AE0}"/>
          </ac:spMkLst>
        </pc:spChg>
        <pc:spChg chg="mod">
          <ac:chgData name="Greg Raymond" userId="9f11b9c19ebda3f2" providerId="LiveId" clId="{37597471-CF37-4D49-A239-DB64C0881C6F}" dt="2024-02-26T10:45:27.204" v="93" actId="14100"/>
          <ac:spMkLst>
            <pc:docMk/>
            <pc:sldMk cId="1671538023" sldId="285"/>
            <ac:spMk id="24" creationId="{7BA8FC4A-EAA6-23E5-4B5D-D26DB2399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B8AB5-9B4D-9B61-36B5-A410B9D0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7C50B-D772-8910-19BD-D0093DBE5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C4AD7-D215-D0E3-CAB1-E3C3DA392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1908A-8158-AC3C-2CEF-A69FA4CBA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40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7FE9-A5EC-F208-8840-CB42CD962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909F0-DD78-D481-F9D2-CB375D146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5530CD-0BF8-DB82-10A1-90D281D23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AD991-E14F-CC4D-C263-56610D57E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61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9D2D7-DD3E-FFEE-3020-15597F774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3B322-4A3B-A29D-7BAA-0EA58565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31088-C776-9ED0-F22B-EA7B73F23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41B2-1751-0776-25AC-BC513B62F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9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63E2C-09ED-2D22-180A-8C234536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78648-2F58-2339-498E-615EE428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961A1-7154-1783-1FBF-FB3A5A007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99C60-EBBD-B595-7A1B-26F2EF02A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6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3BDD-588B-1B66-3D1A-EB77BCF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4B33A-7AB7-1D0C-0130-2C62B4255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29002-5BD2-4A8D-D2D7-83907CF28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B6E6-C386-ADA0-8488-718783E2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2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E9933-99AD-E345-F940-EF5BBD311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EB8FB-A0D8-0E9A-8AC8-FDF3AF8BD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13CED-BB8C-F268-70EF-ECDE1613B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0E1D-5CEC-223E-4216-618F6FCC9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keywords/was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.rs/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/>
              <a:t>WASM +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What’s WASM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Portable binary code</a:t>
            </a:r>
          </a:p>
          <a:p>
            <a:r>
              <a:rPr lang="en-US" sz="2000" dirty="0"/>
              <a:t>Supported by all major browsers</a:t>
            </a:r>
          </a:p>
          <a:p>
            <a:r>
              <a:rPr lang="en-US" sz="2000" dirty="0" err="1"/>
              <a:t>Wasmer</a:t>
            </a:r>
            <a:r>
              <a:rPr lang="en-US" sz="2000" dirty="0"/>
              <a:t> + Docker for desktop support</a:t>
            </a:r>
          </a:p>
          <a:p>
            <a:pPr marL="36900" lvl="0" indent="0">
              <a:buNone/>
            </a:pPr>
            <a:endParaRPr lang="en-US" sz="2000" dirty="0"/>
          </a:p>
          <a:p>
            <a:pPr marL="36900" lvl="0" indent="0">
              <a:buNone/>
            </a:pPr>
            <a:endParaRPr lang="en-US" sz="2000" dirty="0"/>
          </a:p>
          <a:p>
            <a:pPr marL="36900" lvl="0" indent="0">
              <a:buNone/>
            </a:pPr>
            <a:r>
              <a:rPr lang="en-US" sz="2000" dirty="0"/>
              <a:t>"If WASM+WASI existed in 2008, we wouldn't have needed to create Docker.”</a:t>
            </a:r>
          </a:p>
          <a:p>
            <a:pPr marL="36900" lvl="0" indent="0">
              <a:buNone/>
            </a:pPr>
            <a:r>
              <a:rPr lang="en-US" sz="2000" dirty="0"/>
              <a:t>				-</a:t>
            </a:r>
            <a:r>
              <a:rPr lang="en-US" sz="2400" dirty="0"/>
              <a:t> Solomon </a:t>
            </a:r>
            <a:r>
              <a:rPr lang="en-US" sz="2400" dirty="0" err="1"/>
              <a:t>Hykes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D8EC-063E-85E8-CE2B-58F3A1DB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D90DB-BB91-1533-06DE-F27DA1578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31604-8499-DF99-675E-0AA54DE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What’s WASI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C79D6D-63A2-270A-31CD-D3DE5D1A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Interface (ABI) designed by Mozilla</a:t>
            </a:r>
          </a:p>
          <a:p>
            <a:r>
              <a:rPr lang="en-US" sz="2000" dirty="0"/>
              <a:t>POSIX-like features like:</a:t>
            </a:r>
          </a:p>
          <a:p>
            <a:pPr lvl="1"/>
            <a:r>
              <a:rPr lang="en-AU" sz="1400" dirty="0"/>
              <a:t>File System</a:t>
            </a:r>
          </a:p>
          <a:p>
            <a:pPr lvl="1"/>
            <a:r>
              <a:rPr lang="en-AU" sz="1400" dirty="0"/>
              <a:t>Networking</a:t>
            </a:r>
          </a:p>
          <a:p>
            <a:pPr lvl="1"/>
            <a:r>
              <a:rPr lang="en-AU" sz="1400" dirty="0"/>
              <a:t>Time</a:t>
            </a:r>
          </a:p>
          <a:p>
            <a:pPr lvl="1"/>
            <a:r>
              <a:rPr lang="en-AU" sz="1400" dirty="0"/>
              <a:t>Random</a:t>
            </a:r>
            <a:endParaRPr lang="en-US" sz="1800" dirty="0"/>
          </a:p>
          <a:p>
            <a:r>
              <a:rPr lang="en-US" sz="2000" dirty="0"/>
              <a:t>Pretty important for running outside a browser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63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CB1C4-8FBD-9DEA-BF7C-F66004D5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B28E1-E77C-5CFB-250A-EAD90A786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6DB70-AEF3-CFEC-3C97-A838F8F6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How does rust fit?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1B78749-47E0-D0DA-43F8-572955D6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us to run sandboxed applications from rust</a:t>
            </a:r>
          </a:p>
          <a:p>
            <a:r>
              <a:rPr lang="en-US" sz="2000" dirty="0"/>
              <a:t>Allows us to run rust applications in places we wouldn’t usually be able to</a:t>
            </a:r>
          </a:p>
          <a:p>
            <a:r>
              <a:rPr lang="en-US" sz="2000" dirty="0"/>
              <a:t>Allows us another approach for cross-platform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7360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578C6-6423-8C9B-275C-32DFE046F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A4C90-BD4E-3274-526D-268944FC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49F30-39DE-7FA2-8E84-4910EED0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How does rust fit?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C355F58-A192-6711-60BE-C271C148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us to run sandboxed applications from rust</a:t>
            </a:r>
          </a:p>
          <a:p>
            <a:r>
              <a:rPr lang="en-US" sz="2000" dirty="0"/>
              <a:t>Allows us to run rust applications in places we wouldn’t usually be able to</a:t>
            </a:r>
          </a:p>
          <a:p>
            <a:r>
              <a:rPr lang="en-US" sz="2000" dirty="0"/>
              <a:t>Allows us another approach for cross-platform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3D1CC-AC93-9422-E7DA-A2762AE52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7" y="251392"/>
            <a:ext cx="6401716" cy="3356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23E9B-D481-08A7-9E44-328F4088B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47" y="3065236"/>
            <a:ext cx="4946548" cy="36714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8019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2857-FE3C-C6FD-B60D-FEBCB465A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9B00-3489-01FF-9D2C-EE6481EA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BFE9C-FECE-8DD7-D6F3-6E2CBA05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How does rust fit?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BF78BD-9399-B499-AA1A-ACD359C2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us to run sandboxed applications from rust</a:t>
            </a:r>
          </a:p>
          <a:p>
            <a:r>
              <a:rPr lang="en-US" sz="2000" dirty="0"/>
              <a:t>Allows us to run rust applications in places we wouldn’t usually be able to</a:t>
            </a:r>
          </a:p>
          <a:p>
            <a:r>
              <a:rPr lang="en-US" sz="2000" dirty="0"/>
              <a:t>Allows us another approach for cross-platform development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686502-90C3-2BF7-B68D-B1726E61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1" y="533395"/>
            <a:ext cx="6230884" cy="54102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64E9FE-782E-CCB2-4811-D663B26D4A99}"/>
              </a:ext>
            </a:extLst>
          </p:cNvPr>
          <p:cNvSpPr txBox="1"/>
          <p:nvPr/>
        </p:nvSpPr>
        <p:spPr>
          <a:xfrm>
            <a:off x="314244" y="6216129"/>
            <a:ext cx="56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https://bevyengine.org/examples/Animation/animated-fox/</a:t>
            </a:r>
          </a:p>
        </p:txBody>
      </p:sp>
    </p:spTree>
    <p:extLst>
      <p:ext uri="{BB962C8B-B14F-4D97-AF65-F5344CB8AC3E}">
        <p14:creationId xmlns:p14="http://schemas.microsoft.com/office/powerpoint/2010/main" val="8329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0ECF-0D18-F52E-B20E-14287504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FC1C4-D360-896B-9973-C37FB317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840F2-9536-8FF3-C96E-B8A0C7C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How does rust fit?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508FB8-1EA3-FEF0-D82D-90E72E61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us to run sandboxed applications from rust</a:t>
            </a:r>
          </a:p>
          <a:p>
            <a:r>
              <a:rPr lang="en-US" sz="2000" dirty="0"/>
              <a:t>Allows us to run rust applications in places we wouldn’t usually be able to</a:t>
            </a:r>
          </a:p>
          <a:p>
            <a:r>
              <a:rPr lang="en-US" sz="2000" dirty="0"/>
              <a:t>Allows us another approach for cross-platform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68C86-B685-5F98-9D9E-F8987B41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7" y="167951"/>
            <a:ext cx="6568136" cy="3584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88C60-F3C6-91EA-35BD-33B49EA58EF1}"/>
              </a:ext>
            </a:extLst>
          </p:cNvPr>
          <p:cNvSpPr txBox="1"/>
          <p:nvPr/>
        </p:nvSpPr>
        <p:spPr>
          <a:xfrm>
            <a:off x="662472" y="4348065"/>
            <a:ext cx="52601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\  </a:t>
            </a:r>
          </a:p>
          <a:p>
            <a:r>
              <a:rPr lang="en-A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--runtime=io.containerd.wasmedge.v1 \  --platform=</a:t>
            </a:r>
            <a:r>
              <a:rPr lang="en-A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wasi</a:t>
            </a:r>
            <a:r>
              <a:rPr lang="en-A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wasm</a:t>
            </a:r>
            <a:r>
              <a:rPr lang="en-A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r>
              <a:rPr lang="en-A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secondstate</a:t>
            </a:r>
            <a:r>
              <a:rPr lang="en-A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/rust-example-hello</a:t>
            </a:r>
          </a:p>
        </p:txBody>
      </p:sp>
    </p:spTree>
    <p:extLst>
      <p:ext uri="{BB962C8B-B14F-4D97-AF65-F5344CB8AC3E}">
        <p14:creationId xmlns:p14="http://schemas.microsoft.com/office/powerpoint/2010/main" val="385982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6D7F-E01C-5420-F6A1-494EE284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EFB-A92C-3A85-E104-0132700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90" y="391487"/>
            <a:ext cx="7855743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Let’s get setup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BA8FC4A-EAA6-23E5-4B5D-D26DB239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732449"/>
            <a:ext cx="10792361" cy="1144975"/>
          </a:xfrm>
        </p:spPr>
        <p:txBody>
          <a:bodyPr anchor="t">
            <a:norm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wasm</a:t>
            </a:r>
            <a:r>
              <a:rPr lang="en-US" sz="2000" dirty="0"/>
              <a:t> support: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F29C-36FE-2221-6360-8F9727A796CA}"/>
              </a:ext>
            </a:extLst>
          </p:cNvPr>
          <p:cNvSpPr txBox="1"/>
          <p:nvPr/>
        </p:nvSpPr>
        <p:spPr>
          <a:xfrm>
            <a:off x="906011" y="2357199"/>
            <a:ext cx="107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target install wasm32-unknown-unknown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5736DB-9149-706E-7750-D5EFDD4081DE}"/>
              </a:ext>
            </a:extLst>
          </p:cNvPr>
          <p:cNvSpPr txBox="1">
            <a:spLocks/>
          </p:cNvSpPr>
          <p:nvPr/>
        </p:nvSpPr>
        <p:spPr>
          <a:xfrm>
            <a:off x="511728" y="2877424"/>
            <a:ext cx="10792361" cy="1144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Easy </a:t>
            </a:r>
            <a:r>
              <a:rPr lang="en-US" sz="2000" dirty="0" err="1"/>
              <a:t>wasm</a:t>
            </a:r>
            <a:r>
              <a:rPr lang="en-US" sz="2000" dirty="0"/>
              <a:t> projects: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9AA56-E417-0394-CBA2-B1599AF8E838}"/>
              </a:ext>
            </a:extLst>
          </p:cNvPr>
          <p:cNvSpPr txBox="1"/>
          <p:nvPr/>
        </p:nvSpPr>
        <p:spPr>
          <a:xfrm>
            <a:off x="906011" y="331232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cargo install create-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tauri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-app --locked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cargo create-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tauri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45AC4-FD0E-E533-EB28-BEE625821D21}"/>
              </a:ext>
            </a:extLst>
          </p:cNvPr>
          <p:cNvSpPr txBox="1"/>
          <p:nvPr/>
        </p:nvSpPr>
        <p:spPr>
          <a:xfrm>
            <a:off x="906011" y="3958651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cloudflare@latest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D96A0C-A157-C918-5B3B-EA1FB324CB7B}"/>
              </a:ext>
            </a:extLst>
          </p:cNvPr>
          <p:cNvSpPr txBox="1">
            <a:spLocks/>
          </p:cNvSpPr>
          <p:nvPr/>
        </p:nvSpPr>
        <p:spPr>
          <a:xfrm>
            <a:off x="511728" y="4668730"/>
            <a:ext cx="10792361" cy="1144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Finding Dependencies: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A0048-5445-05F5-2563-D1E6EC9EEE1F}"/>
              </a:ext>
            </a:extLst>
          </p:cNvPr>
          <p:cNvSpPr txBox="1"/>
          <p:nvPr/>
        </p:nvSpPr>
        <p:spPr>
          <a:xfrm>
            <a:off x="906011" y="5055643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https://crates.io/keywords/wasm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https://lib.rs/wasm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3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{50640FB5-E89D-4C05-8033-1A7DA81708C3}tf55705232_win32</Template>
  <TotalTime>3074</TotalTime>
  <Words>306</Words>
  <Application>Microsoft Office PowerPoint</Application>
  <PresentationFormat>Widescreen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Goudy Old Style</vt:lpstr>
      <vt:lpstr>Wingdings 2</vt:lpstr>
      <vt:lpstr>SlateVTI</vt:lpstr>
      <vt:lpstr>WASM + Rust</vt:lpstr>
      <vt:lpstr>What’s WASM </vt:lpstr>
      <vt:lpstr>What’s WASI</vt:lpstr>
      <vt:lpstr>How does rust fit?</vt:lpstr>
      <vt:lpstr>How does rust fit?</vt:lpstr>
      <vt:lpstr>How does rust fit?</vt:lpstr>
      <vt:lpstr>How does rust fit?</vt:lpstr>
      <vt:lpstr>Let’s get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WASM + Rust</dc:title>
  <dc:creator>Greg Raymond</dc:creator>
  <cp:lastModifiedBy>Greg Raymond</cp:lastModifiedBy>
  <cp:revision>1</cp:revision>
  <dcterms:created xsi:type="dcterms:W3CDTF">2024-02-24T08:49:50Z</dcterms:created>
  <dcterms:modified xsi:type="dcterms:W3CDTF">2024-02-26T12:03:54Z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