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4"/>
  </p:sldMasterIdLst>
  <p:notesMasterIdLst>
    <p:notesMasterId r:id="rId17"/>
  </p:notesMasterIdLst>
  <p:handoutMasterIdLst>
    <p:handoutMasterId r:id="rId18"/>
  </p:handoutMasterIdLst>
  <p:sldIdLst>
    <p:sldId id="256" r:id="rId5"/>
    <p:sldId id="262" r:id="rId6"/>
    <p:sldId id="263" r:id="rId7"/>
    <p:sldId id="264" r:id="rId8"/>
    <p:sldId id="258" r:id="rId9"/>
    <p:sldId id="265" r:id="rId10"/>
    <p:sldId id="266" r:id="rId11"/>
    <p:sldId id="267" r:id="rId12"/>
    <p:sldId id="268" r:id="rId13"/>
    <p:sldId id="270" r:id="rId14"/>
    <p:sldId id="269" r:id="rId15"/>
    <p:sldId id="260" r:id="rId16"/>
  </p:sldIdLst>
  <p:sldSz cx="12192000" cy="6858000"/>
  <p:notesSz cx="6858000" cy="9144000"/>
  <p:defaultTextStyle>
    <a:defPPr rtl="0"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48" autoAdjust="0"/>
  </p:normalViewPr>
  <p:slideViewPr>
    <p:cSldViewPr snapToGrid="0">
      <p:cViewPr varScale="1">
        <p:scale>
          <a:sx n="66" d="100"/>
          <a:sy n="66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786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6957B284-434F-4737-87F6-3C1E78FB2C0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C727AB7-3970-4FE4-A134-9D1EEE3EADD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FB8E98-EB83-4166-8CDF-F8D5CC97446D}" type="datetimeFigureOut">
              <a:rPr lang="es-ES" smtClean="0"/>
              <a:t>17/09/2021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0C17C43-A4DD-44E5-B373-511461F876E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99C40B9-1970-4F62-BE22-5883A05E9A8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45CBA8-3118-4264-9DB3-F09EDF8E113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137989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59F1FC-52BF-40A0-B8CD-E5DB9AB207F2}" type="datetimeFigureOut">
              <a:rPr lang="es-ES" noProof="0" smtClean="0"/>
              <a:t>17/09/2021</a:t>
            </a:fld>
            <a:endParaRPr lang="es-ES" noProof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 noProof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noProof="0"/>
              <a:t>Editar Estilos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CC092-CABA-48D0-B3F7-B535EA5228F9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5334465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6CC092-CABA-48D0-B3F7-B535EA5228F9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379592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6CC092-CABA-48D0-B3F7-B535EA5228F9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266944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6CC092-CABA-48D0-B3F7-B535EA5228F9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594353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s-ES" noProof="0"/>
              <a:t>Haga clic para editar el estilo de subtítulo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7F3AD093-6935-4E25-8E83-BEC3D2E3622E}" type="datetime1">
              <a:rPr lang="es-ES" noProof="0" smtClean="0"/>
              <a:t>17/09/2021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0FE6873-B7CD-47F1-B4BA-70026F4A4FD4}" type="datetime1">
              <a:rPr lang="es-ES" noProof="0" smtClean="0"/>
              <a:t>17/09/2021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es-ES" noProof="0"/>
              <a:t>Haga clic para modificar el estilo del título principal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>
            <a:lvl1pPr>
              <a:defRPr/>
            </a:lvl1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96AA1814-B970-47C5-B4E1-BCA0D77E15F3}" type="datetime1">
              <a:rPr lang="es-ES" noProof="0" smtClean="0"/>
              <a:t>17/09/2021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 hasCustomPrompt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>
            <a:lvl1pPr>
              <a:defRPr/>
            </a:lvl1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ECF8AC2-1C52-4F78-88EE-331D670B19A5}" type="datetime1">
              <a:rPr lang="es-ES" noProof="0" smtClean="0"/>
              <a:t>17/09/2021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FE6CF4E9-F423-4970-91B6-143DF72FA056}" type="datetime1">
              <a:rPr lang="es-ES" noProof="0" smtClean="0"/>
              <a:t>17/09/2021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 hasCustomPrompt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>
            <a:lvl1pPr>
              <a:defRPr/>
            </a:lvl1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 hasCustomPrompt="1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>
            <a:lvl1pPr>
              <a:defRPr/>
            </a:lvl1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3955445-6089-478A-9DA1-4738AC4A8C11}" type="datetime1">
              <a:rPr lang="es-ES" noProof="0" smtClean="0"/>
              <a:t>17/09/2021</a:t>
            </a:fld>
            <a:endParaRPr lang="es-ES" noProof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ítu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 hasCustomPrompt="1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>
            <a:lvl1pPr>
              <a:defRPr/>
            </a:lvl1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 hasCustomPrompt="1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>
            <a:lvl1pPr>
              <a:defRPr/>
            </a:lvl1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32D574B-5FDE-4FDF-8F45-99828D8C688F}" type="datetime1">
              <a:rPr lang="es-ES" noProof="0" smtClean="0"/>
              <a:t>17/09/2021</a:t>
            </a:fld>
            <a:endParaRPr lang="es-ES" noProof="0"/>
          </a:p>
        </p:txBody>
      </p:sp>
      <p:sp>
        <p:nvSpPr>
          <p:cNvPr id="8" name="Marcador de posición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C9631C6-D8ED-4343-819F-B7AEF7D4E056}" type="datetime1">
              <a:rPr lang="es-ES" noProof="0" smtClean="0"/>
              <a:t>17/09/2021</a:t>
            </a:fld>
            <a:endParaRPr lang="es-ES" noProof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7" name="Rectángulo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46FA238-7AE4-47C1-BF2A-706B9C8FFAA8}" type="datetime1">
              <a:rPr lang="es-ES" noProof="0" smtClean="0"/>
              <a:t>17/09/2021</a:t>
            </a:fld>
            <a:endParaRPr lang="es-ES" noProof="0"/>
          </a:p>
        </p:txBody>
      </p:sp>
      <p:sp>
        <p:nvSpPr>
          <p:cNvPr id="3" name="Marcador de posición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 hasCustomPrompt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 dirty="0"/>
              <a:t>Editar Estilos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E6D5EDF-0088-49D6-AAFA-F513F5E3B893}" type="datetime1">
              <a:rPr lang="es-ES" noProof="0" smtClean="0"/>
              <a:t>17/09/2021</a:t>
            </a:fld>
            <a:endParaRPr lang="es-ES" noProof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E2E0ACB-2DC9-41EC-A846-D82D047DE411}" type="datetime1">
              <a:rPr lang="es-ES" noProof="0" smtClean="0"/>
              <a:t>17/09/2021</a:t>
            </a:fld>
            <a:endParaRPr lang="es-ES" noProof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8DB00A2C-96CA-430C-81E9-81B790CC7C63}" type="datetime1">
              <a:rPr lang="es-ES" noProof="0" smtClean="0"/>
              <a:t>17/09/2021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9" name="Rectángulo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ángulo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ángulo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ángulo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pic>
        <p:nvPicPr>
          <p:cNvPr id="7" name="Imagen 6" descr="Conexiones digitale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upo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ángulo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ángulo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ángulo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ángulo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 rtlCol="0">
            <a:noAutofit/>
          </a:bodyPr>
          <a:lstStyle/>
          <a:p>
            <a:pPr rtl="0"/>
            <a:r>
              <a:rPr lang="es-ES" sz="4500" dirty="0">
                <a:solidFill>
                  <a:schemeClr val="bg1"/>
                </a:solidFill>
              </a:rPr>
              <a:t>Cross </a:t>
            </a:r>
            <a:r>
              <a:rPr lang="es-ES" sz="4500" dirty="0" err="1">
                <a:solidFill>
                  <a:schemeClr val="bg1"/>
                </a:solidFill>
              </a:rPr>
              <a:t>platform</a:t>
            </a:r>
            <a:r>
              <a:rPr lang="es-ES" sz="4500" dirty="0">
                <a:solidFill>
                  <a:schemeClr val="bg1"/>
                </a:solidFill>
              </a:rPr>
              <a:t> </a:t>
            </a:r>
            <a:r>
              <a:rPr lang="es-ES" sz="4500" dirty="0" err="1">
                <a:solidFill>
                  <a:schemeClr val="bg1"/>
                </a:solidFill>
              </a:rPr>
              <a:t>development</a:t>
            </a:r>
            <a:r>
              <a:rPr lang="es-ES" sz="4500" dirty="0">
                <a:solidFill>
                  <a:schemeClr val="bg1"/>
                </a:solidFill>
              </a:rPr>
              <a:t> </a:t>
            </a:r>
            <a:r>
              <a:rPr lang="es-ES" sz="4500" dirty="0" err="1">
                <a:solidFill>
                  <a:schemeClr val="bg1"/>
                </a:solidFill>
              </a:rPr>
              <a:t>tools</a:t>
            </a:r>
            <a:endParaRPr lang="es-ES" sz="4500" dirty="0">
              <a:solidFill>
                <a:schemeClr val="bg1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 rtlCol="0">
            <a:normAutofit/>
          </a:bodyPr>
          <a:lstStyle/>
          <a:p>
            <a:pPr rtl="0"/>
            <a:endParaRPr lang="es-ES">
              <a:solidFill>
                <a:srgbClr val="7CEB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n 6" descr="Interfaz de usuario gráfica, Aplicación, Sitio web&#10;&#10;Descripción generada automáticamente">
            <a:extLst>
              <a:ext uri="{FF2B5EF4-FFF2-40B4-BE49-F238E27FC236}">
                <a16:creationId xmlns:a16="http://schemas.microsoft.com/office/drawing/2014/main" id="{DBBBB319-AEA1-48C9-9722-CDB3EDC3C0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6889" b="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rgbClr val="60D8EA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rgbClr val="60D8EA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rgbClr val="60D8EA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A761848-1526-4560-BA0C-C64A059E32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>
            <a:normAutofit/>
          </a:bodyPr>
          <a:lstStyle/>
          <a:p>
            <a:pPr algn="ctr"/>
            <a:r>
              <a:rPr lang="es-MX" sz="4000" dirty="0" err="1">
                <a:solidFill>
                  <a:schemeClr val="bg1"/>
                </a:solidFill>
              </a:rPr>
              <a:t>React</a:t>
            </a:r>
            <a:r>
              <a:rPr lang="es-MX" sz="4000" dirty="0">
                <a:solidFill>
                  <a:schemeClr val="bg1"/>
                </a:solidFill>
              </a:rPr>
              <a:t> native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1F639AE-F17E-4EE6-B0B8-7B44763E96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>
            <a:normAutofit/>
          </a:bodyPr>
          <a:lstStyle/>
          <a:p>
            <a:endParaRPr lang="es-MX">
              <a:solidFill>
                <a:srgbClr val="60D8E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0855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magen que contiene Texto&#10;&#10;Descripción generada automáticamente">
            <a:extLst>
              <a:ext uri="{FF2B5EF4-FFF2-40B4-BE49-F238E27FC236}">
                <a16:creationId xmlns:a16="http://schemas.microsoft.com/office/drawing/2014/main" id="{2D28FBC9-853E-45FB-AE00-CDA7EA46FC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2" y="410845"/>
            <a:ext cx="5426764" cy="2726948"/>
          </a:xfrm>
          <a:prstGeom prst="rect">
            <a:avLst/>
          </a:prstGeom>
        </p:spPr>
      </p:pic>
      <p:pic>
        <p:nvPicPr>
          <p:cNvPr id="7" name="Imagen 6" descr="Logotipo&#10;&#10;Descripción generada automáticamente">
            <a:extLst>
              <a:ext uri="{FF2B5EF4-FFF2-40B4-BE49-F238E27FC236}">
                <a16:creationId xmlns:a16="http://schemas.microsoft.com/office/drawing/2014/main" id="{44B02067-AD20-450A-AB8E-3A0ED2A25E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1" y="3903093"/>
            <a:ext cx="5426764" cy="221656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99448F2-0E5B-42DA-B2D1-11A14E947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0280" y="0"/>
            <a:ext cx="9144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8A7552-20E1-4F34-ADAB-C1DB6634D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383280"/>
            <a:ext cx="612648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 descr="Logotipo&#10;&#10;Descripción generada automáticamente">
            <a:extLst>
              <a:ext uri="{FF2B5EF4-FFF2-40B4-BE49-F238E27FC236}">
                <a16:creationId xmlns:a16="http://schemas.microsoft.com/office/drawing/2014/main" id="{AE4EF46A-CAF5-4167-9291-9F880EF6C2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8034" y="643313"/>
            <a:ext cx="5426764" cy="5426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2911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ángulo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pic>
        <p:nvPicPr>
          <p:cNvPr id="5" name="Imagen 4" descr="Números digitale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sp>
        <p:nvSpPr>
          <p:cNvPr id="12" name="Rectángulo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 rtlCol="0">
            <a:normAutofit/>
          </a:bodyPr>
          <a:lstStyle/>
          <a:p>
            <a:pPr rtl="0"/>
            <a:r>
              <a:rPr lang="es-ES">
                <a:solidFill>
                  <a:srgbClr val="FFFFFF"/>
                </a:solidFill>
              </a:rPr>
              <a:t>Gracias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6275" y="3505095"/>
            <a:ext cx="3081576" cy="2629006"/>
          </a:xfrm>
        </p:spPr>
        <p:txBody>
          <a:bodyPr rtlCol="0">
            <a:normAutofit/>
          </a:bodyPr>
          <a:lstStyle/>
          <a:p>
            <a:pPr rtl="0"/>
            <a:endParaRPr lang="es-ES" dirty="0">
              <a:solidFill>
                <a:schemeClr val="bg2"/>
              </a:solidFill>
            </a:endParaRPr>
          </a:p>
          <a:p>
            <a:pPr rtl="0"/>
            <a:endParaRPr lang="es-ES" dirty="0">
              <a:solidFill>
                <a:schemeClr val="bg2"/>
              </a:solidFill>
            </a:endParaRPr>
          </a:p>
        </p:txBody>
      </p:sp>
      <p:grpSp>
        <p:nvGrpSpPr>
          <p:cNvPr id="14" name="Grupo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ángulo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ángulo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ángulo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078A52F-85EA-4C0B-962B-D9D9DD4DD7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1">
            <a:extLst>
              <a:ext uri="{FF2B5EF4-FFF2-40B4-BE49-F238E27FC236}">
                <a16:creationId xmlns:a16="http://schemas.microsoft.com/office/drawing/2014/main" id="{919797D5-5700-4683-B30A-5B4D56CB8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13">
            <a:extLst>
              <a:ext uri="{FF2B5EF4-FFF2-40B4-BE49-F238E27FC236}">
                <a16:creationId xmlns:a16="http://schemas.microsoft.com/office/drawing/2014/main" id="{4856A7B9-9801-42EC-A4C9-7E22A56EF5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AD54DB8-C150-4290-85D6-F5B0262BFE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Marcador de contenido 4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D6B50617-66A6-4091-A439-6285C3B497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8466" r="26056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C59F3D6-2A5D-4AF2-B7C2-DF8FB93FA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6275" y="1419225"/>
            <a:ext cx="3081576" cy="2085869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300">
                <a:solidFill>
                  <a:srgbClr val="FFFFFF"/>
                </a:solidFill>
              </a:rPr>
              <a:t>¿Qué es el desarrollo de aplicaciones multiplataforma?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</p:spTree>
    <p:extLst>
      <p:ext uri="{BB962C8B-B14F-4D97-AF65-F5344CB8AC3E}">
        <p14:creationId xmlns:p14="http://schemas.microsoft.com/office/powerpoint/2010/main" val="645313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15">
            <a:extLst>
              <a:ext uri="{FF2B5EF4-FFF2-40B4-BE49-F238E27FC236}">
                <a16:creationId xmlns:a16="http://schemas.microsoft.com/office/drawing/2014/main" id="{8F404549-B4DC-481C-926C-DED3EF1C5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17">
            <a:extLst>
              <a:ext uri="{FF2B5EF4-FFF2-40B4-BE49-F238E27FC236}">
                <a16:creationId xmlns:a16="http://schemas.microsoft.com/office/drawing/2014/main" id="{1E8FD5CD-351E-4B06-8B78-BD5102D00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770E182-FFB5-4F8E-B05A-FC837918A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>
            <a:normAutofit/>
          </a:bodyPr>
          <a:lstStyle/>
          <a:p>
            <a:pPr algn="ctr"/>
            <a:r>
              <a:rPr lang="es-MX" dirty="0"/>
              <a:t>Ventajas y desventajas</a:t>
            </a:r>
          </a:p>
        </p:txBody>
      </p:sp>
      <p:pic>
        <p:nvPicPr>
          <p:cNvPr id="5" name="Marcador de contenido 4" descr="Interfaz de usuario gráfica, Diagrama, Aplicación&#10;&#10;Descripción generada automáticamente">
            <a:extLst>
              <a:ext uri="{FF2B5EF4-FFF2-40B4-BE49-F238E27FC236}">
                <a16:creationId xmlns:a16="http://schemas.microsoft.com/office/drawing/2014/main" id="{AF4D9EFB-8505-4D58-9F12-FFA4A0DEE4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1522" y="1492369"/>
            <a:ext cx="6489819" cy="3893891"/>
          </a:xfrm>
          <a:prstGeom prst="rect">
            <a:avLst/>
          </a:prstGeom>
        </p:spPr>
      </p:pic>
      <p:pic>
        <p:nvPicPr>
          <p:cNvPr id="44" name="Marcador de contenido 43" descr="Coche de carreras con relleno sólido">
            <a:extLst>
              <a:ext uri="{FF2B5EF4-FFF2-40B4-BE49-F238E27FC236}">
                <a16:creationId xmlns:a16="http://schemas.microsoft.com/office/drawing/2014/main" id="{D2EFBF43-88E4-4056-8AAC-75BC731BE0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2000" y="1969872"/>
            <a:ext cx="914400" cy="914400"/>
          </a:xfrm>
        </p:spPr>
      </p:pic>
      <p:pic>
        <p:nvPicPr>
          <p:cNvPr id="46" name="Gráfico 45" descr="Audiencia objetivo contorno">
            <a:extLst>
              <a:ext uri="{FF2B5EF4-FFF2-40B4-BE49-F238E27FC236}">
                <a16:creationId xmlns:a16="http://schemas.microsoft.com/office/drawing/2014/main" id="{740B56BC-354F-4AF4-AF73-E5D24E5C9A4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118777" y="2715273"/>
            <a:ext cx="914400" cy="914400"/>
          </a:xfrm>
          <a:prstGeom prst="rect">
            <a:avLst/>
          </a:prstGeom>
        </p:spPr>
      </p:pic>
      <p:pic>
        <p:nvPicPr>
          <p:cNvPr id="48" name="Gráfico 47" descr="Herramientas contorno">
            <a:extLst>
              <a:ext uri="{FF2B5EF4-FFF2-40B4-BE49-F238E27FC236}">
                <a16:creationId xmlns:a16="http://schemas.microsoft.com/office/drawing/2014/main" id="{FD56BF46-4FB0-4BA3-A82A-C3677C96F88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62000" y="3744250"/>
            <a:ext cx="914400" cy="914400"/>
          </a:xfrm>
          <a:prstGeom prst="rect">
            <a:avLst/>
          </a:prstGeom>
        </p:spPr>
      </p:pic>
      <p:pic>
        <p:nvPicPr>
          <p:cNvPr id="50" name="Gráfico 49" descr="Nube con relleno sólido">
            <a:extLst>
              <a:ext uri="{FF2B5EF4-FFF2-40B4-BE49-F238E27FC236}">
                <a16:creationId xmlns:a16="http://schemas.microsoft.com/office/drawing/2014/main" id="{666D3171-D431-4A71-A76E-B99343C6897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118777" y="462899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467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Marcador de contenido 4" descr="Interfaz de usuario gráfica, Aplicación, Icono&#10;&#10;Descripción generada automáticamente">
            <a:extLst>
              <a:ext uri="{FF2B5EF4-FFF2-40B4-BE49-F238E27FC236}">
                <a16:creationId xmlns:a16="http://schemas.microsoft.com/office/drawing/2014/main" id="{AC473320-D001-460D-A7AA-64EADA210E46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 rotWithShape="1">
          <a:blip r:embed="rId2"/>
          <a:srcRect t="9091" r="15152" b="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rgbClr val="43DFF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rgbClr val="43DFF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rgbClr val="43DFF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AD27DF0-C5DA-426D-B3EA-CB2D44B047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>
            <a:normAutofit/>
          </a:bodyPr>
          <a:lstStyle/>
          <a:p>
            <a:r>
              <a:rPr lang="es-MX" sz="4000">
                <a:solidFill>
                  <a:schemeClr val="bg1"/>
                </a:solidFill>
              </a:rPr>
              <a:t>Que se debe considerar </a:t>
            </a:r>
          </a:p>
        </p:txBody>
      </p:sp>
      <p:sp>
        <p:nvSpPr>
          <p:cNvPr id="6" name="Subtítulo 5">
            <a:extLst>
              <a:ext uri="{FF2B5EF4-FFF2-40B4-BE49-F238E27FC236}">
                <a16:creationId xmlns:a16="http://schemas.microsoft.com/office/drawing/2014/main" id="{FBF8E080-45C3-43C4-A202-13D1DFDEDE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>
            <a:normAutofit/>
          </a:bodyPr>
          <a:lstStyle/>
          <a:p>
            <a:endParaRPr lang="es-MX">
              <a:solidFill>
                <a:srgbClr val="43DFF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1666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/>
              <a:t>Panorama competitivo</a:t>
            </a:r>
          </a:p>
        </p:txBody>
      </p:sp>
      <p:pic>
        <p:nvPicPr>
          <p:cNvPr id="11" name="Marcador de posición de contenido 4" descr="Gráficos">
            <a:extLst>
              <a:ext uri="{FF2B5EF4-FFF2-40B4-BE49-F238E27FC236}">
                <a16:creationId xmlns:a16="http://schemas.microsoft.com/office/drawing/2014/main" id="{47D9BE16-119C-43B2-9AE6-18C4A150C0E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>
          <a:xfrm>
            <a:off x="581025" y="2231480"/>
            <a:ext cx="5422900" cy="3625353"/>
          </a:xfrm>
        </p:spPr>
      </p:pic>
      <p:pic>
        <p:nvPicPr>
          <p:cNvPr id="18" name="Marcador de contenido 17">
            <a:extLst>
              <a:ext uri="{FF2B5EF4-FFF2-40B4-BE49-F238E27FC236}">
                <a16:creationId xmlns:a16="http://schemas.microsoft.com/office/drawing/2014/main" id="{BFEA8EC1-23A4-4843-A9C3-AE771D73392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201812" y="2571845"/>
            <a:ext cx="5395426" cy="2944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607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B5E69AB7-0D68-4C73-9EED-295637AAB0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034" r="563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rgbClr val="E4992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rgbClr val="E4992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rgbClr val="E4992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79C3EEA-7E45-4B96-BB57-4D8C40FD42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s-MX" sz="2800" b="1" i="0">
                <a:solidFill>
                  <a:schemeClr val="bg1"/>
                </a:solidFill>
                <a:effectLst/>
                <a:latin typeface="lato" panose="020F0502020204030203" pitchFamily="34" charset="0"/>
              </a:rPr>
              <a:t>herramientas multiplataforma populares</a:t>
            </a:r>
            <a:br>
              <a:rPr lang="es-MX" sz="2800" b="1" i="0">
                <a:solidFill>
                  <a:schemeClr val="bg1"/>
                </a:solidFill>
                <a:effectLst/>
                <a:latin typeface="lato" panose="020F0502020204030203" pitchFamily="34" charset="0"/>
              </a:rPr>
            </a:br>
            <a:endParaRPr lang="es-MX" sz="2800">
              <a:solidFill>
                <a:schemeClr val="bg1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1B1A157-5C47-4F8A-BE41-91AA6589EB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>
            <a:normAutofit/>
          </a:bodyPr>
          <a:lstStyle/>
          <a:p>
            <a:endParaRPr lang="es-MX">
              <a:solidFill>
                <a:srgbClr val="E4992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3707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078A52F-85EA-4C0B-962B-D9D9DD4DD7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9797D5-5700-4683-B30A-5B4D56CB8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856A7B9-9801-42EC-A4C9-7E22A56EF5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AD54DB8-C150-4290-85D6-F5B0262BFE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Marcador de contenido 4" descr="Imagen que contiene cuarto, escena&#10;&#10;Descripción generada automáticamente">
            <a:extLst>
              <a:ext uri="{FF2B5EF4-FFF2-40B4-BE49-F238E27FC236}">
                <a16:creationId xmlns:a16="http://schemas.microsoft.com/office/drawing/2014/main" id="{D41B2999-4D9C-43FE-929F-92519B215B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697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rgbClr val="36C7F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rgbClr val="36C7F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rgbClr val="36C7F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79144F0-8087-4D55-B181-767F05D3D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4572000"/>
            <a:ext cx="10993549" cy="89524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dirty="0"/>
              <a:t>Xamarin </a:t>
            </a:r>
          </a:p>
        </p:txBody>
      </p:sp>
    </p:spTree>
    <p:extLst>
      <p:ext uri="{BB962C8B-B14F-4D97-AF65-F5344CB8AC3E}">
        <p14:creationId xmlns:p14="http://schemas.microsoft.com/office/powerpoint/2010/main" val="28303950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29">
            <a:extLst>
              <a:ext uri="{FF2B5EF4-FFF2-40B4-BE49-F238E27FC236}">
                <a16:creationId xmlns:a16="http://schemas.microsoft.com/office/drawing/2014/main" id="{A078A52F-85EA-4C0B-962B-D9D9DD4DD7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6" name="Rectangle 31">
            <a:extLst>
              <a:ext uri="{FF2B5EF4-FFF2-40B4-BE49-F238E27FC236}">
                <a16:creationId xmlns:a16="http://schemas.microsoft.com/office/drawing/2014/main" id="{919797D5-5700-4683-B30A-5B4D56CB8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7" name="Rectangle 33">
            <a:extLst>
              <a:ext uri="{FF2B5EF4-FFF2-40B4-BE49-F238E27FC236}">
                <a16:creationId xmlns:a16="http://schemas.microsoft.com/office/drawing/2014/main" id="{4856A7B9-9801-42EC-A4C9-7E22A56EF5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8" name="Rectangle 35">
            <a:extLst>
              <a:ext uri="{FF2B5EF4-FFF2-40B4-BE49-F238E27FC236}">
                <a16:creationId xmlns:a16="http://schemas.microsoft.com/office/drawing/2014/main" id="{8AD54DB8-C150-4290-85D6-F5B0262BFE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49" name="Rectangle 37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Marcador de contenido 4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2DB2B9F0-2F80-4F61-B87E-999AAC7565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179" t="9091" r="391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40" name="Group 39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rgbClr val="46E4FE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rgbClr val="46E4FE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rgbClr val="46E4FE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45" name="Rectangle 44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074F209-D044-45F4-8423-49C04BD9E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4572000"/>
            <a:ext cx="10993549" cy="89524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dirty="0"/>
              <a:t>Flutter</a:t>
            </a:r>
          </a:p>
        </p:txBody>
      </p:sp>
    </p:spTree>
    <p:extLst>
      <p:ext uri="{BB962C8B-B14F-4D97-AF65-F5344CB8AC3E}">
        <p14:creationId xmlns:p14="http://schemas.microsoft.com/office/powerpoint/2010/main" val="17379140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 descr="Imagen que contiene Diagrama&#10;&#10;Descripción generada automáticamente">
            <a:extLst>
              <a:ext uri="{FF2B5EF4-FFF2-40B4-BE49-F238E27FC236}">
                <a16:creationId xmlns:a16="http://schemas.microsoft.com/office/drawing/2014/main" id="{CFF4EB5B-067F-4C5A-8E4D-512B9B8D90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91" r="909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rgbClr val="5698EE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rgbClr val="5698EE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rgbClr val="5698EE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95DA41B-0AED-4F33-AED5-DEA4E67F78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>
            <a:normAutofit/>
          </a:bodyPr>
          <a:lstStyle/>
          <a:p>
            <a:pPr algn="ctr"/>
            <a:r>
              <a:rPr lang="es-MX" sz="4000" dirty="0" err="1">
                <a:solidFill>
                  <a:schemeClr val="bg1"/>
                </a:solidFill>
              </a:rPr>
              <a:t>IOnic</a:t>
            </a:r>
            <a:endParaRPr lang="es-MX" sz="4000" dirty="0">
              <a:solidFill>
                <a:schemeClr val="bg1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2867F90-3D6A-4B9B-8899-21B9BE2079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>
            <a:normAutofit/>
          </a:bodyPr>
          <a:lstStyle/>
          <a:p>
            <a:endParaRPr lang="es-MX">
              <a:solidFill>
                <a:srgbClr val="5698E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8396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Dividendo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F69AFF4-BB30-4BA0-AD22-82CC3C4327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A0CF3B2-1F0F-4FC5-8002-3E4869ABAD5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EBC12AA-1C15-4500-BC9C-8EE83A441DE9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Diseño tecnológico</Template>
  <TotalTime>62</TotalTime>
  <Words>35</Words>
  <Application>Microsoft Office PowerPoint</Application>
  <PresentationFormat>Panorámica</PresentationFormat>
  <Paragraphs>14</Paragraphs>
  <Slides>12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7" baseType="lpstr">
      <vt:lpstr>Calibri</vt:lpstr>
      <vt:lpstr>Gill Sans MT</vt:lpstr>
      <vt:lpstr>lato</vt:lpstr>
      <vt:lpstr>Wingdings 2</vt:lpstr>
      <vt:lpstr>Dividendo</vt:lpstr>
      <vt:lpstr>Cross platform development tools</vt:lpstr>
      <vt:lpstr>¿Qué es el desarrollo de aplicaciones multiplataforma?</vt:lpstr>
      <vt:lpstr>Ventajas y desventajas</vt:lpstr>
      <vt:lpstr>Que se debe considerar </vt:lpstr>
      <vt:lpstr>Panorama competitivo</vt:lpstr>
      <vt:lpstr>herramientas multiplataforma populares </vt:lpstr>
      <vt:lpstr>Xamarin </vt:lpstr>
      <vt:lpstr>Flutter</vt:lpstr>
      <vt:lpstr>IOnic</vt:lpstr>
      <vt:lpstr>React native</vt:lpstr>
      <vt:lpstr>Presentación de PowerPoint</vt:lpstr>
      <vt:lpstr>Gracias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Cross platform development tools</dc:title>
  <dc:creator>[Est - IDS] VARGAS SAVINON, GREGORY ALEJANDRO</dc:creator>
  <cp:lastModifiedBy>[Est - IDS] VARGAS SAVINON, GREGORY ALEJANDRO</cp:lastModifiedBy>
  <cp:revision>1</cp:revision>
  <dcterms:created xsi:type="dcterms:W3CDTF">2021-09-17T17:05:25Z</dcterms:created>
  <dcterms:modified xsi:type="dcterms:W3CDTF">2021-09-17T18:07:30Z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