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, Flecha&#10;&#10;Descripción generada automáticamente">
            <a:extLst>
              <a:ext uri="{FF2B5EF4-FFF2-40B4-BE49-F238E27FC236}">
                <a16:creationId xmlns:a16="http://schemas.microsoft.com/office/drawing/2014/main" id="{43503C02-6596-4C65-BDB0-32FB34B8D0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2642" r="8472" b="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8F3996-D5B7-4DD9-9846-76BBF46A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s-MX" dirty="0"/>
              <a:t>Rapid 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 (RAD)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6E52A-EA70-4E42-AE00-AFB932EAD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C58C8-6747-4C41-B430-EEA5851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5 pasos o fases en RAD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42F8665-CE02-4427-8C5A-10C5CE3D4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246" y="640080"/>
            <a:ext cx="9480885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410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A1AAA-1F1A-4CE9-98D9-659E63F7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Programacion Orientada a OBjetos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B1B9C39B-149A-494E-9450-F017B7E5E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1864" y="640080"/>
            <a:ext cx="4803648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079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33832-AC29-4F90-981B-62360E26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Caracteristicas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1286910-8ED8-4973-8DEE-AE0E7B8E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14" b="-3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5530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29</TotalTime>
  <Words>17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Rapid application development (RAD)</vt:lpstr>
      <vt:lpstr>5 pasos o fases en RAD</vt:lpstr>
      <vt:lpstr>Programacion Orientada a OBjetos</vt:lpstr>
      <vt:lpstr>Caracteristicas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application development (RAD)</dc:title>
  <dc:creator>[Est - IDS] VARGAS SAVINON, GREGORY ALEJANDRO</dc:creator>
  <cp:lastModifiedBy>[Est - IDS] VARGAS SAVINON, GREGORY ALEJANDRO</cp:lastModifiedBy>
  <cp:revision>1</cp:revision>
  <dcterms:created xsi:type="dcterms:W3CDTF">2021-08-20T22:42:08Z</dcterms:created>
  <dcterms:modified xsi:type="dcterms:W3CDTF">2021-08-20T23:11:24Z</dcterms:modified>
</cp:coreProperties>
</file>