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398ad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398ad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398adb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398adb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398adb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398adb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398adb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398adb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398adb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398adb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398adb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398adb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398adb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398adb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398adb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398adb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TrueBuddy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Martin Molan, Gregor Žunič, Nik Tomažič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education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</a:t>
            </a:r>
            <a:r>
              <a:rPr lang="en-GB"/>
              <a:t> to quality educational resources -&gt; X5GON</a:t>
            </a:r>
            <a:endParaRPr i="1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Access to learning </a:t>
            </a:r>
            <a:r>
              <a:rPr lang="en-GB"/>
              <a:t>community</a:t>
            </a:r>
            <a:r>
              <a:rPr lang="en-GB"/>
              <a:t> -&gt; TrueBuddy </a:t>
            </a:r>
            <a:r>
              <a:rPr lang="en-GB">
                <a:solidFill>
                  <a:srgbClr val="E06666"/>
                </a:solidFill>
              </a:rPr>
              <a:t>(connecting people only possible with our AI engine)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Who is the best learning buddy? Someone who has: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Similar </a:t>
            </a:r>
            <a:r>
              <a:rPr lang="en-GB"/>
              <a:t>interests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Similar skill level in relevant topics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Vision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 that have no access to traditional education: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Developing </a:t>
            </a:r>
            <a:r>
              <a:rPr lang="en-GB"/>
              <a:t>countries</a:t>
            </a:r>
            <a:r>
              <a:rPr lang="en-GB"/>
              <a:t> (sub saharan Africa)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Socio-economic </a:t>
            </a:r>
            <a:r>
              <a:rPr lang="en-GB"/>
              <a:t>circumstances</a:t>
            </a:r>
            <a:r>
              <a:rPr lang="en-GB"/>
              <a:t> (single parents, full time employed…)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Accessibility constraints (</a:t>
            </a:r>
            <a:r>
              <a:rPr lang="en-GB"/>
              <a:t>students with disabilities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-&gt; Traditional education (higher education) is not accessible to everyone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 i="1">
              <a:solidFill>
                <a:srgbClr val="E06666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 student according to their interests and skill: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Materials and feedback from </a:t>
            </a:r>
            <a:r>
              <a:rPr lang="en-GB"/>
              <a:t>quizzes</a:t>
            </a:r>
            <a:r>
              <a:rPr lang="en-GB"/>
              <a:t> -&gt; </a:t>
            </a:r>
            <a:r>
              <a:rPr b="1" lang="en-GB"/>
              <a:t>TrueBuddy</a:t>
            </a:r>
            <a:r>
              <a:rPr lang="en-GB"/>
              <a:t> -&gt;</a:t>
            </a:r>
            <a:r>
              <a:rPr lang="en-GB"/>
              <a:t> comprehensive profile of the student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our platform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features</a:t>
            </a:r>
            <a:r>
              <a:rPr lang="en-GB"/>
              <a:t>: </a:t>
            </a:r>
            <a:r>
              <a:rPr lang="en-GB"/>
              <a:t>efficient</a:t>
            </a:r>
            <a:r>
              <a:rPr lang="en-GB"/>
              <a:t> estimation of learning preferences and skills from generated </a:t>
            </a:r>
            <a:r>
              <a:rPr lang="en-GB"/>
              <a:t>quizzes</a:t>
            </a:r>
            <a:endParaRPr i="1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Use of the features</a:t>
            </a:r>
            <a:r>
              <a:rPr lang="en-GB"/>
              <a:t>: match users with similar skill level and similar preferences: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Online </a:t>
            </a:r>
            <a:r>
              <a:rPr lang="en-GB"/>
              <a:t>collaboration via real time translation messenger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Real world </a:t>
            </a:r>
            <a:r>
              <a:rPr lang="en-GB"/>
              <a:t>collaboration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courses as curated playlists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Skills and preferences of</a:t>
            </a:r>
            <a:r>
              <a:rPr lang="en-GB"/>
              <a:t> students</a:t>
            </a:r>
            <a:r>
              <a:rPr lang="en-GB"/>
              <a:t> are estimated on curated collections (playlists) of learning materials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Befriend, m</a:t>
            </a:r>
            <a:r>
              <a:rPr lang="en-GB"/>
              <a:t>essage or </a:t>
            </a:r>
            <a:r>
              <a:rPr lang="en-GB"/>
              <a:t>challenge</a:t>
            </a:r>
            <a:r>
              <a:rPr lang="en-GB"/>
              <a:t> users of similar </a:t>
            </a:r>
            <a:r>
              <a:rPr lang="en-GB"/>
              <a:t>strength</a:t>
            </a:r>
            <a:r>
              <a:rPr lang="en-GB"/>
              <a:t> to compete on the </a:t>
            </a:r>
            <a:r>
              <a:rPr lang="en-GB"/>
              <a:t>same</a:t>
            </a:r>
            <a:r>
              <a:rPr lang="en-GB"/>
              <a:t> playlist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algorithm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Transparent, scalable and distributable</a:t>
            </a:r>
            <a:r>
              <a:rPr lang="en-GB"/>
              <a:t> Bayesian approach; preferences are modeled as Gaussian weights (mean and variance)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Skill estimation (mean)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Confidence estimation (variance)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algorithm - jupyter notebooks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-&gt; Model is transparent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For user: visualization of learned skills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For domain experts: insights about learning preferences, ML building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-&gt; Model learns fast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OER: pilot testing stage, published paper -&gt; key takeaway: models learns faster than relevant baselines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-&gt; Traditional ML approaches (collaborative filtering, Knowledge tracing) are insufficient for proposed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TrueBuddy infrastructure</a:t>
            </a:r>
            <a:endParaRPr i="1">
              <a:solidFill>
                <a:srgbClr val="E06666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user interface (</a:t>
            </a:r>
            <a:r>
              <a:rPr lang="en-GB"/>
              <a:t>frontend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Model and </a:t>
            </a:r>
            <a:r>
              <a:rPr lang="en-GB"/>
              <a:t>database </a:t>
            </a:r>
            <a:r>
              <a:rPr lang="en-GB"/>
              <a:t>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TrueBuddy matching algorithm and quizz generation exposed with rest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