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0"/>
  </p:normalViewPr>
  <p:slideViewPr>
    <p:cSldViewPr snapToGrid="0">
      <p:cViewPr varScale="1">
        <p:scale>
          <a:sx n="56" d="100"/>
          <a:sy n="56" d="100"/>
        </p:scale>
        <p:origin x="77" y="9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C22D-680D-4D53-BB0D-706ACA202315}" type="datetimeFigureOut">
              <a:rPr lang="en-US" smtClean="0"/>
              <a:t>9/13/2013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5447-7CFF-4DEB-8827-9D1368D7A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04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C22D-680D-4D53-BB0D-706ACA202315}" type="datetimeFigureOut">
              <a:rPr lang="en-US" smtClean="0"/>
              <a:t>9/13/2013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5447-7CFF-4DEB-8827-9D1368D7A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18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C22D-680D-4D53-BB0D-706ACA202315}" type="datetimeFigureOut">
              <a:rPr lang="en-US" smtClean="0"/>
              <a:t>9/13/2013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5447-7CFF-4DEB-8827-9D1368D7A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77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C22D-680D-4D53-BB0D-706ACA202315}" type="datetimeFigureOut">
              <a:rPr lang="en-US" smtClean="0"/>
              <a:t>9/13/2013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5447-7CFF-4DEB-8827-9D1368D7A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40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C22D-680D-4D53-BB0D-706ACA202315}" type="datetimeFigureOut">
              <a:rPr lang="en-US" smtClean="0"/>
              <a:t>9/13/2013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5447-7CFF-4DEB-8827-9D1368D7A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16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C22D-680D-4D53-BB0D-706ACA202315}" type="datetimeFigureOut">
              <a:rPr lang="en-US" smtClean="0"/>
              <a:t>9/13/2013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5447-7CFF-4DEB-8827-9D1368D7A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4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C22D-680D-4D53-BB0D-706ACA202315}" type="datetimeFigureOut">
              <a:rPr lang="en-US" smtClean="0"/>
              <a:t>9/13/2013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5447-7CFF-4DEB-8827-9D1368D7A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52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C22D-680D-4D53-BB0D-706ACA202315}" type="datetimeFigureOut">
              <a:rPr lang="en-US" smtClean="0"/>
              <a:t>9/13/2013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5447-7CFF-4DEB-8827-9D1368D7A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1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C22D-680D-4D53-BB0D-706ACA202315}" type="datetimeFigureOut">
              <a:rPr lang="en-US" smtClean="0"/>
              <a:t>9/13/2013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5447-7CFF-4DEB-8827-9D1368D7A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77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C22D-680D-4D53-BB0D-706ACA202315}" type="datetimeFigureOut">
              <a:rPr lang="en-US" smtClean="0"/>
              <a:t>9/13/2013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5447-7CFF-4DEB-8827-9D1368D7A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92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C22D-680D-4D53-BB0D-706ACA202315}" type="datetimeFigureOut">
              <a:rPr lang="en-US" smtClean="0"/>
              <a:t>9/13/2013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5447-7CFF-4DEB-8827-9D1368D7A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07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1C22D-680D-4D53-BB0D-706ACA202315}" type="datetimeFigureOut">
              <a:rPr lang="en-US" smtClean="0"/>
              <a:t>9/13/2013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F5447-7CFF-4DEB-8827-9D1368D7A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35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2.jpg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p.net/mvc/tutorials/getting-started-with-ef-using-mvc/implementing-the-repository-and-unit-of-work-patterns-in-an-asp-net-mvc-applica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Why Separate Code into Layers?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399" y="3347496"/>
            <a:ext cx="4581940" cy="274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80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Separation provides options: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835" y="1262270"/>
            <a:ext cx="2289313" cy="15739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579" y="3089551"/>
            <a:ext cx="2602569" cy="14907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84953" y="4377084"/>
            <a:ext cx="3084195" cy="21790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459" y="2549978"/>
            <a:ext cx="6050053" cy="238469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47729" y="4778119"/>
            <a:ext cx="2597309" cy="191680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65083" y="1286952"/>
            <a:ext cx="2019870" cy="153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851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Separation is achieved by allow items to be decoupled: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42946" y="1924335"/>
            <a:ext cx="7042245" cy="4408226"/>
          </a:xfrm>
        </p:spPr>
      </p:pic>
    </p:spTree>
    <p:extLst>
      <p:ext uri="{BB962C8B-B14F-4D97-AF65-F5344CB8AC3E}">
        <p14:creationId xmlns:p14="http://schemas.microsoft.com/office/powerpoint/2010/main" val="3453561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 levels of decoupling can add even more </a:t>
            </a:r>
            <a:r>
              <a:rPr lang="en-US" dirty="0" err="1" smtClean="0"/>
              <a:t>flexbility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62816" y="3623421"/>
            <a:ext cx="2770211" cy="28575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8613" y="2180515"/>
            <a:ext cx="3944203" cy="39746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19" y="4203380"/>
            <a:ext cx="3558085" cy="23720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842" y="2048888"/>
            <a:ext cx="2694438" cy="17962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278" y="1846530"/>
            <a:ext cx="3363741" cy="208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428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same is true with code!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7" y="2769052"/>
            <a:ext cx="3176215" cy="1905729"/>
          </a:xfrm>
          <a:prstGeom prst="rect">
            <a:avLst/>
          </a:prstGeom>
        </p:spPr>
      </p:pic>
      <p:pic>
        <p:nvPicPr>
          <p:cNvPr id="10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98472" y="4690314"/>
            <a:ext cx="2101469" cy="2167686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6488" y="3063519"/>
            <a:ext cx="2242249" cy="14948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445" y="1267227"/>
            <a:ext cx="2223348" cy="1482232"/>
          </a:xfrm>
          <a:prstGeom prst="rect">
            <a:avLst/>
          </a:prstGeom>
        </p:spPr>
      </p:pic>
      <p:pic>
        <p:nvPicPr>
          <p:cNvPr id="13" name="Content Placeholder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302" y="1517962"/>
            <a:ext cx="7497170" cy="534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1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Timely tutorial </a:t>
            </a:r>
            <a:r>
              <a:rPr lang="en-US" smtClean="0"/>
              <a:t>more info: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01254" y="3922678"/>
            <a:ext cx="87072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http://www.asp.net/mvc/tutorials/getting-started-with-ef-using-mvc/implementing-the-repository-and-unit-of-work-patterns-in-an-asp-net-mvc-application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759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44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Why Separate Code into Layers?</vt:lpstr>
      <vt:lpstr>Separation provides options:</vt:lpstr>
      <vt:lpstr>Separation is achieved by allow items to be decoupled:</vt:lpstr>
      <vt:lpstr>Addition levels of decoupling can add even more flexbility</vt:lpstr>
      <vt:lpstr>The same is true with code!</vt:lpstr>
      <vt:lpstr>Timely tutorial more info: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Separate Code into Layers?</dc:title>
  <dc:creator>Rob Zelt</dc:creator>
  <cp:lastModifiedBy>Rob Zelt</cp:lastModifiedBy>
  <cp:revision>5</cp:revision>
  <dcterms:created xsi:type="dcterms:W3CDTF">2013-09-13T18:49:27Z</dcterms:created>
  <dcterms:modified xsi:type="dcterms:W3CDTF">2013-09-13T19:27:19Z</dcterms:modified>
</cp:coreProperties>
</file>