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10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22AD-035A-47EE-8DF2-EB81E15D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086F2-0CA5-48E5-8EE4-A8FF1AB2E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648A-6794-45E5-A4F6-55114BE1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D5A5-25B8-4182-B897-EBC7D81F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5121-5A06-456D-931A-562346F9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B45E-87DB-464B-B5B4-A2022B60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294E1-FE1E-454B-B78D-53263D65F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7307-A537-40B1-A699-E4FDE6BA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7756-C00B-4706-B30A-0BA6E3EC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FC07-A5C8-4EE0-8A47-D90311A6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5BA1E-66C7-4E6E-80D7-C76903F0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42B9A-C27A-437B-B179-8DEBD886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D9F9-37B3-4DD2-AFF9-48457C47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DE75-DAA6-49B0-AE39-F5E921F5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90E6-C07B-47A0-8659-45FE3E3F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EE9-5F94-4A95-BFEE-88535E34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EE4E-9D3A-4D9D-B2AD-401E84E8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F5BE-1DF1-4B0E-85D3-8950C871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841C-1626-4288-ADA3-C699B15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68CE-D067-49C6-AE60-D6EFBA67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1E99-9946-4F4F-A5B1-637FD644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5C98-591D-4BF0-A153-B84F3B58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6D44-03EC-4421-9D30-E2BB8908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3587-574A-4EEC-A294-23F5616B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A547-5942-4707-BF42-BA11F8EC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C880-A53E-47DE-AD03-51CCF80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A341-C8D3-4BC3-AC6B-FC5D51A7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5B3A-D436-4CFB-BC22-3D30C23D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AEAE-880C-4A86-BF60-7AF36872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4DE-A5EC-4E1A-B107-25BE7D8C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6786-3690-49F2-B10B-0EAE385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7286-CE52-418D-AAF2-CF884801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E6DE-8345-4B42-8FBC-5FFF113CB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234AE-F509-463C-A8D3-682C998D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4DC19-D0A6-4EF7-BD0F-81ABC36BE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0BDA5-254B-4366-866A-010299620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00E8D-006A-486A-AA81-2FA5529D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163D2-38E2-4A14-99CE-51B90ED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83994-0F7C-4DDA-BF61-4ECD10CA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C43A-A747-4BF0-81A8-791C8F50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4AE0D-CC09-4B05-A010-214283FC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A6B4B-7472-49CA-BD8B-9B75DC91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167AF-14AB-45AE-96E4-DE59C558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A41D0-3003-49F2-846D-8F9AD76B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EE353-730E-4515-85DF-59501AF1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66366-AC68-4F6D-B4CC-8138AFEC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EEDE-025C-4E5F-B7BE-C276E408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2C18-5BD3-4819-9B44-25719355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A16A8-C5FD-4C2A-A6DF-7CEA0851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2F496-70EA-4948-BCF1-3FFEBE5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568AA-4F8E-4DCE-A49F-DBDAACBC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9DF0-B4C6-4F35-B694-0A373AC0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5E3C-88DD-4856-B61C-3B8BF157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80B9A-BC87-49F7-89F5-A82C3B23C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520A-96B9-4D5A-8D53-922AA782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721E-5F24-4735-8EC8-AA50D10C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4B74-4AA4-423C-89B3-ED69BC8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9EF3-3D28-4FE8-A528-92211940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74EB8-65AD-407F-9D9F-8802C0A0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9EB9-0D35-4107-8946-A086D3EB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A129-DF76-43A7-B65B-A9B1F4A26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E609-1A90-4594-B71C-E05729DC030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105E-7B59-418A-B584-474F62BC1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7EE8-5DB1-4C66-85FB-85095442A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625E-E2D7-4A63-A0AA-9C330479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4EE02-B4E5-4627-826D-A5937E3AD593}"/>
              </a:ext>
            </a:extLst>
          </p:cNvPr>
          <p:cNvGrpSpPr/>
          <p:nvPr/>
        </p:nvGrpSpPr>
        <p:grpSpPr>
          <a:xfrm>
            <a:off x="3747195" y="931033"/>
            <a:ext cx="5102166" cy="4785204"/>
            <a:chOff x="3879275" y="991993"/>
            <a:chExt cx="5102166" cy="4785204"/>
          </a:xfrm>
          <a:solidFill>
            <a:srgbClr val="F3F3F3"/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170273-7D3E-4AF1-B76E-6AED0C2B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938" y="991993"/>
              <a:ext cx="4767691" cy="266090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D4C8C0-B557-4FD3-B640-8C7392CC8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57" r="2164"/>
            <a:stretch/>
          </p:blipFill>
          <p:spPr>
            <a:xfrm>
              <a:off x="3879275" y="3652902"/>
              <a:ext cx="4767691" cy="2124295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51F84F-DF49-4B55-8215-820DB9C24F65}"/>
                </a:ext>
              </a:extLst>
            </p:cNvPr>
            <p:cNvSpPr/>
            <p:nvPr/>
          </p:nvSpPr>
          <p:spPr>
            <a:xfrm>
              <a:off x="8646967" y="991993"/>
              <a:ext cx="334474" cy="4785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F63390-FB72-4065-93EA-B9AEBD5A2658}"/>
                </a:ext>
              </a:extLst>
            </p:cNvPr>
            <p:cNvSpPr txBox="1"/>
            <p:nvPr/>
          </p:nvSpPr>
          <p:spPr>
            <a:xfrm rot="16200000">
              <a:off x="8010742" y="4576273"/>
              <a:ext cx="1488913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Raleway" pitchFamily="2" charset="0"/>
                </a:rPr>
                <a:t>Supply ratio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01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Hendrickson, Gregory R</dc:creator>
  <cp:lastModifiedBy>Hendrickson, Gregory R</cp:lastModifiedBy>
  <cp:revision>3</cp:revision>
  <dcterms:created xsi:type="dcterms:W3CDTF">2023-10-21T19:29:40Z</dcterms:created>
  <dcterms:modified xsi:type="dcterms:W3CDTF">2023-10-21T19:49:22Z</dcterms:modified>
</cp:coreProperties>
</file>