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C1BE4-26C5-4145-A648-9F3F895E912E}" v="3" dt="2024-07-21T00:20:11.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9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Robel" userId="851615d8cdf39224" providerId="LiveId" clId="{0E4C1BE4-26C5-4145-A648-9F3F895E912E}"/>
    <pc:docChg chg="undo custSel modSld">
      <pc:chgData name="Greg Robel" userId="851615d8cdf39224" providerId="LiveId" clId="{0E4C1BE4-26C5-4145-A648-9F3F895E912E}" dt="2024-07-23T19:01:59.789" v="2336" actId="20577"/>
      <pc:docMkLst>
        <pc:docMk/>
      </pc:docMkLst>
      <pc:sldChg chg="addSp modSp mod">
        <pc:chgData name="Greg Robel" userId="851615d8cdf39224" providerId="LiveId" clId="{0E4C1BE4-26C5-4145-A648-9F3F895E912E}" dt="2024-07-23T19:01:59.789" v="2336" actId="20577"/>
        <pc:sldMkLst>
          <pc:docMk/>
          <pc:sldMk cId="0" sldId="256"/>
        </pc:sldMkLst>
        <pc:spChg chg="add mod">
          <ac:chgData name="Greg Robel" userId="851615d8cdf39224" providerId="LiveId" clId="{0E4C1BE4-26C5-4145-A648-9F3F895E912E}" dt="2024-07-20T23:25:06.932" v="1" actId="767"/>
          <ac:spMkLst>
            <pc:docMk/>
            <pc:sldMk cId="0" sldId="256"/>
            <ac:spMk id="2" creationId="{BEF0B987-27D2-FFE8-64E3-DE2DDF268FD7}"/>
          </ac:spMkLst>
        </pc:spChg>
        <pc:spChg chg="mod">
          <ac:chgData name="Greg Robel" userId="851615d8cdf39224" providerId="LiveId" clId="{0E4C1BE4-26C5-4145-A648-9F3F895E912E}" dt="2024-07-23T18:37:24.486" v="1924" actId="20577"/>
          <ac:spMkLst>
            <pc:docMk/>
            <pc:sldMk cId="0" sldId="256"/>
            <ac:spMk id="34" creationId="{00000000-0000-0000-0000-000000000000}"/>
          </ac:spMkLst>
        </pc:spChg>
        <pc:spChg chg="mod">
          <ac:chgData name="Greg Robel" userId="851615d8cdf39224" providerId="LiveId" clId="{0E4C1BE4-26C5-4145-A648-9F3F895E912E}" dt="2024-07-21T00:26:35.779" v="1912" actId="1076"/>
          <ac:spMkLst>
            <pc:docMk/>
            <pc:sldMk cId="0" sldId="256"/>
            <ac:spMk id="35" creationId="{00000000-0000-0000-0000-000000000000}"/>
          </ac:spMkLst>
        </pc:spChg>
        <pc:spChg chg="mod">
          <ac:chgData name="Greg Robel" userId="851615d8cdf39224" providerId="LiveId" clId="{0E4C1BE4-26C5-4145-A648-9F3F895E912E}" dt="2024-07-21T00:10:33.182" v="1425" actId="20577"/>
          <ac:spMkLst>
            <pc:docMk/>
            <pc:sldMk cId="0" sldId="256"/>
            <ac:spMk id="36" creationId="{00000000-0000-0000-0000-000000000000}"/>
          </ac:spMkLst>
        </pc:spChg>
        <pc:spChg chg="mod">
          <ac:chgData name="Greg Robel" userId="851615d8cdf39224" providerId="LiveId" clId="{0E4C1BE4-26C5-4145-A648-9F3F895E912E}" dt="2024-07-21T00:23:53.476" v="1842" actId="1076"/>
          <ac:spMkLst>
            <pc:docMk/>
            <pc:sldMk cId="0" sldId="256"/>
            <ac:spMk id="37" creationId="{00000000-0000-0000-0000-000000000000}"/>
          </ac:spMkLst>
        </pc:spChg>
        <pc:spChg chg="mod">
          <ac:chgData name="Greg Robel" userId="851615d8cdf39224" providerId="LiveId" clId="{0E4C1BE4-26C5-4145-A648-9F3F895E912E}" dt="2024-07-21T00:27:55.251" v="1918" actId="1076"/>
          <ac:spMkLst>
            <pc:docMk/>
            <pc:sldMk cId="0" sldId="256"/>
            <ac:spMk id="38" creationId="{00000000-0000-0000-0000-000000000000}"/>
          </ac:spMkLst>
        </pc:spChg>
        <pc:spChg chg="mod">
          <ac:chgData name="Greg Robel" userId="851615d8cdf39224" providerId="LiveId" clId="{0E4C1BE4-26C5-4145-A648-9F3F895E912E}" dt="2024-07-21T00:21:10.461" v="1778" actId="20577"/>
          <ac:spMkLst>
            <pc:docMk/>
            <pc:sldMk cId="0" sldId="256"/>
            <ac:spMk id="46" creationId="{00000000-0000-0000-0000-000000000000}"/>
          </ac:spMkLst>
        </pc:spChg>
        <pc:spChg chg="mod">
          <ac:chgData name="Greg Robel" userId="851615d8cdf39224" providerId="LiveId" clId="{0E4C1BE4-26C5-4145-A648-9F3F895E912E}" dt="2024-07-21T00:28:00.054" v="1920" actId="1076"/>
          <ac:spMkLst>
            <pc:docMk/>
            <pc:sldMk cId="0" sldId="256"/>
            <ac:spMk id="47" creationId="{00000000-0000-0000-0000-000000000000}"/>
          </ac:spMkLst>
        </pc:spChg>
        <pc:spChg chg="mod">
          <ac:chgData name="Greg Robel" userId="851615d8cdf39224" providerId="LiveId" clId="{0E4C1BE4-26C5-4145-A648-9F3F895E912E}" dt="2024-07-23T19:01:59.789" v="2336"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55538"/>
            <a:ext cx="4324418" cy="1382535"/>
          </a:xfrm>
          <a:prstGeom prst="rect">
            <a:avLst/>
          </a:prstGeom>
          <a:noFill/>
          <a:ln>
            <a:noFill/>
          </a:ln>
        </p:spPr>
        <p:txBody>
          <a:bodyPr spcFirstLastPara="1" wrap="square" lIns="91425" tIns="45700" rIns="91425" bIns="45700" anchor="t" anchorCtr="0">
            <a:noAutofit/>
          </a:bodyPr>
          <a:lstStyle/>
          <a:p>
            <a:pPr lvl="0"/>
            <a:r>
              <a:rPr lang="en-AU" sz="1070" dirty="0"/>
              <a:t>Big Mountain Resort, a ski resort in Northwestern Montana, has recently installed a new chair lift. As a result its annual operating cost has increased by $1,540,000. Its pricing strategy has been  to charge a premium above the average price of resorts in its market segment. Management realizes that this does not take into account the relative importance of some facilities compared to others. They have asked for guidance about setting their prices using a data-driven approach.</a:t>
            </a:r>
            <a:endParaRPr dirty="0"/>
          </a:p>
        </p:txBody>
      </p:sp>
      <p:sp>
        <p:nvSpPr>
          <p:cNvPr id="35" name="Google Shape;35;p1"/>
          <p:cNvSpPr txBox="1"/>
          <p:nvPr/>
        </p:nvSpPr>
        <p:spPr>
          <a:xfrm>
            <a:off x="186842" y="3471166"/>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This initiative will be considered successful it the operating revenue for the next ski season has risen by more than $`1,540,000.</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This project will be entirely focused on prices, Other desirable outcomes such as decreased operating costs are out of scope,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74078" y="194604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The principal risk is model miss-specification during the analysis phase,</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632740" y="514652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i="0" u="none" strike="noStrike" cap="none" dirty="0">
                <a:solidFill>
                  <a:srgbClr val="000000"/>
                </a:solidFill>
                <a:latin typeface="Arial"/>
                <a:ea typeface="Arial"/>
                <a:cs typeface="Arial"/>
                <a:sym typeface="Arial"/>
              </a:rPr>
              <a:t>The required data will be supplied by Ms. Eisen.</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 Problem Statement Worksheet (Hypothesis Formation)</a:t>
            </a:r>
            <a:endParaRPr dirty="0"/>
          </a:p>
        </p:txBody>
      </p:sp>
      <p:sp>
        <p:nvSpPr>
          <p:cNvPr id="47" name="Google Shape;47;p1"/>
          <p:cNvSpPr txBox="1"/>
          <p:nvPr/>
        </p:nvSpPr>
        <p:spPr>
          <a:xfrm>
            <a:off x="4607126" y="3527342"/>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The two stakeholders are Jimmy Blackburn (Director of Operations), and Alesha Eisen (Database Manager).  Our results will be reviewed by Mr. Blackburn.</a:t>
            </a:r>
            <a:endParaRPr sz="105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9781" y="482244"/>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Big Mountain Resort, a ski resort in Northwestern Montana, has recently installed new </a:t>
            </a:r>
            <a:r>
              <a:rPr lang="en-US" sz="1400" b="1" i="0" u="none" strike="noStrike" cap="none" dirty="0" err="1">
                <a:solidFill>
                  <a:srgbClr val="000000"/>
                </a:solidFill>
                <a:latin typeface="Arial"/>
                <a:ea typeface="Arial"/>
                <a:cs typeface="Arial"/>
                <a:sym typeface="Arial"/>
              </a:rPr>
              <a:t>equipkment</a:t>
            </a:r>
            <a:r>
              <a:rPr lang="en-US" sz="1400" b="1" i="0" u="none" strike="noStrike" cap="none" dirty="0">
                <a:solidFill>
                  <a:srgbClr val="000000"/>
                </a:solidFill>
                <a:latin typeface="Arial"/>
                <a:ea typeface="Arial"/>
                <a:cs typeface="Arial"/>
                <a:sym typeface="Arial"/>
              </a:rPr>
              <a:t> that </a:t>
            </a:r>
            <a:r>
              <a:rPr lang="en-US" b="1" dirty="0"/>
              <a:t>has increased its annual operating cost by $1,540,000.  The operators of the resort suspect that its prices are too low and are not representative of market prices at comparable facilities. They seek to develop a data-driven pricing model that is in line with those at </a:t>
            </a:r>
            <a:r>
              <a:rPr lang="en-US" b="1"/>
              <a:t>comparable resorts.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585</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Big Mountain Resort 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lastModifiedBy>Greg Robel</cp:lastModifiedBy>
  <cp:revision>1</cp:revision>
  <dcterms:modified xsi:type="dcterms:W3CDTF">2024-07-23T19:02:07Z</dcterms:modified>
</cp:coreProperties>
</file>