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63" r:id="rId5"/>
    <p:sldId id="264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8FC45AC-B7D6-4B55-B50E-9E393A08EFEF}">
          <p14:sldIdLst>
            <p14:sldId id="263"/>
            <p14:sldId id="264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4D540-8AD8-470B-8250-09E9A7ED592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101EA-34DF-4EC9-A16D-40A39B3F7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7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7B6C4B-E21E-4C78-818C-86C0E7BDEE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7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D870-F3B3-FE68-A632-F1FE93D06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4B51A-C046-BB0B-37F0-9A235078B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AEB6F-2DDE-6822-EAEC-E8885A74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157-864B-4DE2-B250-E949817F77F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CC53E-2D5C-72D3-17C7-86812460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57FF2-1D4C-3DCF-9513-FFE154BF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FEB-77A3-44CF-980A-3545F7C7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4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BAB1-8CB6-9481-3AAD-79B9F56B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A618A-CBE9-0216-EFB2-6AD12CB72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2F9DA-5C00-58E9-EA2E-1335A365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157-864B-4DE2-B250-E949817F77F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4B8BF-9374-7E5C-745D-443DA89D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949AB-820C-FC77-188E-6E7038EF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FEB-77A3-44CF-980A-3545F7C7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2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BE2AE-D604-CA33-7A6C-164BCCDDD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59C73-ABD4-356D-A1D4-A76DEFD5E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817CA-44A4-A4F8-A065-9CCDFBFF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157-864B-4DE2-B250-E949817F77F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59A4D-A913-819B-4134-87AFCE37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C447E-CE02-98AA-674C-B4D4E055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FEB-77A3-44CF-980A-3545F7C7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9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429E-FE70-6F6B-3A86-1B573BD31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5058A-18E4-34E4-8E09-1144A40B3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1BF6F-8B70-C42F-2CBF-8B52843A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157-864B-4DE2-B250-E949817F77F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B1211-8359-F3F4-4C93-2C24B3B9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0B3F5-DB91-76C5-53DC-E24FDC6D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FEB-77A3-44CF-980A-3545F7C7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7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3AF3-39EF-0FAC-2235-37B7C593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94259-F969-01E4-F8E1-6D95D4E1D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22662-45A7-8FE1-B5CB-B80FF28B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157-864B-4DE2-B250-E949817F77F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7F14E-00C9-A606-9C8B-50E7A9C2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2E1A-8FD3-5B01-9CA3-79E4E668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FEB-77A3-44CF-980A-3545F7C7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6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44A5-25C3-0F8C-D3BE-8313243E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E4D0F-D031-616D-87AD-B5C147B5C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23D65-313F-56CD-F654-9953EBB1D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23C99-8E7E-FD9E-73B6-C7B51A02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157-864B-4DE2-B250-E949817F77F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53FB4-A45A-8512-6AF6-38B8C5C9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F1A1E-54BE-72D6-FECC-8AB8DB06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FEB-77A3-44CF-980A-3545F7C7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9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D283-CFD6-ED3A-8FCA-011A63E30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C48B9-18C2-ADD6-CCA8-9F1408671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8543-7BC0-F8D5-2267-A0B5AFE21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57F8F-125B-9795-69B3-066156F10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77FA5-7CEA-998F-27DC-741F7E6A7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1B182-B5F4-92D0-B830-807B320E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157-864B-4DE2-B250-E949817F77F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7D5BF-006C-FD35-CF51-F74CA0E6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A6FB10-84FB-DAD4-F2A6-DDAF816C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FEB-77A3-44CF-980A-3545F7C7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6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6BB0-156B-5262-48CE-E9E75989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908E5-1167-450B-D793-381AE4ED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157-864B-4DE2-B250-E949817F77F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A1FC0-4806-87AC-2CFA-C8DCB0BB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AD3E5-5F32-26C2-4121-F26F9E05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FEB-77A3-44CF-980A-3545F7C7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6CE23-0669-923A-0693-1EF250ED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157-864B-4DE2-B250-E949817F77F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B8258-F6EB-2A8E-813C-A0E797A3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EFA4A-1A5A-71A5-112D-458D6D23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FEB-77A3-44CF-980A-3545F7C7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2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5A9C-A7B2-DF4B-9FD0-14F3FA77A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85E56-634C-4CE0-CC88-8C0998E74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781C0-A5F1-BF49-938C-E44FB77D4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4C36F-562F-CA3E-ECB2-070CCC14D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157-864B-4DE2-B250-E949817F77F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D80A1-9A21-4A98-1FEB-80A78F85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5BA79-BF38-0DBD-E69B-C7F526B7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FEB-77A3-44CF-980A-3545F7C7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D0A6-30C2-65AE-CC4C-E1187F30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DB96F-80FF-DD6B-EB9B-58628D855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1E958-DFDC-CF0E-D53B-BC2052F18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0DDFB-3380-81BB-B467-B39AC37B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157-864B-4DE2-B250-E949817F77F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3D2E2-02A7-D7FB-E7B3-A4A1446A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BEAA6-2DD6-2729-369C-36787BD1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FEB-77A3-44CF-980A-3545F7C7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5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B50EA-70B4-D80D-7145-5C35DEC3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94DA4-7A7D-0D4C-70ED-CBAB6B8C9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8E334-EA99-8F8B-10D0-D7E9C4B2E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C7157-864B-4DE2-B250-E949817F77F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31BFE-A266-25ED-C149-4F7229F7C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2EC5C-0F72-619D-21DA-0EC221A1E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DFEB-77A3-44CF-980A-3545F7C7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groe/powerapps-cicd-github-ac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gregroe@microsoft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groe/powerapps-cicd-github-actions#instructions" TargetMode="External"/><Relationship Id="rId2" Type="http://schemas.openxmlformats.org/officeDocument/2006/relationships/hyperlink" Target="https://github.com/gregroe/powerapps-cicd-github-action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3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CC766-FFDC-476D-BB4E-E969A4B9C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287"/>
            <a:ext cx="5909199" cy="6493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0" dirty="0">
                <a:solidFill>
                  <a:schemeClr val="bg1"/>
                </a:solidFill>
                <a:effectLst/>
                <a:latin typeface="+mn-lt"/>
              </a:rPr>
              <a:t>Power Apps CICD with GitHub Actions</a:t>
            </a:r>
            <a:b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dirty="0">
                <a:solidFill>
                  <a:schemeClr val="bg1">
                    <a:lumMod val="9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gregroe/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powerapps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-cicd-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-actions</a:t>
            </a:r>
            <a:b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Greg Roe     </a:t>
            </a:r>
            <a:br>
              <a:rPr lang="en-US" sz="2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 Innovation Cloud Solution Architect </a:t>
            </a:r>
            <a:br>
              <a:rPr lang="en-US" sz="2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Microsoft Federal </a:t>
            </a:r>
            <a:br>
              <a:rPr lang="en-US" sz="2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4"/>
              </a:rPr>
              <a:t>gregroe@microsoft.com</a:t>
            </a:r>
            <a:br>
              <a:rPr lang="en-US" sz="2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81F214-8CA9-47D8-93FC-8CBAECC87C29}"/>
              </a:ext>
            </a:extLst>
          </p:cNvPr>
          <p:cNvSpPr txBox="1"/>
          <p:nvPr/>
        </p:nvSpPr>
        <p:spPr>
          <a:xfrm>
            <a:off x="6096000" y="288528"/>
            <a:ext cx="609746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What Problem are we trying to solve? What is </a:t>
            </a: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the Value?</a:t>
            </a:r>
            <a:endParaRPr lang="en-US" sz="240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Architecture </a:t>
            </a: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Workflows</a:t>
            </a: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Dev-Build-Test</a:t>
            </a: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Release to Production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81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2E7BA-3764-6A49-2CE1-462FB35AB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871" y="1211487"/>
            <a:ext cx="10515600" cy="509489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Problem:</a:t>
            </a:r>
          </a:p>
          <a:p>
            <a:pPr marL="457200" lvl="1" indent="0">
              <a:buNone/>
            </a:pPr>
            <a:r>
              <a:rPr lang="en-US" sz="1800" dirty="0"/>
              <a:t>Your organization wants to leverage source control and CICD for your Power Platform Solution workloads. You’d like to have a Dev-Test-Prod Application Lifecycle Management process.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Solution: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800" b="0" dirty="0">
                <a:effectLst/>
              </a:rPr>
              <a:t>This reusable solution uses GitHub Actions Workflows to automate pushing your Power Apps Solutions into Source Control, and providing a CICD workflow from Dev-Build-Test-Prod.  The solution leverages common Git concepts such as Source Control </a:t>
            </a:r>
            <a:r>
              <a:rPr lang="en-US" sz="1800" b="0" dirty="0" err="1">
                <a:effectLst/>
              </a:rPr>
              <a:t>Repo,Pull</a:t>
            </a:r>
            <a:r>
              <a:rPr lang="en-US" sz="1800" b="0" dirty="0">
                <a:effectLst/>
              </a:rPr>
              <a:t> Requests, Working branches, and Releases.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b="0" dirty="0">
                <a:effectLst/>
              </a:rPr>
              <a:t>When you've tested, you create a pull request to push code changes from a development branch to the Main branch (golden version). Then when you want to push to production you create a "Release" and the latest source in Main is pushed to Production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1F39F-24DE-39BF-1ACA-BAE23AD31296}"/>
              </a:ext>
            </a:extLst>
          </p:cNvPr>
          <p:cNvSpPr txBox="1"/>
          <p:nvPr/>
        </p:nvSpPr>
        <p:spPr>
          <a:xfrm>
            <a:off x="2249905" y="136116"/>
            <a:ext cx="720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Problem does the solution solve? </a:t>
            </a:r>
            <a:br>
              <a:rPr lang="en-US" sz="2400" b="1" dirty="0"/>
            </a:br>
            <a:r>
              <a:rPr lang="en-US" sz="2400" b="1" dirty="0"/>
              <a:t>What is the value?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37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57C66A-0B47-5623-647F-C6FF0F850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38" y="883949"/>
            <a:ext cx="9548139" cy="44896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600D98-541E-7589-68BC-675D7DC08BBD}"/>
              </a:ext>
            </a:extLst>
          </p:cNvPr>
          <p:cNvSpPr txBox="1"/>
          <p:nvPr/>
        </p:nvSpPr>
        <p:spPr>
          <a:xfrm>
            <a:off x="4499956" y="349135"/>
            <a:ext cx="217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206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92A7-74E7-69E2-373C-7535DE8F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Dev-Build-Test Process (1-2-3)</a:t>
            </a: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93D41-E8B9-5A22-2365-FD1C62A4E6DD}"/>
              </a:ext>
            </a:extLst>
          </p:cNvPr>
          <p:cNvSpPr txBox="1"/>
          <p:nvPr/>
        </p:nvSpPr>
        <p:spPr>
          <a:xfrm>
            <a:off x="454429" y="1451956"/>
            <a:ext cx="97480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runs export-and-branch-solution-import-to-test Action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calls import-to-test Action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Automates deployment from Dev-Build-Test-Prod using a pull requests and releases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Exports your Power Apps Solution from your Development dataverse Environment,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creats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a dev branch based off of Main. Checks unpacked solution in to dev branch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Imports a managed copy of your solution to Test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uses a build server to build managed solutions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uses the pull request process to check the tested dev branch solution back into the Main Source Branch.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41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92A7-74E7-69E2-373C-7535DE8F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Release to Prod Process (4)</a:t>
            </a: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93D41-E8B9-5A22-2365-FD1C62A4E6DD}"/>
              </a:ext>
            </a:extLst>
          </p:cNvPr>
          <p:cNvSpPr txBox="1"/>
          <p:nvPr/>
        </p:nvSpPr>
        <p:spPr>
          <a:xfrm>
            <a:off x="454429" y="1451956"/>
            <a:ext cx="97480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Create a release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Calles release-solution-to-prod Action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builds a managed solution based on latest source in MAIN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Deploys to Production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5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92A7-74E7-69E2-373C-7535DE8F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0099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93D41-E8B9-5A22-2365-FD1C62A4E6DD}"/>
              </a:ext>
            </a:extLst>
          </p:cNvPr>
          <p:cNvSpPr txBox="1"/>
          <p:nvPr/>
        </p:nvSpPr>
        <p:spPr>
          <a:xfrm>
            <a:off x="468214" y="1451956"/>
            <a:ext cx="974805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hlinkClick r:id="rId2"/>
              </a:rPr>
              <a:t>Fork gregroe/</a:t>
            </a:r>
            <a:r>
              <a:rPr lang="en-US" sz="2000" dirty="0" err="1">
                <a:hlinkClick r:id="rId2"/>
              </a:rPr>
              <a:t>powerapps</a:t>
            </a:r>
            <a:r>
              <a:rPr lang="en-US" sz="2000" dirty="0">
                <a:hlinkClick r:id="rId2"/>
              </a:rPr>
              <a:t>-cicd-</a:t>
            </a:r>
            <a:r>
              <a:rPr lang="en-US" sz="2000" dirty="0" err="1">
                <a:hlinkClick r:id="rId2"/>
              </a:rPr>
              <a:t>github</a:t>
            </a:r>
            <a:r>
              <a:rPr lang="en-US" sz="2000" dirty="0">
                <a:hlinkClick r:id="rId2"/>
              </a:rPr>
              <a:t>-actions</a:t>
            </a:r>
            <a:endParaRPr lang="en-US" sz="2000" dirty="0"/>
          </a:p>
          <a:p>
            <a:pPr marL="342900" indent="-342900">
              <a:buFontTx/>
              <a:buAutoNum type="arabicPeriod"/>
            </a:pPr>
            <a:r>
              <a:rPr lang="en-US" sz="2000" dirty="0"/>
              <a:t>See </a:t>
            </a:r>
            <a:r>
              <a:rPr lang="en-US" sz="2000" dirty="0">
                <a:hlinkClick r:id="rId3"/>
              </a:rPr>
              <a:t>Deployment Instructions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Deployment Instructions (high level):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/>
              <a:t>Create </a:t>
            </a:r>
            <a:r>
              <a:rPr lang="en-US" sz="2000" dirty="0" err="1"/>
              <a:t>Dev,Test,Build</a:t>
            </a:r>
            <a:r>
              <a:rPr lang="en-US" sz="2000" dirty="0"/>
              <a:t>, Prod Dataverse Environments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/>
              <a:t>Create a Service Principal App registration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/>
              <a:t>Add Service Principal to each Dataverse Environment  as App User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/>
              <a:t>Create the following </a:t>
            </a:r>
            <a:r>
              <a:rPr lang="en-US" sz="2000" dirty="0" err="1"/>
              <a:t>Github</a:t>
            </a:r>
            <a:r>
              <a:rPr lang="en-US" sz="2000" dirty="0"/>
              <a:t> Environment Variable and Secrets: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000" b="0" i="0" dirty="0" err="1">
                <a:solidFill>
                  <a:srgbClr val="24292F"/>
                </a:solidFill>
                <a:effectLst/>
                <a:latin typeface="-apple-system"/>
              </a:rPr>
              <a:t>Github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 Secret for the client-secret "</a:t>
            </a:r>
            <a:r>
              <a:rPr lang="en-US" sz="2000" b="0" i="0" dirty="0" err="1">
                <a:solidFill>
                  <a:srgbClr val="24292F"/>
                </a:solidFill>
                <a:effectLst/>
                <a:latin typeface="-apple-system"/>
              </a:rPr>
              <a:t>PowerPlatformSPN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“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BUILD_ENVIRONMENT_URL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CLIENT_ID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DEFAULTSOLUTION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DEVENVURL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PRODUCTION_ENVIRONMENT__URL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TENANT_ID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TEST_ENVIRONMENT_URL</a:t>
            </a:r>
          </a:p>
        </p:txBody>
      </p:sp>
    </p:spTree>
    <p:extLst>
      <p:ext uri="{BB962C8B-B14F-4D97-AF65-F5344CB8AC3E}">
        <p14:creationId xmlns:p14="http://schemas.microsoft.com/office/powerpoint/2010/main" val="305815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7429539-c941-41d1-b5a0-988b11271189" xsi:nil="true"/>
    <_ip_UnifiedCompliancePolicyUIAction xmlns="http://schemas.microsoft.com/sharepoint/v3" xsi:nil="true"/>
    <_ShortcutUrl xmlns="27429539-c941-41d1-b5a0-988b11271189">
      <Url xsi:nil="true"/>
      <Description xsi:nil="true"/>
    </_ShortcutUrl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58A9DEED841846BA51F4F38118224E" ma:contentTypeVersion="21" ma:contentTypeDescription="Create a new document." ma:contentTypeScope="" ma:versionID="495033de7c8a010f781f8099e03dac48">
  <xsd:schema xmlns:xsd="http://www.w3.org/2001/XMLSchema" xmlns:xs="http://www.w3.org/2001/XMLSchema" xmlns:p="http://schemas.microsoft.com/office/2006/metadata/properties" xmlns:ns1="http://schemas.microsoft.com/sharepoint/v3" xmlns:ns3="2648ad91-b146-499f-a339-ac4b8559fd32" xmlns:ns4="27429539-c941-41d1-b5a0-988b11271189" targetNamespace="http://schemas.microsoft.com/office/2006/metadata/properties" ma:root="true" ma:fieldsID="863b9aacb19ef002ab66d68afdfea700" ns1:_="" ns3:_="" ns4:_="">
    <xsd:import namespace="http://schemas.microsoft.com/sharepoint/v3"/>
    <xsd:import namespace="2648ad91-b146-499f-a339-ac4b8559fd32"/>
    <xsd:import namespace="27429539-c941-41d1-b5a0-988b1127118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4:_ShortcutUrl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LengthInSeconds" minOccurs="0"/>
                <xsd:element ref="ns4:_activity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48ad91-b146-499f-a339-ac4b8559fd3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429539-c941-41d1-b5a0-988b11271189" elementFormDefault="qualified">
    <xsd:import namespace="http://schemas.microsoft.com/office/2006/documentManagement/types"/>
    <xsd:import namespace="http://schemas.microsoft.com/office/infopath/2007/PartnerControls"/>
    <xsd:element name="_ShortcutUrl" ma:index="13" nillable="true" ma:displayName="_ShortcutUrl" ma:hidden="true" ma:internalName="c000__Shortcut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8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5" nillable="true" ma:displayName="Location" ma:internalName="MediaServiceLocation" ma:readOnly="true">
      <xsd:simpleType>
        <xsd:restriction base="dms:Text"/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_activity" ma:index="27" nillable="true" ma:displayName="_activity" ma:hidden="true" ma:internalName="_activity">
      <xsd:simpleType>
        <xsd:restriction base="dms:Note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88C4D1-C552-4CAF-82B7-31CC9D2383DB}">
  <ds:schemaRefs>
    <ds:schemaRef ds:uri="http://purl.org/dc/dcmitype/"/>
    <ds:schemaRef ds:uri="http://schemas.microsoft.com/sharepoint/v3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27429539-c941-41d1-b5a0-988b11271189"/>
    <ds:schemaRef ds:uri="http://schemas.openxmlformats.org/package/2006/metadata/core-properties"/>
    <ds:schemaRef ds:uri="2648ad91-b146-499f-a339-ac4b8559fd32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1086D5B-973A-4734-A9B3-EAE070EE8FC2}">
  <ds:schemaRefs>
    <ds:schemaRef ds:uri="2648ad91-b146-499f-a339-ac4b8559fd32"/>
    <ds:schemaRef ds:uri="27429539-c941-41d1-b5a0-988b1127118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DB44D5B-C2D5-4F98-82A0-877A9FC8956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396</Words>
  <Application>Microsoft Office PowerPoint</Application>
  <PresentationFormat>Widescreen</PresentationFormat>
  <Paragraphs>53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Consolas</vt:lpstr>
      <vt:lpstr>Courier New</vt:lpstr>
      <vt:lpstr>Wingdings</vt:lpstr>
      <vt:lpstr>Office Theme</vt:lpstr>
      <vt:lpstr>Power Apps CICD with GitHub Actions   gregroe/powerapps-cicd-github-actions      Greg Roe      App Innovation Cloud Solution Architect  Microsoft Federal  gregroe@microsoft.com     </vt:lpstr>
      <vt:lpstr>PowerPoint Presentation</vt:lpstr>
      <vt:lpstr>PowerPoint Presentation</vt:lpstr>
      <vt:lpstr>Dev-Build-Test Process (1-2-3) </vt:lpstr>
      <vt:lpstr>Release to Prod Process (4)  </vt:lpstr>
      <vt:lpstr>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Narasimhan Kidambi</dc:creator>
  <cp:lastModifiedBy>Greg Roe</cp:lastModifiedBy>
  <cp:revision>16</cp:revision>
  <dcterms:created xsi:type="dcterms:W3CDTF">2022-06-27T18:41:34Z</dcterms:created>
  <dcterms:modified xsi:type="dcterms:W3CDTF">2023-03-08T20:22:37Z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0x010100D658A9DEED841846BA51F4F38118224E</vt:lpwstr>
  </property>
</Properties>
</file>