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3" r:id="rId2"/>
    <p:sldId id="264" r:id="rId3"/>
    <p:sldId id="265" r:id="rId4"/>
    <p:sldId id="266" r:id="rId5"/>
    <p:sldId id="25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8FC45AC-B7D6-4B55-B50E-9E393A08EFEF}">
          <p14:sldIdLst>
            <p14:sldId id="263"/>
            <p14:sldId id="264"/>
            <p14:sldId id="265"/>
            <p14:sldId id="266"/>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3CF019-9859-4893-AD9C-FF88B96E6099}" v="5" dt="2022-07-14T13:30:55.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120"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Roe" userId="da8fe1fb-a383-477f-827b-89c851bb9349" providerId="ADAL" clId="{2A3CF019-9859-4893-AD9C-FF88B96E6099}"/>
    <pc:docChg chg="undo custSel addSld delSld modSld sldOrd modSection">
      <pc:chgData name="Greg Roe" userId="da8fe1fb-a383-477f-827b-89c851bb9349" providerId="ADAL" clId="{2A3CF019-9859-4893-AD9C-FF88B96E6099}" dt="2022-07-14T15:50:28.479" v="4346" actId="20577"/>
      <pc:docMkLst>
        <pc:docMk/>
      </pc:docMkLst>
      <pc:sldChg chg="addSp delSp modSp add del mod ord setBg delDesignElem">
        <pc:chgData name="Greg Roe" userId="da8fe1fb-a383-477f-827b-89c851bb9349" providerId="ADAL" clId="{2A3CF019-9859-4893-AD9C-FF88B96E6099}" dt="2022-07-14T13:37:21.380" v="352" actId="20577"/>
        <pc:sldMkLst>
          <pc:docMk/>
          <pc:sldMk cId="1615817834" sldId="263"/>
        </pc:sldMkLst>
        <pc:spChg chg="mod">
          <ac:chgData name="Greg Roe" userId="da8fe1fb-a383-477f-827b-89c851bb9349" providerId="ADAL" clId="{2A3CF019-9859-4893-AD9C-FF88B96E6099}" dt="2022-07-14T13:35:47.150" v="229" actId="20577"/>
          <ac:spMkLst>
            <pc:docMk/>
            <pc:sldMk cId="1615817834" sldId="263"/>
            <ac:spMk id="2" creationId="{D4CCC766-FFDC-476D-BB4E-E969A4B9C54A}"/>
          </ac:spMkLst>
        </pc:spChg>
        <pc:spChg chg="mod">
          <ac:chgData name="Greg Roe" userId="da8fe1fb-a383-477f-827b-89c851bb9349" providerId="ADAL" clId="{2A3CF019-9859-4893-AD9C-FF88B96E6099}" dt="2022-07-14T13:37:21.380" v="352" actId="20577"/>
          <ac:spMkLst>
            <pc:docMk/>
            <pc:sldMk cId="1615817834" sldId="263"/>
            <ac:spMk id="6" creationId="{FE81F214-8CA9-47D8-93FC-8CBAECC87C29}"/>
          </ac:spMkLst>
        </pc:spChg>
        <pc:spChg chg="add del">
          <ac:chgData name="Greg Roe" userId="da8fe1fb-a383-477f-827b-89c851bb9349" providerId="ADAL" clId="{2A3CF019-9859-4893-AD9C-FF88B96E6099}" dt="2022-07-14T13:30:51.952" v="4"/>
          <ac:spMkLst>
            <pc:docMk/>
            <pc:sldMk cId="1615817834" sldId="263"/>
            <ac:spMk id="48" creationId="{2BD55E05-51A2-4173-A7FA-869DE4F71AC3}"/>
          </ac:spMkLst>
        </pc:spChg>
        <pc:grpChg chg="del">
          <ac:chgData name="Greg Roe" userId="da8fe1fb-a383-477f-827b-89c851bb9349" providerId="ADAL" clId="{2A3CF019-9859-4893-AD9C-FF88B96E6099}" dt="2022-07-14T13:36:08.344" v="230" actId="478"/>
          <ac:grpSpMkLst>
            <pc:docMk/>
            <pc:sldMk cId="1615817834" sldId="263"/>
            <ac:grpSpMk id="21" creationId="{A582AA1D-8B73-38BC-CFD8-7DE835AD231E}"/>
          </ac:grpSpMkLst>
        </pc:grpChg>
        <pc:inkChg chg="del">
          <ac:chgData name="Greg Roe" userId="da8fe1fb-a383-477f-827b-89c851bb9349" providerId="ADAL" clId="{2A3CF019-9859-4893-AD9C-FF88B96E6099}" dt="2022-07-14T13:36:20.843" v="238" actId="478"/>
          <ac:inkMkLst>
            <pc:docMk/>
            <pc:sldMk cId="1615817834" sldId="263"/>
            <ac:inkMk id="11" creationId="{DE32749A-BF8D-0E0C-064B-F019275CB2AC}"/>
          </ac:inkMkLst>
        </pc:inkChg>
      </pc:sldChg>
      <pc:sldChg chg="modSp new mod ord">
        <pc:chgData name="Greg Roe" userId="da8fe1fb-a383-477f-827b-89c851bb9349" providerId="ADAL" clId="{2A3CF019-9859-4893-AD9C-FF88B96E6099}" dt="2022-07-14T14:59:48.644" v="2253"/>
        <pc:sldMkLst>
          <pc:docMk/>
          <pc:sldMk cId="64375871" sldId="264"/>
        </pc:sldMkLst>
        <pc:spChg chg="mod">
          <ac:chgData name="Greg Roe" userId="da8fe1fb-a383-477f-827b-89c851bb9349" providerId="ADAL" clId="{2A3CF019-9859-4893-AD9C-FF88B96E6099}" dt="2022-07-14T14:11:09.766" v="1790" actId="404"/>
          <ac:spMkLst>
            <pc:docMk/>
            <pc:sldMk cId="64375871" sldId="264"/>
            <ac:spMk id="2" creationId="{BE192B2E-1318-4C69-9AE1-D2F58C4080F1}"/>
          </ac:spMkLst>
        </pc:spChg>
        <pc:spChg chg="mod">
          <ac:chgData name="Greg Roe" userId="da8fe1fb-a383-477f-827b-89c851bb9349" providerId="ADAL" clId="{2A3CF019-9859-4893-AD9C-FF88B96E6099}" dt="2022-07-14T14:13:27.157" v="1934" actId="20577"/>
          <ac:spMkLst>
            <pc:docMk/>
            <pc:sldMk cId="64375871" sldId="264"/>
            <ac:spMk id="3" creationId="{3732E7BA-3764-6A49-2CE1-462FB35ABCAD}"/>
          </ac:spMkLst>
        </pc:spChg>
      </pc:sldChg>
      <pc:sldChg chg="modSp add mod ord">
        <pc:chgData name="Greg Roe" userId="da8fe1fb-a383-477f-827b-89c851bb9349" providerId="ADAL" clId="{2A3CF019-9859-4893-AD9C-FF88B96E6099}" dt="2022-07-14T15:50:28.479" v="4346" actId="20577"/>
        <pc:sldMkLst>
          <pc:docMk/>
          <pc:sldMk cId="2913136134" sldId="265"/>
        </pc:sldMkLst>
        <pc:spChg chg="mod">
          <ac:chgData name="Greg Roe" userId="da8fe1fb-a383-477f-827b-89c851bb9349" providerId="ADAL" clId="{2A3CF019-9859-4893-AD9C-FF88B96E6099}" dt="2022-07-14T15:20:04.235" v="2343" actId="20577"/>
          <ac:spMkLst>
            <pc:docMk/>
            <pc:sldMk cId="2913136134" sldId="265"/>
            <ac:spMk id="2" creationId="{BE192B2E-1318-4C69-9AE1-D2F58C4080F1}"/>
          </ac:spMkLst>
        </pc:spChg>
        <pc:spChg chg="mod">
          <ac:chgData name="Greg Roe" userId="da8fe1fb-a383-477f-827b-89c851bb9349" providerId="ADAL" clId="{2A3CF019-9859-4893-AD9C-FF88B96E6099}" dt="2022-07-14T15:50:28.479" v="4346" actId="20577"/>
          <ac:spMkLst>
            <pc:docMk/>
            <pc:sldMk cId="2913136134" sldId="265"/>
            <ac:spMk id="3" creationId="{3732E7BA-3764-6A49-2CE1-462FB35ABCAD}"/>
          </ac:spMkLst>
        </pc:spChg>
      </pc:sldChg>
      <pc:sldChg chg="modSp add mod">
        <pc:chgData name="Greg Roe" userId="da8fe1fb-a383-477f-827b-89c851bb9349" providerId="ADAL" clId="{2A3CF019-9859-4893-AD9C-FF88B96E6099}" dt="2022-07-14T15:46:05.161" v="4309" actId="313"/>
        <pc:sldMkLst>
          <pc:docMk/>
          <pc:sldMk cId="3038856677" sldId="266"/>
        </pc:sldMkLst>
        <pc:spChg chg="mod">
          <ac:chgData name="Greg Roe" userId="da8fe1fb-a383-477f-827b-89c851bb9349" providerId="ADAL" clId="{2A3CF019-9859-4893-AD9C-FF88B96E6099}" dt="2022-07-14T15:38:39.454" v="3591" actId="20577"/>
          <ac:spMkLst>
            <pc:docMk/>
            <pc:sldMk cId="3038856677" sldId="266"/>
            <ac:spMk id="2" creationId="{BE192B2E-1318-4C69-9AE1-D2F58C4080F1}"/>
          </ac:spMkLst>
        </pc:spChg>
        <pc:spChg chg="mod">
          <ac:chgData name="Greg Roe" userId="da8fe1fb-a383-477f-827b-89c851bb9349" providerId="ADAL" clId="{2A3CF019-9859-4893-AD9C-FF88B96E6099}" dt="2022-07-14T15:46:05.161" v="4309" actId="313"/>
          <ac:spMkLst>
            <pc:docMk/>
            <pc:sldMk cId="3038856677" sldId="266"/>
            <ac:spMk id="3" creationId="{3732E7BA-3764-6A49-2CE1-462FB35ABCAD}"/>
          </ac:spMkLst>
        </pc:spChg>
      </pc:sldChg>
    </pc:docChg>
  </pc:docChgLst>
  <pc:docChgLst>
    <pc:chgData name="Greg Roe" userId="da8fe1fb-a383-477f-827b-89c851bb9349" providerId="ADAL" clId="{6CCB9E59-4761-4CBE-A4AD-8138C63A57AF}"/>
    <pc:docChg chg="undo custSel modSld addSection">
      <pc:chgData name="Greg Roe" userId="da8fe1fb-a383-477f-827b-89c851bb9349" providerId="ADAL" clId="{6CCB9E59-4761-4CBE-A4AD-8138C63A57AF}" dt="2022-07-11T18:50:39.570" v="997" actId="1076"/>
      <pc:docMkLst>
        <pc:docMk/>
      </pc:docMkLst>
      <pc:sldChg chg="addSp delSp modSp mod">
        <pc:chgData name="Greg Roe" userId="da8fe1fb-a383-477f-827b-89c851bb9349" providerId="ADAL" clId="{6CCB9E59-4761-4CBE-A4AD-8138C63A57AF}" dt="2022-07-11T18:50:39.570" v="997" actId="1076"/>
        <pc:sldMkLst>
          <pc:docMk/>
          <pc:sldMk cId="2552673170" sldId="256"/>
        </pc:sldMkLst>
        <pc:spChg chg="mod">
          <ac:chgData name="Greg Roe" userId="da8fe1fb-a383-477f-827b-89c851bb9349" providerId="ADAL" clId="{6CCB9E59-4761-4CBE-A4AD-8138C63A57AF}" dt="2022-07-11T18:20:51.647" v="419" actId="1076"/>
          <ac:spMkLst>
            <pc:docMk/>
            <pc:sldMk cId="2552673170" sldId="256"/>
            <ac:spMk id="12" creationId="{7AC279A2-56F1-1886-2363-7C8F6045D75B}"/>
          </ac:spMkLst>
        </pc:spChg>
        <pc:spChg chg="add mod">
          <ac:chgData name="Greg Roe" userId="da8fe1fb-a383-477f-827b-89c851bb9349" providerId="ADAL" clId="{6CCB9E59-4761-4CBE-A4AD-8138C63A57AF}" dt="2022-07-11T18:40:35.894" v="833" actId="1076"/>
          <ac:spMkLst>
            <pc:docMk/>
            <pc:sldMk cId="2552673170" sldId="256"/>
            <ac:spMk id="18" creationId="{71176D94-DC83-288C-8181-69D58A3E1397}"/>
          </ac:spMkLst>
        </pc:spChg>
        <pc:spChg chg="del mod">
          <ac:chgData name="Greg Roe" userId="da8fe1fb-a383-477f-827b-89c851bb9349" providerId="ADAL" clId="{6CCB9E59-4761-4CBE-A4AD-8138C63A57AF}" dt="2022-07-11T18:39:02.877" v="767" actId="478"/>
          <ac:spMkLst>
            <pc:docMk/>
            <pc:sldMk cId="2552673170" sldId="256"/>
            <ac:spMk id="37" creationId="{F4301AC2-7FF2-9EB2-694D-532D23FBFE33}"/>
          </ac:spMkLst>
        </pc:spChg>
        <pc:spChg chg="mod">
          <ac:chgData name="Greg Roe" userId="da8fe1fb-a383-477f-827b-89c851bb9349" providerId="ADAL" clId="{6CCB9E59-4761-4CBE-A4AD-8138C63A57AF}" dt="2022-07-11T18:41:08.090" v="867" actId="20577"/>
          <ac:spMkLst>
            <pc:docMk/>
            <pc:sldMk cId="2552673170" sldId="256"/>
            <ac:spMk id="39" creationId="{5CFBA640-D4C5-4B74-289F-AC45A90F2AD3}"/>
          </ac:spMkLst>
        </pc:spChg>
        <pc:spChg chg="mod">
          <ac:chgData name="Greg Roe" userId="da8fe1fb-a383-477f-827b-89c851bb9349" providerId="ADAL" clId="{6CCB9E59-4761-4CBE-A4AD-8138C63A57AF}" dt="2022-07-11T18:46:21.803" v="959" actId="1076"/>
          <ac:spMkLst>
            <pc:docMk/>
            <pc:sldMk cId="2552673170" sldId="256"/>
            <ac:spMk id="42" creationId="{D7474A64-0574-68A9-9F7C-C152AC37352A}"/>
          </ac:spMkLst>
        </pc:spChg>
        <pc:spChg chg="mod">
          <ac:chgData name="Greg Roe" userId="da8fe1fb-a383-477f-827b-89c851bb9349" providerId="ADAL" clId="{6CCB9E59-4761-4CBE-A4AD-8138C63A57AF}" dt="2022-07-11T18:46:35.502" v="961" actId="1076"/>
          <ac:spMkLst>
            <pc:docMk/>
            <pc:sldMk cId="2552673170" sldId="256"/>
            <ac:spMk id="44" creationId="{3A0B69EB-F38D-0B9E-A8F9-13051AFB4F30}"/>
          </ac:spMkLst>
        </pc:spChg>
        <pc:spChg chg="mod">
          <ac:chgData name="Greg Roe" userId="da8fe1fb-a383-477f-827b-89c851bb9349" providerId="ADAL" clId="{6CCB9E59-4761-4CBE-A4AD-8138C63A57AF}" dt="2022-07-11T18:37:16.625" v="749" actId="1076"/>
          <ac:spMkLst>
            <pc:docMk/>
            <pc:sldMk cId="2552673170" sldId="256"/>
            <ac:spMk id="46" creationId="{D74CB1FD-E13B-4C21-F085-5CC1D9E34943}"/>
          </ac:spMkLst>
        </pc:spChg>
        <pc:spChg chg="mod">
          <ac:chgData name="Greg Roe" userId="da8fe1fb-a383-477f-827b-89c851bb9349" providerId="ADAL" clId="{6CCB9E59-4761-4CBE-A4AD-8138C63A57AF}" dt="2022-07-11T18:40:14.796" v="829" actId="1076"/>
          <ac:spMkLst>
            <pc:docMk/>
            <pc:sldMk cId="2552673170" sldId="256"/>
            <ac:spMk id="52" creationId="{8BBD43FF-E1C4-6D1A-917B-03AC531A4139}"/>
          </ac:spMkLst>
        </pc:spChg>
        <pc:spChg chg="mod">
          <ac:chgData name="Greg Roe" userId="da8fe1fb-a383-477f-827b-89c851bb9349" providerId="ADAL" clId="{6CCB9E59-4761-4CBE-A4AD-8138C63A57AF}" dt="2022-07-11T18:46:47.256" v="963" actId="1076"/>
          <ac:spMkLst>
            <pc:docMk/>
            <pc:sldMk cId="2552673170" sldId="256"/>
            <ac:spMk id="54" creationId="{D830E6BF-F25C-0C0F-A926-12C82B5A39F8}"/>
          </ac:spMkLst>
        </pc:spChg>
        <pc:spChg chg="mod">
          <ac:chgData name="Greg Roe" userId="da8fe1fb-a383-477f-827b-89c851bb9349" providerId="ADAL" clId="{6CCB9E59-4761-4CBE-A4AD-8138C63A57AF}" dt="2022-07-11T18:46:49.888" v="964" actId="1076"/>
          <ac:spMkLst>
            <pc:docMk/>
            <pc:sldMk cId="2552673170" sldId="256"/>
            <ac:spMk id="56" creationId="{B5D8D0FF-E358-FA0D-6BCA-E8EF140B96C4}"/>
          </ac:spMkLst>
        </pc:spChg>
        <pc:spChg chg="mod">
          <ac:chgData name="Greg Roe" userId="da8fe1fb-a383-477f-827b-89c851bb9349" providerId="ADAL" clId="{6CCB9E59-4761-4CBE-A4AD-8138C63A57AF}" dt="2022-07-11T18:46:55.446" v="965" actId="1076"/>
          <ac:spMkLst>
            <pc:docMk/>
            <pc:sldMk cId="2552673170" sldId="256"/>
            <ac:spMk id="58" creationId="{879D6389-87CA-EA98-C19A-D46856E41639}"/>
          </ac:spMkLst>
        </pc:spChg>
        <pc:spChg chg="mod">
          <ac:chgData name="Greg Roe" userId="da8fe1fb-a383-477f-827b-89c851bb9349" providerId="ADAL" clId="{6CCB9E59-4761-4CBE-A4AD-8138C63A57AF}" dt="2022-07-11T18:47:52.700" v="972" actId="1076"/>
          <ac:spMkLst>
            <pc:docMk/>
            <pc:sldMk cId="2552673170" sldId="256"/>
            <ac:spMk id="60" creationId="{C67C54D6-AF10-3ADB-A870-591321ED4093}"/>
          </ac:spMkLst>
        </pc:spChg>
        <pc:spChg chg="mod">
          <ac:chgData name="Greg Roe" userId="da8fe1fb-a383-477f-827b-89c851bb9349" providerId="ADAL" clId="{6CCB9E59-4761-4CBE-A4AD-8138C63A57AF}" dt="2022-07-11T18:31:46.424" v="664" actId="1076"/>
          <ac:spMkLst>
            <pc:docMk/>
            <pc:sldMk cId="2552673170" sldId="256"/>
            <ac:spMk id="62" creationId="{4B8B57E4-01FD-9C56-B7C5-66B01BAB11E6}"/>
          </ac:spMkLst>
        </pc:spChg>
        <pc:spChg chg="mod">
          <ac:chgData name="Greg Roe" userId="da8fe1fb-a383-477f-827b-89c851bb9349" providerId="ADAL" clId="{6CCB9E59-4761-4CBE-A4AD-8138C63A57AF}" dt="2022-07-11T18:47:42.643" v="970" actId="1076"/>
          <ac:spMkLst>
            <pc:docMk/>
            <pc:sldMk cId="2552673170" sldId="256"/>
            <ac:spMk id="64" creationId="{42E57631-8B82-A089-F777-FA99328FB2F7}"/>
          </ac:spMkLst>
        </pc:spChg>
        <pc:spChg chg="mod">
          <ac:chgData name="Greg Roe" userId="da8fe1fb-a383-477f-827b-89c851bb9349" providerId="ADAL" clId="{6CCB9E59-4761-4CBE-A4AD-8138C63A57AF}" dt="2022-07-11T18:40:32.738" v="832" actId="1076"/>
          <ac:spMkLst>
            <pc:docMk/>
            <pc:sldMk cId="2552673170" sldId="256"/>
            <ac:spMk id="66" creationId="{3303C7F4-635E-B36A-D3AE-0D13BB495BE6}"/>
          </ac:spMkLst>
        </pc:spChg>
        <pc:spChg chg="mod">
          <ac:chgData name="Greg Roe" userId="da8fe1fb-a383-477f-827b-89c851bb9349" providerId="ADAL" clId="{6CCB9E59-4761-4CBE-A4AD-8138C63A57AF}" dt="2022-07-11T18:47:56.748" v="973" actId="1076"/>
          <ac:spMkLst>
            <pc:docMk/>
            <pc:sldMk cId="2552673170" sldId="256"/>
            <ac:spMk id="70" creationId="{DECE5F9E-B850-B737-851A-50A146461821}"/>
          </ac:spMkLst>
        </pc:spChg>
        <pc:spChg chg="del mod">
          <ac:chgData name="Greg Roe" userId="da8fe1fb-a383-477f-827b-89c851bb9349" providerId="ADAL" clId="{6CCB9E59-4761-4CBE-A4AD-8138C63A57AF}" dt="2022-07-11T18:32:08.837" v="669" actId="478"/>
          <ac:spMkLst>
            <pc:docMk/>
            <pc:sldMk cId="2552673170" sldId="256"/>
            <ac:spMk id="76" creationId="{24A703D5-9657-28E2-3288-18E63EFFEA00}"/>
          </ac:spMkLst>
        </pc:spChg>
        <pc:spChg chg="add del mod">
          <ac:chgData name="Greg Roe" userId="da8fe1fb-a383-477f-827b-89c851bb9349" providerId="ADAL" clId="{6CCB9E59-4761-4CBE-A4AD-8138C63A57AF}" dt="2022-07-11T18:30:23.371" v="651" actId="478"/>
          <ac:spMkLst>
            <pc:docMk/>
            <pc:sldMk cId="2552673170" sldId="256"/>
            <ac:spMk id="77" creationId="{6E27E551-37F3-2E84-5DD4-CF0AD1EB6177}"/>
          </ac:spMkLst>
        </pc:spChg>
        <pc:spChg chg="mod">
          <ac:chgData name="Greg Roe" userId="da8fe1fb-a383-477f-827b-89c851bb9349" providerId="ADAL" clId="{6CCB9E59-4761-4CBE-A4AD-8138C63A57AF}" dt="2022-07-11T18:42:53.853" v="926" actId="14100"/>
          <ac:spMkLst>
            <pc:docMk/>
            <pc:sldMk cId="2552673170" sldId="256"/>
            <ac:spMk id="92" creationId="{1C43B6C6-FC7E-EDA2-6792-65BE092B26D7}"/>
          </ac:spMkLst>
        </pc:spChg>
        <pc:spChg chg="mod">
          <ac:chgData name="Greg Roe" userId="da8fe1fb-a383-477f-827b-89c851bb9349" providerId="ADAL" clId="{6CCB9E59-4761-4CBE-A4AD-8138C63A57AF}" dt="2022-07-11T18:47:16.364" v="968" actId="1076"/>
          <ac:spMkLst>
            <pc:docMk/>
            <pc:sldMk cId="2552673170" sldId="256"/>
            <ac:spMk id="96" creationId="{1E41FCC5-319F-A6F6-5500-39CE15205A50}"/>
          </ac:spMkLst>
        </pc:spChg>
        <pc:spChg chg="mod">
          <ac:chgData name="Greg Roe" userId="da8fe1fb-a383-477f-827b-89c851bb9349" providerId="ADAL" clId="{6CCB9E59-4761-4CBE-A4AD-8138C63A57AF}" dt="2022-07-11T18:47:30.109" v="969" actId="1076"/>
          <ac:spMkLst>
            <pc:docMk/>
            <pc:sldMk cId="2552673170" sldId="256"/>
            <ac:spMk id="98" creationId="{122A522A-681A-49A1-6FB9-139A3E40D9DF}"/>
          </ac:spMkLst>
        </pc:spChg>
        <pc:spChg chg="mod">
          <ac:chgData name="Greg Roe" userId="da8fe1fb-a383-477f-827b-89c851bb9349" providerId="ADAL" clId="{6CCB9E59-4761-4CBE-A4AD-8138C63A57AF}" dt="2022-07-11T18:49:38.004" v="992" actId="1076"/>
          <ac:spMkLst>
            <pc:docMk/>
            <pc:sldMk cId="2552673170" sldId="256"/>
            <ac:spMk id="102" creationId="{918278BE-47B9-DDDC-F1BF-4E549F15A6AD}"/>
          </ac:spMkLst>
        </pc:spChg>
        <pc:spChg chg="del">
          <ac:chgData name="Greg Roe" userId="da8fe1fb-a383-477f-827b-89c851bb9349" providerId="ADAL" clId="{6CCB9E59-4761-4CBE-A4AD-8138C63A57AF}" dt="2022-07-11T18:32:11.818" v="671" actId="478"/>
          <ac:spMkLst>
            <pc:docMk/>
            <pc:sldMk cId="2552673170" sldId="256"/>
            <ac:spMk id="104" creationId="{3A4F12CF-8D5B-9F85-8911-8463FB81E6B4}"/>
          </ac:spMkLst>
        </pc:spChg>
        <pc:spChg chg="add mod">
          <ac:chgData name="Greg Roe" userId="da8fe1fb-a383-477f-827b-89c851bb9349" providerId="ADAL" clId="{6CCB9E59-4761-4CBE-A4AD-8138C63A57AF}" dt="2022-07-11T18:47:10.560" v="967" actId="1076"/>
          <ac:spMkLst>
            <pc:docMk/>
            <pc:sldMk cId="2552673170" sldId="256"/>
            <ac:spMk id="118" creationId="{F10A822A-0B2D-DF90-AE26-101EF684B952}"/>
          </ac:spMkLst>
        </pc:spChg>
        <pc:picChg chg="add mod">
          <ac:chgData name="Greg Roe" userId="da8fe1fb-a383-477f-827b-89c851bb9349" providerId="ADAL" clId="{6CCB9E59-4761-4CBE-A4AD-8138C63A57AF}" dt="2022-07-11T18:39:59.339" v="825" actId="1076"/>
          <ac:picMkLst>
            <pc:docMk/>
            <pc:sldMk cId="2552673170" sldId="256"/>
            <ac:picMk id="4" creationId="{10116A3A-33CA-77E3-1BBA-EF0800274418}"/>
          </ac:picMkLst>
        </pc:picChg>
        <pc:picChg chg="mod">
          <ac:chgData name="Greg Roe" userId="da8fe1fb-a383-477f-827b-89c851bb9349" providerId="ADAL" clId="{6CCB9E59-4761-4CBE-A4AD-8138C63A57AF}" dt="2022-07-11T18:05:57.227" v="187" actId="1076"/>
          <ac:picMkLst>
            <pc:docMk/>
            <pc:sldMk cId="2552673170" sldId="256"/>
            <ac:picMk id="5" creationId="{9D4720B0-E629-7EB3-52D7-BF443981B932}"/>
          </ac:picMkLst>
        </pc:picChg>
        <pc:picChg chg="mod">
          <ac:chgData name="Greg Roe" userId="da8fe1fb-a383-477f-827b-89c851bb9349" providerId="ADAL" clId="{6CCB9E59-4761-4CBE-A4AD-8138C63A57AF}" dt="2022-07-11T18:44:59.675" v="944" actId="1076"/>
          <ac:picMkLst>
            <pc:docMk/>
            <pc:sldMk cId="2552673170" sldId="256"/>
            <ac:picMk id="7" creationId="{5288B556-5869-E94F-FBD4-DEFB2F2D1139}"/>
          </ac:picMkLst>
        </pc:picChg>
        <pc:picChg chg="add mod">
          <ac:chgData name="Greg Roe" userId="da8fe1fb-a383-477f-827b-89c851bb9349" providerId="ADAL" clId="{6CCB9E59-4761-4CBE-A4AD-8138C63A57AF}" dt="2022-07-11T18:50:23.216" v="995" actId="1076"/>
          <ac:picMkLst>
            <pc:docMk/>
            <pc:sldMk cId="2552673170" sldId="256"/>
            <ac:picMk id="8" creationId="{4506441B-1C7A-E6B5-FEC9-2B935820974C}"/>
          </ac:picMkLst>
        </pc:picChg>
        <pc:picChg chg="mod">
          <ac:chgData name="Greg Roe" userId="da8fe1fb-a383-477f-827b-89c851bb9349" providerId="ADAL" clId="{6CCB9E59-4761-4CBE-A4AD-8138C63A57AF}" dt="2022-07-11T18:28:25.639" v="601" actId="1076"/>
          <ac:picMkLst>
            <pc:docMk/>
            <pc:sldMk cId="2552673170" sldId="256"/>
            <ac:picMk id="9" creationId="{555F51F7-03A9-B355-A4C2-DE5907C202BA}"/>
          </ac:picMkLst>
        </pc:picChg>
        <pc:picChg chg="del">
          <ac:chgData name="Greg Roe" userId="da8fe1fb-a383-477f-827b-89c851bb9349" providerId="ADAL" clId="{6CCB9E59-4761-4CBE-A4AD-8138C63A57AF}" dt="2022-07-11T18:30:56.037" v="656" actId="478"/>
          <ac:picMkLst>
            <pc:docMk/>
            <pc:sldMk cId="2552673170" sldId="256"/>
            <ac:picMk id="11" creationId="{CB930EA2-842F-C099-AD51-82BEF39B49F0}"/>
          </ac:picMkLst>
        </pc:picChg>
        <pc:picChg chg="mod">
          <ac:chgData name="Greg Roe" userId="da8fe1fb-a383-477f-827b-89c851bb9349" providerId="ADAL" clId="{6CCB9E59-4761-4CBE-A4AD-8138C63A57AF}" dt="2022-07-11T18:39:55.094" v="823" actId="1076"/>
          <ac:picMkLst>
            <pc:docMk/>
            <pc:sldMk cId="2552673170" sldId="256"/>
            <ac:picMk id="14" creationId="{3AE263D7-D16F-A6FB-25CA-BA3A6E3C13E7}"/>
          </ac:picMkLst>
        </pc:picChg>
        <pc:picChg chg="add del mod">
          <ac:chgData name="Greg Roe" userId="da8fe1fb-a383-477f-827b-89c851bb9349" providerId="ADAL" clId="{6CCB9E59-4761-4CBE-A4AD-8138C63A57AF}" dt="2022-07-11T18:26:35.436" v="582" actId="478"/>
          <ac:picMkLst>
            <pc:docMk/>
            <pc:sldMk cId="2552673170" sldId="256"/>
            <ac:picMk id="47" creationId="{DAADA2DF-A3BD-DADE-A786-E1F8DC6FC365}"/>
          </ac:picMkLst>
        </pc:picChg>
        <pc:picChg chg="add mod">
          <ac:chgData name="Greg Roe" userId="da8fe1fb-a383-477f-827b-89c851bb9349" providerId="ADAL" clId="{6CCB9E59-4761-4CBE-A4AD-8138C63A57AF}" dt="2022-07-11T18:48:07.889" v="975" actId="14100"/>
          <ac:picMkLst>
            <pc:docMk/>
            <pc:sldMk cId="2552673170" sldId="256"/>
            <ac:picMk id="51" creationId="{1315AB32-4A21-5A1F-6EE0-63EA123D6A83}"/>
          </ac:picMkLst>
        </pc:picChg>
        <pc:picChg chg="del">
          <ac:chgData name="Greg Roe" userId="da8fe1fb-a383-477f-827b-89c851bb9349" providerId="ADAL" clId="{6CCB9E59-4761-4CBE-A4AD-8138C63A57AF}" dt="2022-07-11T18:32:04.303" v="667" actId="478"/>
          <ac:picMkLst>
            <pc:docMk/>
            <pc:sldMk cId="2552673170" sldId="256"/>
            <ac:picMk id="73" creationId="{98CAA117-04B9-3E68-1709-D764D8BF6DD1}"/>
          </ac:picMkLst>
        </pc:picChg>
        <pc:picChg chg="del mod">
          <ac:chgData name="Greg Roe" userId="da8fe1fb-a383-477f-827b-89c851bb9349" providerId="ADAL" clId="{6CCB9E59-4761-4CBE-A4AD-8138C63A57AF}" dt="2022-07-11T18:32:13.055" v="672" actId="478"/>
          <ac:picMkLst>
            <pc:docMk/>
            <pc:sldMk cId="2552673170" sldId="256"/>
            <ac:picMk id="78" creationId="{FEDF7EA3-1FE4-1FE5-56A6-122297CCB229}"/>
          </ac:picMkLst>
        </pc:picChg>
        <pc:picChg chg="mod">
          <ac:chgData name="Greg Roe" userId="da8fe1fb-a383-477f-827b-89c851bb9349" providerId="ADAL" clId="{6CCB9E59-4761-4CBE-A4AD-8138C63A57AF}" dt="2022-07-11T18:49:06.847" v="988" actId="1076"/>
          <ac:picMkLst>
            <pc:docMk/>
            <pc:sldMk cId="2552673170" sldId="256"/>
            <ac:picMk id="84" creationId="{9539AACB-C861-0190-C74A-038C3D97F64F}"/>
          </ac:picMkLst>
        </pc:picChg>
        <pc:cxnChg chg="add mod">
          <ac:chgData name="Greg Roe" userId="da8fe1fb-a383-477f-827b-89c851bb9349" providerId="ADAL" clId="{6CCB9E59-4761-4CBE-A4AD-8138C63A57AF}" dt="2022-07-11T18:39:59.339" v="825" actId="1076"/>
          <ac:cxnSpMkLst>
            <pc:docMk/>
            <pc:sldMk cId="2552673170" sldId="256"/>
            <ac:cxnSpMk id="15" creationId="{42A50A14-019B-98A5-5DE5-ED21210F28AB}"/>
          </ac:cxnSpMkLst>
        </pc:cxnChg>
        <pc:cxnChg chg="add del mod">
          <ac:chgData name="Greg Roe" userId="da8fe1fb-a383-477f-827b-89c851bb9349" providerId="ADAL" clId="{6CCB9E59-4761-4CBE-A4AD-8138C63A57AF}" dt="2022-07-11T18:19:36.182" v="402" actId="11529"/>
          <ac:cxnSpMkLst>
            <pc:docMk/>
            <pc:sldMk cId="2552673170" sldId="256"/>
            <ac:cxnSpMk id="19" creationId="{D5907124-5D58-4AE8-D076-FBE27482FE54}"/>
          </ac:cxnSpMkLst>
        </pc:cxnChg>
        <pc:cxnChg chg="mod">
          <ac:chgData name="Greg Roe" userId="da8fe1fb-a383-477f-827b-89c851bb9349" providerId="ADAL" clId="{6CCB9E59-4761-4CBE-A4AD-8138C63A57AF}" dt="2022-07-11T18:05:57.227" v="187" actId="1076"/>
          <ac:cxnSpMkLst>
            <pc:docMk/>
            <pc:sldMk cId="2552673170" sldId="256"/>
            <ac:cxnSpMk id="21" creationId="{AF9D0BDA-3E46-C8EF-8DB5-BCA82AA006DA}"/>
          </ac:cxnSpMkLst>
        </pc:cxnChg>
        <pc:cxnChg chg="del mod">
          <ac:chgData name="Greg Roe" userId="da8fe1fb-a383-477f-827b-89c851bb9349" providerId="ADAL" clId="{6CCB9E59-4761-4CBE-A4AD-8138C63A57AF}" dt="2022-07-11T18:07:03.423" v="194" actId="478"/>
          <ac:cxnSpMkLst>
            <pc:docMk/>
            <pc:sldMk cId="2552673170" sldId="256"/>
            <ac:cxnSpMk id="23" creationId="{FA3583F0-D7EE-CE73-764A-D54F78DF3C6C}"/>
          </ac:cxnSpMkLst>
        </pc:cxnChg>
        <pc:cxnChg chg="mod">
          <ac:chgData name="Greg Roe" userId="da8fe1fb-a383-477f-827b-89c851bb9349" providerId="ADAL" clId="{6CCB9E59-4761-4CBE-A4AD-8138C63A57AF}" dt="2022-07-11T18:45:05.190" v="945" actId="14100"/>
          <ac:cxnSpMkLst>
            <pc:docMk/>
            <pc:sldMk cId="2552673170" sldId="256"/>
            <ac:cxnSpMk id="25" creationId="{E06769F2-C450-02AE-D203-D6A1C3D9F22C}"/>
          </ac:cxnSpMkLst>
        </pc:cxnChg>
        <pc:cxnChg chg="add mod">
          <ac:chgData name="Greg Roe" userId="da8fe1fb-a383-477f-827b-89c851bb9349" providerId="ADAL" clId="{6CCB9E59-4761-4CBE-A4AD-8138C63A57AF}" dt="2022-07-11T18:20:51.647" v="419" actId="1076"/>
          <ac:cxnSpMkLst>
            <pc:docMk/>
            <pc:sldMk cId="2552673170" sldId="256"/>
            <ac:cxnSpMk id="26" creationId="{FC736F9D-D6DC-04AB-B7D9-963A740716F3}"/>
          </ac:cxnSpMkLst>
        </pc:cxnChg>
        <pc:cxnChg chg="del mod">
          <ac:chgData name="Greg Roe" userId="da8fe1fb-a383-477f-827b-89c851bb9349" providerId="ADAL" clId="{6CCB9E59-4761-4CBE-A4AD-8138C63A57AF}" dt="2022-07-11T18:34:06.285" v="689" actId="478"/>
          <ac:cxnSpMkLst>
            <pc:docMk/>
            <pc:sldMk cId="2552673170" sldId="256"/>
            <ac:cxnSpMk id="27" creationId="{403F8D07-3069-EDAF-B601-E00811CAB7A3}"/>
          </ac:cxnSpMkLst>
        </pc:cxnChg>
        <pc:cxnChg chg="del mod">
          <ac:chgData name="Greg Roe" userId="da8fe1fb-a383-477f-827b-89c851bb9349" providerId="ADAL" clId="{6CCB9E59-4761-4CBE-A4AD-8138C63A57AF}" dt="2022-07-11T18:31:56.849" v="665" actId="478"/>
          <ac:cxnSpMkLst>
            <pc:docMk/>
            <pc:sldMk cId="2552673170" sldId="256"/>
            <ac:cxnSpMk id="29" creationId="{767096E8-70DD-CFCF-0C5E-E86CD6B64175}"/>
          </ac:cxnSpMkLst>
        </pc:cxnChg>
        <pc:cxnChg chg="add mod">
          <ac:chgData name="Greg Roe" userId="da8fe1fb-a383-477f-827b-89c851bb9349" providerId="ADAL" clId="{6CCB9E59-4761-4CBE-A4AD-8138C63A57AF}" dt="2022-07-11T18:44:59.675" v="944" actId="1076"/>
          <ac:cxnSpMkLst>
            <pc:docMk/>
            <pc:sldMk cId="2552673170" sldId="256"/>
            <ac:cxnSpMk id="31" creationId="{170E9B19-6494-7F5D-B4BD-A9E727BF74C0}"/>
          </ac:cxnSpMkLst>
        </pc:cxnChg>
        <pc:cxnChg chg="del mod">
          <ac:chgData name="Greg Roe" userId="da8fe1fb-a383-477f-827b-89c851bb9349" providerId="ADAL" clId="{6CCB9E59-4761-4CBE-A4AD-8138C63A57AF}" dt="2022-07-11T18:05:17.932" v="184" actId="478"/>
          <ac:cxnSpMkLst>
            <pc:docMk/>
            <pc:sldMk cId="2552673170" sldId="256"/>
            <ac:cxnSpMk id="33" creationId="{A4120FD8-3881-A4B2-1566-ED0BD2AC5CFA}"/>
          </ac:cxnSpMkLst>
        </pc:cxnChg>
        <pc:cxnChg chg="mod">
          <ac:chgData name="Greg Roe" userId="da8fe1fb-a383-477f-827b-89c851bb9349" providerId="ADAL" clId="{6CCB9E59-4761-4CBE-A4AD-8138C63A57AF}" dt="2022-07-11T18:39:55.094" v="823" actId="1076"/>
          <ac:cxnSpMkLst>
            <pc:docMk/>
            <pc:sldMk cId="2552673170" sldId="256"/>
            <ac:cxnSpMk id="36" creationId="{11E034A0-D111-8A38-369B-61D54AE3E757}"/>
          </ac:cxnSpMkLst>
        </pc:cxnChg>
        <pc:cxnChg chg="del mod">
          <ac:chgData name="Greg Roe" userId="da8fe1fb-a383-477f-827b-89c851bb9349" providerId="ADAL" clId="{6CCB9E59-4761-4CBE-A4AD-8138C63A57AF}" dt="2022-07-11T18:07:16.520" v="195" actId="478"/>
          <ac:cxnSpMkLst>
            <pc:docMk/>
            <pc:sldMk cId="2552673170" sldId="256"/>
            <ac:cxnSpMk id="48" creationId="{266A7D62-FCB1-AA07-7E43-7C3683F4616D}"/>
          </ac:cxnSpMkLst>
        </pc:cxnChg>
        <pc:cxnChg chg="del mod">
          <ac:chgData name="Greg Roe" userId="da8fe1fb-a383-477f-827b-89c851bb9349" providerId="ADAL" clId="{6CCB9E59-4761-4CBE-A4AD-8138C63A57AF}" dt="2022-07-11T18:07:25.567" v="196" actId="478"/>
          <ac:cxnSpMkLst>
            <pc:docMk/>
            <pc:sldMk cId="2552673170" sldId="256"/>
            <ac:cxnSpMk id="50" creationId="{B549B54C-0E28-99BE-CD2B-144ECB1E3FE1}"/>
          </ac:cxnSpMkLst>
        </pc:cxnChg>
        <pc:cxnChg chg="add del mod">
          <ac:chgData name="Greg Roe" userId="da8fe1fb-a383-477f-827b-89c851bb9349" providerId="ADAL" clId="{6CCB9E59-4761-4CBE-A4AD-8138C63A57AF}" dt="2022-07-11T18:28:04.121" v="598" actId="478"/>
          <ac:cxnSpMkLst>
            <pc:docMk/>
            <pc:sldMk cId="2552673170" sldId="256"/>
            <ac:cxnSpMk id="55" creationId="{BE34DEE8-AE9B-778B-2C81-948736AD52EA}"/>
          </ac:cxnSpMkLst>
        </pc:cxnChg>
        <pc:cxnChg chg="add mod">
          <ac:chgData name="Greg Roe" userId="da8fe1fb-a383-477f-827b-89c851bb9349" providerId="ADAL" clId="{6CCB9E59-4761-4CBE-A4AD-8138C63A57AF}" dt="2022-07-11T18:50:23.216" v="995" actId="1076"/>
          <ac:cxnSpMkLst>
            <pc:docMk/>
            <pc:sldMk cId="2552673170" sldId="256"/>
            <ac:cxnSpMk id="71" creationId="{D56897CC-5393-98B6-196F-DE21A63A1EA9}"/>
          </ac:cxnSpMkLst>
        </pc:cxnChg>
        <pc:cxnChg chg="del mod">
          <ac:chgData name="Greg Roe" userId="da8fe1fb-a383-477f-827b-89c851bb9349" providerId="ADAL" clId="{6CCB9E59-4761-4CBE-A4AD-8138C63A57AF}" dt="2022-07-11T18:32:10.603" v="670" actId="478"/>
          <ac:cxnSpMkLst>
            <pc:docMk/>
            <pc:sldMk cId="2552673170" sldId="256"/>
            <ac:cxnSpMk id="80" creationId="{947ACB7E-CA0C-603F-5C02-2225E62B8DAC}"/>
          </ac:cxnSpMkLst>
        </pc:cxnChg>
        <pc:cxnChg chg="add del">
          <ac:chgData name="Greg Roe" userId="da8fe1fb-a383-477f-827b-89c851bb9349" providerId="ADAL" clId="{6CCB9E59-4761-4CBE-A4AD-8138C63A57AF}" dt="2022-07-11T18:33:34.780" v="684" actId="478"/>
          <ac:cxnSpMkLst>
            <pc:docMk/>
            <pc:sldMk cId="2552673170" sldId="256"/>
            <ac:cxnSpMk id="85" creationId="{4276A367-263E-D0FE-4B58-D2CBB151D5B7}"/>
          </ac:cxnSpMkLst>
        </pc:cxnChg>
        <pc:cxnChg chg="add mod">
          <ac:chgData name="Greg Roe" userId="da8fe1fb-a383-477f-827b-89c851bb9349" providerId="ADAL" clId="{6CCB9E59-4761-4CBE-A4AD-8138C63A57AF}" dt="2022-07-11T18:50:23.216" v="995" actId="1076"/>
          <ac:cxnSpMkLst>
            <pc:docMk/>
            <pc:sldMk cId="2552673170" sldId="256"/>
            <ac:cxnSpMk id="87" creationId="{B0F98EE5-52C3-E21B-7DE8-75F366393361}"/>
          </ac:cxnSpMkLst>
        </pc:cxnChg>
        <pc:cxnChg chg="add mod">
          <ac:chgData name="Greg Roe" userId="da8fe1fb-a383-477f-827b-89c851bb9349" providerId="ADAL" clId="{6CCB9E59-4761-4CBE-A4AD-8138C63A57AF}" dt="2022-07-11T18:40:10.391" v="828" actId="14100"/>
          <ac:cxnSpMkLst>
            <pc:docMk/>
            <pc:sldMk cId="2552673170" sldId="256"/>
            <ac:cxnSpMk id="115" creationId="{2E96A161-24D4-2336-8C66-038D2E3AC88C}"/>
          </ac:cxnSpMkLst>
        </pc:cxnChg>
        <pc:cxnChg chg="add mod">
          <ac:chgData name="Greg Roe" userId="da8fe1fb-a383-477f-827b-89c851bb9349" providerId="ADAL" clId="{6CCB9E59-4761-4CBE-A4AD-8138C63A57AF}" dt="2022-07-11T18:49:25.548" v="991" actId="14100"/>
          <ac:cxnSpMkLst>
            <pc:docMk/>
            <pc:sldMk cId="2552673170" sldId="256"/>
            <ac:cxnSpMk id="133" creationId="{1925C80E-034B-E920-A7AD-EF061988295D}"/>
          </ac:cxnSpMkLst>
        </pc:cxnChg>
        <pc:cxnChg chg="add mod">
          <ac:chgData name="Greg Roe" userId="da8fe1fb-a383-477f-827b-89c851bb9349" providerId="ADAL" clId="{6CCB9E59-4761-4CBE-A4AD-8138C63A57AF}" dt="2022-07-11T18:49:18.729" v="990" actId="14100"/>
          <ac:cxnSpMkLst>
            <pc:docMk/>
            <pc:sldMk cId="2552673170" sldId="256"/>
            <ac:cxnSpMk id="136" creationId="{79C0AC42-967D-B2B1-6B00-2FF439A1BAAE}"/>
          </ac:cxnSpMkLst>
        </pc:cxnChg>
        <pc:cxnChg chg="add del mod">
          <ac:chgData name="Greg Roe" userId="da8fe1fb-a383-477f-827b-89c851bb9349" providerId="ADAL" clId="{6CCB9E59-4761-4CBE-A4AD-8138C63A57AF}" dt="2022-07-11T18:50:17.811" v="994" actId="11529"/>
          <ac:cxnSpMkLst>
            <pc:docMk/>
            <pc:sldMk cId="2552673170" sldId="256"/>
            <ac:cxnSpMk id="148" creationId="{A71E3806-5DFC-2EA2-8C24-A31857805EB2}"/>
          </ac:cxnSpMkLst>
        </pc:cxnChg>
        <pc:cxnChg chg="add mod">
          <ac:chgData name="Greg Roe" userId="da8fe1fb-a383-477f-827b-89c851bb9349" providerId="ADAL" clId="{6CCB9E59-4761-4CBE-A4AD-8138C63A57AF}" dt="2022-07-11T18:50:39.570" v="997" actId="1076"/>
          <ac:cxnSpMkLst>
            <pc:docMk/>
            <pc:sldMk cId="2552673170" sldId="256"/>
            <ac:cxnSpMk id="152" creationId="{F86839F2-AD03-1E8F-8E54-B47290FBA4F6}"/>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4D540-8AD8-470B-8250-09E9A7ED5924}" type="datetimeFigureOut">
              <a:rPr lang="en-US" smtClean="0"/>
              <a:t>7/14/2022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D101EA-34DF-4EC9-A16D-40A39B3F7677}" type="slidenum">
              <a:rPr lang="en-US" smtClean="0"/>
              <a:t>‹#›</a:t>
            </a:fld>
            <a:endParaRPr lang="en-US"/>
          </a:p>
        </p:txBody>
      </p:sp>
    </p:spTree>
    <p:extLst>
      <p:ext uri="{BB962C8B-B14F-4D97-AF65-F5344CB8AC3E}">
        <p14:creationId xmlns:p14="http://schemas.microsoft.com/office/powerpoint/2010/main" val="24133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B6C4B-E21E-4C78-818C-86C0E7BDEE5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077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5D870-F3B3-FE68-A632-F1FE93D068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44B51A-C046-BB0B-37F0-9A235078BC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2AEB6F-2DDE-6822-EAEC-E8885A743FEB}"/>
              </a:ext>
            </a:extLst>
          </p:cNvPr>
          <p:cNvSpPr>
            <a:spLocks noGrp="1"/>
          </p:cNvSpPr>
          <p:nvPr>
            <p:ph type="dt" sz="half" idx="10"/>
          </p:nvPr>
        </p:nvSpPr>
        <p:spPr/>
        <p:txBody>
          <a:bodyPr/>
          <a:lstStyle/>
          <a:p>
            <a:fld id="{C45C7157-864B-4DE2-B250-E949817F77F2}" type="datetimeFigureOut">
              <a:rPr lang="en-US" smtClean="0"/>
              <a:t>7/14/2022</a:t>
            </a:fld>
            <a:endParaRPr lang="en-US"/>
          </a:p>
        </p:txBody>
      </p:sp>
      <p:sp>
        <p:nvSpPr>
          <p:cNvPr id="5" name="Footer Placeholder 4">
            <a:extLst>
              <a:ext uri="{FF2B5EF4-FFF2-40B4-BE49-F238E27FC236}">
                <a16:creationId xmlns:a16="http://schemas.microsoft.com/office/drawing/2014/main" id="{249CC53E-2D5C-72D3-17C7-868124600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57FF2-1D4C-3DCF-9513-FFE154BF6F73}"/>
              </a:ext>
            </a:extLst>
          </p:cNvPr>
          <p:cNvSpPr>
            <a:spLocks noGrp="1"/>
          </p:cNvSpPr>
          <p:nvPr>
            <p:ph type="sldNum" sz="quarter" idx="12"/>
          </p:nvPr>
        </p:nvSpPr>
        <p:spPr/>
        <p:txBody>
          <a:bodyPr/>
          <a:lstStyle/>
          <a:p>
            <a:fld id="{AFC5DFEB-77A3-44CF-980A-3545F7C7AAF6}" type="slidenum">
              <a:rPr lang="en-US" smtClean="0"/>
              <a:t>‹#›</a:t>
            </a:fld>
            <a:endParaRPr lang="en-US"/>
          </a:p>
        </p:txBody>
      </p:sp>
    </p:spTree>
    <p:extLst>
      <p:ext uri="{BB962C8B-B14F-4D97-AF65-F5344CB8AC3E}">
        <p14:creationId xmlns:p14="http://schemas.microsoft.com/office/powerpoint/2010/main" val="368024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EBAB1-8CB6-9481-3AAD-79B9F56B38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8A618A-CBE9-0216-EFB2-6AD12CB72D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42F9DA-5C00-58E9-EA2E-1335A3652445}"/>
              </a:ext>
            </a:extLst>
          </p:cNvPr>
          <p:cNvSpPr>
            <a:spLocks noGrp="1"/>
          </p:cNvSpPr>
          <p:nvPr>
            <p:ph type="dt" sz="half" idx="10"/>
          </p:nvPr>
        </p:nvSpPr>
        <p:spPr/>
        <p:txBody>
          <a:bodyPr/>
          <a:lstStyle/>
          <a:p>
            <a:fld id="{C45C7157-864B-4DE2-B250-E949817F77F2}" type="datetimeFigureOut">
              <a:rPr lang="en-US" smtClean="0"/>
              <a:t>7/14/2022</a:t>
            </a:fld>
            <a:endParaRPr lang="en-US"/>
          </a:p>
        </p:txBody>
      </p:sp>
      <p:sp>
        <p:nvSpPr>
          <p:cNvPr id="5" name="Footer Placeholder 4">
            <a:extLst>
              <a:ext uri="{FF2B5EF4-FFF2-40B4-BE49-F238E27FC236}">
                <a16:creationId xmlns:a16="http://schemas.microsoft.com/office/drawing/2014/main" id="{90C4B8BF-9374-7E5C-745D-443DA89DF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949AB-820C-FC77-188E-6E7038EF12F4}"/>
              </a:ext>
            </a:extLst>
          </p:cNvPr>
          <p:cNvSpPr>
            <a:spLocks noGrp="1"/>
          </p:cNvSpPr>
          <p:nvPr>
            <p:ph type="sldNum" sz="quarter" idx="12"/>
          </p:nvPr>
        </p:nvSpPr>
        <p:spPr/>
        <p:txBody>
          <a:bodyPr/>
          <a:lstStyle/>
          <a:p>
            <a:fld id="{AFC5DFEB-77A3-44CF-980A-3545F7C7AAF6}" type="slidenum">
              <a:rPr lang="en-US" smtClean="0"/>
              <a:t>‹#›</a:t>
            </a:fld>
            <a:endParaRPr lang="en-US"/>
          </a:p>
        </p:txBody>
      </p:sp>
    </p:spTree>
    <p:extLst>
      <p:ext uri="{BB962C8B-B14F-4D97-AF65-F5344CB8AC3E}">
        <p14:creationId xmlns:p14="http://schemas.microsoft.com/office/powerpoint/2010/main" val="161582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BE2AE-D604-CA33-7A6C-164BCCDDD5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A59C73-ABD4-356D-A1D4-A76DEFD5E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817CA-44A4-A4F8-A065-9CCDFBFFD518}"/>
              </a:ext>
            </a:extLst>
          </p:cNvPr>
          <p:cNvSpPr>
            <a:spLocks noGrp="1"/>
          </p:cNvSpPr>
          <p:nvPr>
            <p:ph type="dt" sz="half" idx="10"/>
          </p:nvPr>
        </p:nvSpPr>
        <p:spPr/>
        <p:txBody>
          <a:bodyPr/>
          <a:lstStyle/>
          <a:p>
            <a:fld id="{C45C7157-864B-4DE2-B250-E949817F77F2}" type="datetimeFigureOut">
              <a:rPr lang="en-US" smtClean="0"/>
              <a:t>7/14/2022</a:t>
            </a:fld>
            <a:endParaRPr lang="en-US"/>
          </a:p>
        </p:txBody>
      </p:sp>
      <p:sp>
        <p:nvSpPr>
          <p:cNvPr id="5" name="Footer Placeholder 4">
            <a:extLst>
              <a:ext uri="{FF2B5EF4-FFF2-40B4-BE49-F238E27FC236}">
                <a16:creationId xmlns:a16="http://schemas.microsoft.com/office/drawing/2014/main" id="{5A359A4D-A913-819B-4134-87AFCE373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C447E-CE02-98AA-674C-B4D4E055B0A4}"/>
              </a:ext>
            </a:extLst>
          </p:cNvPr>
          <p:cNvSpPr>
            <a:spLocks noGrp="1"/>
          </p:cNvSpPr>
          <p:nvPr>
            <p:ph type="sldNum" sz="quarter" idx="12"/>
          </p:nvPr>
        </p:nvSpPr>
        <p:spPr/>
        <p:txBody>
          <a:bodyPr/>
          <a:lstStyle/>
          <a:p>
            <a:fld id="{AFC5DFEB-77A3-44CF-980A-3545F7C7AAF6}" type="slidenum">
              <a:rPr lang="en-US" smtClean="0"/>
              <a:t>‹#›</a:t>
            </a:fld>
            <a:endParaRPr lang="en-US"/>
          </a:p>
        </p:txBody>
      </p:sp>
    </p:spTree>
    <p:extLst>
      <p:ext uri="{BB962C8B-B14F-4D97-AF65-F5344CB8AC3E}">
        <p14:creationId xmlns:p14="http://schemas.microsoft.com/office/powerpoint/2010/main" val="241709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429E-FE70-6F6B-3A86-1B573BD315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C5058A-18E4-34E4-8E09-1144A40B3D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1BF6F-8B70-C42F-2CBF-8B52843A64AC}"/>
              </a:ext>
            </a:extLst>
          </p:cNvPr>
          <p:cNvSpPr>
            <a:spLocks noGrp="1"/>
          </p:cNvSpPr>
          <p:nvPr>
            <p:ph type="dt" sz="half" idx="10"/>
          </p:nvPr>
        </p:nvSpPr>
        <p:spPr/>
        <p:txBody>
          <a:bodyPr/>
          <a:lstStyle/>
          <a:p>
            <a:fld id="{C45C7157-864B-4DE2-B250-E949817F77F2}" type="datetimeFigureOut">
              <a:rPr lang="en-US" smtClean="0"/>
              <a:t>7/14/2022</a:t>
            </a:fld>
            <a:endParaRPr lang="en-US"/>
          </a:p>
        </p:txBody>
      </p:sp>
      <p:sp>
        <p:nvSpPr>
          <p:cNvPr id="5" name="Footer Placeholder 4">
            <a:extLst>
              <a:ext uri="{FF2B5EF4-FFF2-40B4-BE49-F238E27FC236}">
                <a16:creationId xmlns:a16="http://schemas.microsoft.com/office/drawing/2014/main" id="{178B1211-8359-F3F4-4C93-2C24B3B91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0B3F5-DB91-76C5-53DC-E24FDC6DD757}"/>
              </a:ext>
            </a:extLst>
          </p:cNvPr>
          <p:cNvSpPr>
            <a:spLocks noGrp="1"/>
          </p:cNvSpPr>
          <p:nvPr>
            <p:ph type="sldNum" sz="quarter" idx="12"/>
          </p:nvPr>
        </p:nvSpPr>
        <p:spPr/>
        <p:txBody>
          <a:bodyPr/>
          <a:lstStyle/>
          <a:p>
            <a:fld id="{AFC5DFEB-77A3-44CF-980A-3545F7C7AAF6}" type="slidenum">
              <a:rPr lang="en-US" smtClean="0"/>
              <a:t>‹#›</a:t>
            </a:fld>
            <a:endParaRPr lang="en-US"/>
          </a:p>
        </p:txBody>
      </p:sp>
    </p:spTree>
    <p:extLst>
      <p:ext uri="{BB962C8B-B14F-4D97-AF65-F5344CB8AC3E}">
        <p14:creationId xmlns:p14="http://schemas.microsoft.com/office/powerpoint/2010/main" val="3344577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3AF3-39EF-0FAC-2235-37B7C5938F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094259-F969-01E4-F8E1-6D95D4E1D4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322662-45A7-8FE1-B5CB-B80FF28BE978}"/>
              </a:ext>
            </a:extLst>
          </p:cNvPr>
          <p:cNvSpPr>
            <a:spLocks noGrp="1"/>
          </p:cNvSpPr>
          <p:nvPr>
            <p:ph type="dt" sz="half" idx="10"/>
          </p:nvPr>
        </p:nvSpPr>
        <p:spPr/>
        <p:txBody>
          <a:bodyPr/>
          <a:lstStyle/>
          <a:p>
            <a:fld id="{C45C7157-864B-4DE2-B250-E949817F77F2}" type="datetimeFigureOut">
              <a:rPr lang="en-US" smtClean="0"/>
              <a:t>7/14/2022</a:t>
            </a:fld>
            <a:endParaRPr lang="en-US"/>
          </a:p>
        </p:txBody>
      </p:sp>
      <p:sp>
        <p:nvSpPr>
          <p:cNvPr id="5" name="Footer Placeholder 4">
            <a:extLst>
              <a:ext uri="{FF2B5EF4-FFF2-40B4-BE49-F238E27FC236}">
                <a16:creationId xmlns:a16="http://schemas.microsoft.com/office/drawing/2014/main" id="{4E37F14E-00C9-A606-9C8B-50E7A9C21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2E1A-8FD3-5B01-9CA3-79E4E66830B8}"/>
              </a:ext>
            </a:extLst>
          </p:cNvPr>
          <p:cNvSpPr>
            <a:spLocks noGrp="1"/>
          </p:cNvSpPr>
          <p:nvPr>
            <p:ph type="sldNum" sz="quarter" idx="12"/>
          </p:nvPr>
        </p:nvSpPr>
        <p:spPr/>
        <p:txBody>
          <a:bodyPr/>
          <a:lstStyle/>
          <a:p>
            <a:fld id="{AFC5DFEB-77A3-44CF-980A-3545F7C7AAF6}" type="slidenum">
              <a:rPr lang="en-US" smtClean="0"/>
              <a:t>‹#›</a:t>
            </a:fld>
            <a:endParaRPr lang="en-US"/>
          </a:p>
        </p:txBody>
      </p:sp>
    </p:spTree>
    <p:extLst>
      <p:ext uri="{BB962C8B-B14F-4D97-AF65-F5344CB8AC3E}">
        <p14:creationId xmlns:p14="http://schemas.microsoft.com/office/powerpoint/2010/main" val="2542465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44A5-25C3-0F8C-D3BE-8313243E78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4E4D0F-D031-616D-87AD-B5C147B5CD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923D65-313F-56CD-F654-9953EBB1D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123C99-8E7E-FD9E-73B6-C7B51A029AB4}"/>
              </a:ext>
            </a:extLst>
          </p:cNvPr>
          <p:cNvSpPr>
            <a:spLocks noGrp="1"/>
          </p:cNvSpPr>
          <p:nvPr>
            <p:ph type="dt" sz="half" idx="10"/>
          </p:nvPr>
        </p:nvSpPr>
        <p:spPr/>
        <p:txBody>
          <a:bodyPr/>
          <a:lstStyle/>
          <a:p>
            <a:fld id="{C45C7157-864B-4DE2-B250-E949817F77F2}" type="datetimeFigureOut">
              <a:rPr lang="en-US" smtClean="0"/>
              <a:t>7/14/2022</a:t>
            </a:fld>
            <a:endParaRPr lang="en-US"/>
          </a:p>
        </p:txBody>
      </p:sp>
      <p:sp>
        <p:nvSpPr>
          <p:cNvPr id="6" name="Footer Placeholder 5">
            <a:extLst>
              <a:ext uri="{FF2B5EF4-FFF2-40B4-BE49-F238E27FC236}">
                <a16:creationId xmlns:a16="http://schemas.microsoft.com/office/drawing/2014/main" id="{B3653FB4-A45A-8512-6AF6-38B8C5C9C9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AF1A1E-54BE-72D6-FECC-8AB8DB06A36E}"/>
              </a:ext>
            </a:extLst>
          </p:cNvPr>
          <p:cNvSpPr>
            <a:spLocks noGrp="1"/>
          </p:cNvSpPr>
          <p:nvPr>
            <p:ph type="sldNum" sz="quarter" idx="12"/>
          </p:nvPr>
        </p:nvSpPr>
        <p:spPr/>
        <p:txBody>
          <a:bodyPr/>
          <a:lstStyle/>
          <a:p>
            <a:fld id="{AFC5DFEB-77A3-44CF-980A-3545F7C7AAF6}" type="slidenum">
              <a:rPr lang="en-US" smtClean="0"/>
              <a:t>‹#›</a:t>
            </a:fld>
            <a:endParaRPr lang="en-US"/>
          </a:p>
        </p:txBody>
      </p:sp>
    </p:spTree>
    <p:extLst>
      <p:ext uri="{BB962C8B-B14F-4D97-AF65-F5344CB8AC3E}">
        <p14:creationId xmlns:p14="http://schemas.microsoft.com/office/powerpoint/2010/main" val="245139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D283-CFD6-ED3A-8FCA-011A63E301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CC48B9-18C2-ADD6-CCA8-9F14086711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598543-7BC0-F8D5-2267-A0B5AFE21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157F8F-125B-9795-69B3-066156F10A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677FA5-7CEA-998F-27DC-741F7E6A7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C1B182-B5F4-92D0-B830-807B320EF260}"/>
              </a:ext>
            </a:extLst>
          </p:cNvPr>
          <p:cNvSpPr>
            <a:spLocks noGrp="1"/>
          </p:cNvSpPr>
          <p:nvPr>
            <p:ph type="dt" sz="half" idx="10"/>
          </p:nvPr>
        </p:nvSpPr>
        <p:spPr/>
        <p:txBody>
          <a:bodyPr/>
          <a:lstStyle/>
          <a:p>
            <a:fld id="{C45C7157-864B-4DE2-B250-E949817F77F2}" type="datetimeFigureOut">
              <a:rPr lang="en-US" smtClean="0"/>
              <a:t>7/14/2022</a:t>
            </a:fld>
            <a:endParaRPr lang="en-US"/>
          </a:p>
        </p:txBody>
      </p:sp>
      <p:sp>
        <p:nvSpPr>
          <p:cNvPr id="8" name="Footer Placeholder 7">
            <a:extLst>
              <a:ext uri="{FF2B5EF4-FFF2-40B4-BE49-F238E27FC236}">
                <a16:creationId xmlns:a16="http://schemas.microsoft.com/office/drawing/2014/main" id="{C207D5BF-006C-FD35-CF51-F74CA0E686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A6FB10-84FB-DAD4-F2A6-DDAF816CD896}"/>
              </a:ext>
            </a:extLst>
          </p:cNvPr>
          <p:cNvSpPr>
            <a:spLocks noGrp="1"/>
          </p:cNvSpPr>
          <p:nvPr>
            <p:ph type="sldNum" sz="quarter" idx="12"/>
          </p:nvPr>
        </p:nvSpPr>
        <p:spPr/>
        <p:txBody>
          <a:bodyPr/>
          <a:lstStyle/>
          <a:p>
            <a:fld id="{AFC5DFEB-77A3-44CF-980A-3545F7C7AAF6}" type="slidenum">
              <a:rPr lang="en-US" smtClean="0"/>
              <a:t>‹#›</a:t>
            </a:fld>
            <a:endParaRPr lang="en-US"/>
          </a:p>
        </p:txBody>
      </p:sp>
    </p:spTree>
    <p:extLst>
      <p:ext uri="{BB962C8B-B14F-4D97-AF65-F5344CB8AC3E}">
        <p14:creationId xmlns:p14="http://schemas.microsoft.com/office/powerpoint/2010/main" val="3794263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6BB0-156B-5262-48CE-E9E759894B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3908E5-1167-450B-D793-381AE4ED9B04}"/>
              </a:ext>
            </a:extLst>
          </p:cNvPr>
          <p:cNvSpPr>
            <a:spLocks noGrp="1"/>
          </p:cNvSpPr>
          <p:nvPr>
            <p:ph type="dt" sz="half" idx="10"/>
          </p:nvPr>
        </p:nvSpPr>
        <p:spPr/>
        <p:txBody>
          <a:bodyPr/>
          <a:lstStyle/>
          <a:p>
            <a:fld id="{C45C7157-864B-4DE2-B250-E949817F77F2}" type="datetimeFigureOut">
              <a:rPr lang="en-US" smtClean="0"/>
              <a:t>7/14/2022</a:t>
            </a:fld>
            <a:endParaRPr lang="en-US"/>
          </a:p>
        </p:txBody>
      </p:sp>
      <p:sp>
        <p:nvSpPr>
          <p:cNvPr id="4" name="Footer Placeholder 3">
            <a:extLst>
              <a:ext uri="{FF2B5EF4-FFF2-40B4-BE49-F238E27FC236}">
                <a16:creationId xmlns:a16="http://schemas.microsoft.com/office/drawing/2014/main" id="{F1DA1FC0-4806-87AC-2CFA-C8DCB0BB19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1AD3E5-5F32-26C2-4121-F26F9E0583FD}"/>
              </a:ext>
            </a:extLst>
          </p:cNvPr>
          <p:cNvSpPr>
            <a:spLocks noGrp="1"/>
          </p:cNvSpPr>
          <p:nvPr>
            <p:ph type="sldNum" sz="quarter" idx="12"/>
          </p:nvPr>
        </p:nvSpPr>
        <p:spPr/>
        <p:txBody>
          <a:bodyPr/>
          <a:lstStyle/>
          <a:p>
            <a:fld id="{AFC5DFEB-77A3-44CF-980A-3545F7C7AAF6}" type="slidenum">
              <a:rPr lang="en-US" smtClean="0"/>
              <a:t>‹#›</a:t>
            </a:fld>
            <a:endParaRPr lang="en-US"/>
          </a:p>
        </p:txBody>
      </p:sp>
    </p:spTree>
    <p:extLst>
      <p:ext uri="{BB962C8B-B14F-4D97-AF65-F5344CB8AC3E}">
        <p14:creationId xmlns:p14="http://schemas.microsoft.com/office/powerpoint/2010/main" val="346504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46CE23-0669-923A-0693-1EF250ED2C6D}"/>
              </a:ext>
            </a:extLst>
          </p:cNvPr>
          <p:cNvSpPr>
            <a:spLocks noGrp="1"/>
          </p:cNvSpPr>
          <p:nvPr>
            <p:ph type="dt" sz="half" idx="10"/>
          </p:nvPr>
        </p:nvSpPr>
        <p:spPr/>
        <p:txBody>
          <a:bodyPr/>
          <a:lstStyle/>
          <a:p>
            <a:fld id="{C45C7157-864B-4DE2-B250-E949817F77F2}" type="datetimeFigureOut">
              <a:rPr lang="en-US" smtClean="0"/>
              <a:t>7/14/2022</a:t>
            </a:fld>
            <a:endParaRPr lang="en-US"/>
          </a:p>
        </p:txBody>
      </p:sp>
      <p:sp>
        <p:nvSpPr>
          <p:cNvPr id="3" name="Footer Placeholder 2">
            <a:extLst>
              <a:ext uri="{FF2B5EF4-FFF2-40B4-BE49-F238E27FC236}">
                <a16:creationId xmlns:a16="http://schemas.microsoft.com/office/drawing/2014/main" id="{D5DB8258-F6EB-2A8E-813C-A0E797A3DF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0EFA4A-1A5A-71A5-112D-458D6D2394ED}"/>
              </a:ext>
            </a:extLst>
          </p:cNvPr>
          <p:cNvSpPr>
            <a:spLocks noGrp="1"/>
          </p:cNvSpPr>
          <p:nvPr>
            <p:ph type="sldNum" sz="quarter" idx="12"/>
          </p:nvPr>
        </p:nvSpPr>
        <p:spPr/>
        <p:txBody>
          <a:bodyPr/>
          <a:lstStyle/>
          <a:p>
            <a:fld id="{AFC5DFEB-77A3-44CF-980A-3545F7C7AAF6}" type="slidenum">
              <a:rPr lang="en-US" smtClean="0"/>
              <a:t>‹#›</a:t>
            </a:fld>
            <a:endParaRPr lang="en-US"/>
          </a:p>
        </p:txBody>
      </p:sp>
    </p:spTree>
    <p:extLst>
      <p:ext uri="{BB962C8B-B14F-4D97-AF65-F5344CB8AC3E}">
        <p14:creationId xmlns:p14="http://schemas.microsoft.com/office/powerpoint/2010/main" val="338232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5A9C-A7B2-DF4B-9FD0-14F3FA77A6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F85E56-634C-4CE0-CC88-8C0998E74F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E781C0-A5F1-BF49-938C-E44FB77D4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D4C36F-562F-CA3E-ECB2-070CCC14D153}"/>
              </a:ext>
            </a:extLst>
          </p:cNvPr>
          <p:cNvSpPr>
            <a:spLocks noGrp="1"/>
          </p:cNvSpPr>
          <p:nvPr>
            <p:ph type="dt" sz="half" idx="10"/>
          </p:nvPr>
        </p:nvSpPr>
        <p:spPr/>
        <p:txBody>
          <a:bodyPr/>
          <a:lstStyle/>
          <a:p>
            <a:fld id="{C45C7157-864B-4DE2-B250-E949817F77F2}" type="datetimeFigureOut">
              <a:rPr lang="en-US" smtClean="0"/>
              <a:t>7/14/2022</a:t>
            </a:fld>
            <a:endParaRPr lang="en-US"/>
          </a:p>
        </p:txBody>
      </p:sp>
      <p:sp>
        <p:nvSpPr>
          <p:cNvPr id="6" name="Footer Placeholder 5">
            <a:extLst>
              <a:ext uri="{FF2B5EF4-FFF2-40B4-BE49-F238E27FC236}">
                <a16:creationId xmlns:a16="http://schemas.microsoft.com/office/drawing/2014/main" id="{0FBD80A1-9A21-4A98-1FEB-80A78F852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65BA79-BF38-0DBD-E69B-C7F526B7A230}"/>
              </a:ext>
            </a:extLst>
          </p:cNvPr>
          <p:cNvSpPr>
            <a:spLocks noGrp="1"/>
          </p:cNvSpPr>
          <p:nvPr>
            <p:ph type="sldNum" sz="quarter" idx="12"/>
          </p:nvPr>
        </p:nvSpPr>
        <p:spPr/>
        <p:txBody>
          <a:bodyPr/>
          <a:lstStyle/>
          <a:p>
            <a:fld id="{AFC5DFEB-77A3-44CF-980A-3545F7C7AAF6}" type="slidenum">
              <a:rPr lang="en-US" smtClean="0"/>
              <a:t>‹#›</a:t>
            </a:fld>
            <a:endParaRPr lang="en-US"/>
          </a:p>
        </p:txBody>
      </p:sp>
    </p:spTree>
    <p:extLst>
      <p:ext uri="{BB962C8B-B14F-4D97-AF65-F5344CB8AC3E}">
        <p14:creationId xmlns:p14="http://schemas.microsoft.com/office/powerpoint/2010/main" val="117661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4D0A6-30C2-65AE-CC4C-E1187F3088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0DB96F-80FF-DD6B-EB9B-58628D855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F1E958-DFDC-CF0E-D53B-BC2052F18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0DDFB-3380-81BB-B467-B39AC37BD276}"/>
              </a:ext>
            </a:extLst>
          </p:cNvPr>
          <p:cNvSpPr>
            <a:spLocks noGrp="1"/>
          </p:cNvSpPr>
          <p:nvPr>
            <p:ph type="dt" sz="half" idx="10"/>
          </p:nvPr>
        </p:nvSpPr>
        <p:spPr/>
        <p:txBody>
          <a:bodyPr/>
          <a:lstStyle/>
          <a:p>
            <a:fld id="{C45C7157-864B-4DE2-B250-E949817F77F2}" type="datetimeFigureOut">
              <a:rPr lang="en-US" smtClean="0"/>
              <a:t>7/14/2022</a:t>
            </a:fld>
            <a:endParaRPr lang="en-US"/>
          </a:p>
        </p:txBody>
      </p:sp>
      <p:sp>
        <p:nvSpPr>
          <p:cNvPr id="6" name="Footer Placeholder 5">
            <a:extLst>
              <a:ext uri="{FF2B5EF4-FFF2-40B4-BE49-F238E27FC236}">
                <a16:creationId xmlns:a16="http://schemas.microsoft.com/office/drawing/2014/main" id="{BE83D2E2-02A7-D7FB-E7B3-A4A1446A05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5BEAA6-2DD6-2729-369C-36787BD1FCAA}"/>
              </a:ext>
            </a:extLst>
          </p:cNvPr>
          <p:cNvSpPr>
            <a:spLocks noGrp="1"/>
          </p:cNvSpPr>
          <p:nvPr>
            <p:ph type="sldNum" sz="quarter" idx="12"/>
          </p:nvPr>
        </p:nvSpPr>
        <p:spPr/>
        <p:txBody>
          <a:bodyPr/>
          <a:lstStyle/>
          <a:p>
            <a:fld id="{AFC5DFEB-77A3-44CF-980A-3545F7C7AAF6}" type="slidenum">
              <a:rPr lang="en-US" smtClean="0"/>
              <a:t>‹#›</a:t>
            </a:fld>
            <a:endParaRPr lang="en-US"/>
          </a:p>
        </p:txBody>
      </p:sp>
    </p:spTree>
    <p:extLst>
      <p:ext uri="{BB962C8B-B14F-4D97-AF65-F5344CB8AC3E}">
        <p14:creationId xmlns:p14="http://schemas.microsoft.com/office/powerpoint/2010/main" val="332965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8B50EA-70B4-D80D-7145-5C35DEC39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494DA4-7A7D-0D4C-70ED-CBAB6B8C9D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8E334-EA99-8F8B-10D0-D7E9C4B2E8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C7157-864B-4DE2-B250-E949817F77F2}" type="datetimeFigureOut">
              <a:rPr lang="en-US" smtClean="0"/>
              <a:t>7/14/2022</a:t>
            </a:fld>
            <a:endParaRPr lang="en-US"/>
          </a:p>
        </p:txBody>
      </p:sp>
      <p:sp>
        <p:nvSpPr>
          <p:cNvPr id="5" name="Footer Placeholder 4">
            <a:extLst>
              <a:ext uri="{FF2B5EF4-FFF2-40B4-BE49-F238E27FC236}">
                <a16:creationId xmlns:a16="http://schemas.microsoft.com/office/drawing/2014/main" id="{97331BFE-A266-25ED-C149-4F7229F7C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D2EC5C-0F72-619D-21DA-0EC221A1E0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C5DFEB-77A3-44CF-980A-3545F7C7AAF6}" type="slidenum">
              <a:rPr lang="en-US" smtClean="0"/>
              <a:t>‹#›</a:t>
            </a:fld>
            <a:endParaRPr lang="en-US"/>
          </a:p>
        </p:txBody>
      </p:sp>
    </p:spTree>
    <p:extLst>
      <p:ext uri="{BB962C8B-B14F-4D97-AF65-F5344CB8AC3E}">
        <p14:creationId xmlns:p14="http://schemas.microsoft.com/office/powerpoint/2010/main" val="1661582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regroe@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9.png"/><Relationship Id="rId17" Type="http://schemas.openxmlformats.org/officeDocument/2006/relationships/image" Target="../media/image13.png"/><Relationship Id="rId2" Type="http://schemas.openxmlformats.org/officeDocument/2006/relationships/image" Target="../media/image1.png"/><Relationship Id="rId16" Type="http://schemas.openxmlformats.org/officeDocument/2006/relationships/hyperlink" Target="https://schwabencode.com/blog/2020/03/04/Azure-Functions-MediatR"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www.clker.com/clipart-three-users-icon.html" TargetMode="External"/><Relationship Id="rId5" Type="http://schemas.openxmlformats.org/officeDocument/2006/relationships/image" Target="../media/image4.svg"/><Relationship Id="rId15" Type="http://schemas.openxmlformats.org/officeDocument/2006/relationships/image" Target="../media/image12.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hyperlink" Target="https://www.htnovo.net/2019/05/outlook-nuovi-simboli-posta.html" TargetMode="External"/><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33">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CCC766-FFDC-476D-BB4E-E969A4B9C54A}"/>
              </a:ext>
            </a:extLst>
          </p:cNvPr>
          <p:cNvSpPr>
            <a:spLocks noGrp="1"/>
          </p:cNvSpPr>
          <p:nvPr>
            <p:ph type="title"/>
          </p:nvPr>
        </p:nvSpPr>
        <p:spPr>
          <a:xfrm>
            <a:off x="0" y="225287"/>
            <a:ext cx="5909199" cy="6493068"/>
          </a:xfrm>
        </p:spPr>
        <p:txBody>
          <a:bodyPr vert="horz" lIns="91440" tIns="45720" rIns="91440" bIns="45720" rtlCol="0" anchor="ctr">
            <a:normAutofit/>
          </a:bodyPr>
          <a:lstStyle/>
          <a:p>
            <a:r>
              <a:rPr lang="en-US" sz="2800" kern="1200" dirty="0">
                <a:solidFill>
                  <a:schemeClr val="bg1"/>
                </a:solidFill>
                <a:latin typeface="+mj-lt"/>
                <a:ea typeface="+mj-ea"/>
                <a:cs typeface="+mj-cs"/>
              </a:rPr>
              <a:t>Power Portal Large Gb File Uploads </a:t>
            </a:r>
            <a:br>
              <a:rPr lang="en-US" sz="2800" kern="1200" dirty="0">
                <a:solidFill>
                  <a:schemeClr val="bg1"/>
                </a:solidFill>
                <a:latin typeface="+mj-lt"/>
                <a:ea typeface="+mj-ea"/>
                <a:cs typeface="+mj-cs"/>
              </a:rPr>
            </a:br>
            <a:r>
              <a:rPr lang="en-US" sz="2800" dirty="0">
                <a:solidFill>
                  <a:schemeClr val="bg1"/>
                </a:solidFill>
              </a:rPr>
              <a:t>with </a:t>
            </a:r>
            <a:br>
              <a:rPr lang="en-US" sz="2800" dirty="0">
                <a:solidFill>
                  <a:schemeClr val="bg1"/>
                </a:solidFill>
              </a:rPr>
            </a:br>
            <a:r>
              <a:rPr lang="en-US" sz="2800" kern="1200" dirty="0">
                <a:solidFill>
                  <a:schemeClr val="bg1"/>
                </a:solidFill>
                <a:latin typeface="+mj-lt"/>
                <a:ea typeface="+mj-ea"/>
                <a:cs typeface="+mj-cs"/>
              </a:rPr>
              <a:t>Azure Storage SFTP Service</a:t>
            </a:r>
            <a:br>
              <a:rPr lang="en-US" sz="2800" kern="1200" dirty="0">
                <a:solidFill>
                  <a:schemeClr val="bg1"/>
                </a:solidFill>
                <a:latin typeface="+mj-lt"/>
                <a:ea typeface="+mj-ea"/>
                <a:cs typeface="+mj-cs"/>
              </a:rPr>
            </a:br>
            <a:r>
              <a:rPr lang="en-US" sz="2800" kern="1200" dirty="0">
                <a:solidFill>
                  <a:schemeClr val="bg1"/>
                </a:solidFill>
                <a:latin typeface="+mj-lt"/>
                <a:ea typeface="+mj-ea"/>
                <a:cs typeface="+mj-cs"/>
              </a:rPr>
              <a:t>Static JavaScript Web App</a:t>
            </a:r>
            <a:br>
              <a:rPr lang="en-US" sz="3200" kern="1200" dirty="0">
                <a:solidFill>
                  <a:schemeClr val="bg1"/>
                </a:solidFill>
                <a:latin typeface="+mj-lt"/>
                <a:ea typeface="+mj-ea"/>
                <a:cs typeface="+mj-cs"/>
              </a:rPr>
            </a:br>
            <a:br>
              <a:rPr lang="en-US" sz="3200" kern="1200" dirty="0">
                <a:solidFill>
                  <a:schemeClr val="bg1"/>
                </a:solidFill>
                <a:latin typeface="+mj-lt"/>
                <a:ea typeface="+mj-ea"/>
                <a:cs typeface="+mj-cs"/>
              </a:rPr>
            </a:br>
            <a:br>
              <a:rPr lang="en-US" sz="3200" kern="1200" dirty="0">
                <a:solidFill>
                  <a:schemeClr val="bg1"/>
                </a:solidFill>
                <a:latin typeface="+mj-lt"/>
                <a:ea typeface="+mj-ea"/>
                <a:cs typeface="+mj-cs"/>
              </a:rPr>
            </a:br>
            <a:br>
              <a:rPr lang="en-US" sz="2100" kern="1200" dirty="0">
                <a:solidFill>
                  <a:schemeClr val="bg1"/>
                </a:solidFill>
                <a:latin typeface="+mj-lt"/>
                <a:ea typeface="+mj-ea"/>
                <a:cs typeface="+mj-cs"/>
              </a:rPr>
            </a:br>
            <a:r>
              <a:rPr lang="en-US" sz="2100" kern="1200" dirty="0">
                <a:solidFill>
                  <a:schemeClr val="bg1"/>
                </a:solidFill>
                <a:latin typeface="+mj-lt"/>
                <a:ea typeface="+mj-ea"/>
                <a:cs typeface="+mj-cs"/>
              </a:rPr>
              <a:t> </a:t>
            </a:r>
            <a:br>
              <a:rPr lang="en-US" sz="2100" kern="1200" dirty="0">
                <a:solidFill>
                  <a:schemeClr val="bg1"/>
                </a:solidFill>
                <a:latin typeface="+mj-lt"/>
                <a:ea typeface="+mj-ea"/>
                <a:cs typeface="+mj-cs"/>
              </a:rPr>
            </a:br>
            <a:br>
              <a:rPr lang="en-US" sz="2100" kern="1200" dirty="0">
                <a:solidFill>
                  <a:schemeClr val="bg1"/>
                </a:solidFill>
                <a:latin typeface="+mj-lt"/>
                <a:ea typeface="+mj-ea"/>
                <a:cs typeface="+mj-cs"/>
              </a:rPr>
            </a:br>
            <a:r>
              <a:rPr lang="en-US" sz="2100" kern="1200" dirty="0">
                <a:solidFill>
                  <a:schemeClr val="bg1"/>
                </a:solidFill>
                <a:latin typeface="+mj-lt"/>
                <a:ea typeface="+mj-ea"/>
                <a:cs typeface="+mj-cs"/>
              </a:rPr>
              <a:t>Greg Roe     </a:t>
            </a:r>
            <a:br>
              <a:rPr lang="en-US" sz="2100" kern="1200" dirty="0">
                <a:solidFill>
                  <a:schemeClr val="bg1"/>
                </a:solidFill>
                <a:latin typeface="+mj-lt"/>
                <a:ea typeface="+mj-ea"/>
                <a:cs typeface="+mj-cs"/>
              </a:rPr>
            </a:br>
            <a:r>
              <a:rPr lang="en-US" sz="2100" kern="1200" dirty="0">
                <a:solidFill>
                  <a:schemeClr val="bg1"/>
                </a:solidFill>
                <a:latin typeface="+mj-lt"/>
                <a:ea typeface="+mj-ea"/>
                <a:cs typeface="+mj-cs"/>
              </a:rPr>
              <a:t>App Innovation Cloud Solution Architect </a:t>
            </a:r>
            <a:br>
              <a:rPr lang="en-US" sz="2100" kern="1200" dirty="0">
                <a:solidFill>
                  <a:schemeClr val="bg1"/>
                </a:solidFill>
                <a:latin typeface="+mj-lt"/>
                <a:ea typeface="+mj-ea"/>
                <a:cs typeface="+mj-cs"/>
              </a:rPr>
            </a:br>
            <a:r>
              <a:rPr lang="en-US" sz="2100" kern="1200" dirty="0">
                <a:solidFill>
                  <a:schemeClr val="bg1"/>
                </a:solidFill>
                <a:latin typeface="+mj-lt"/>
                <a:ea typeface="+mj-ea"/>
                <a:cs typeface="+mj-cs"/>
              </a:rPr>
              <a:t>Microsoft Federal </a:t>
            </a:r>
            <a:br>
              <a:rPr lang="en-US" sz="2100" kern="1200" dirty="0">
                <a:solidFill>
                  <a:schemeClr val="bg1"/>
                </a:solidFill>
                <a:latin typeface="+mj-lt"/>
                <a:ea typeface="+mj-ea"/>
                <a:cs typeface="+mj-cs"/>
              </a:rPr>
            </a:br>
            <a:r>
              <a:rPr lang="en-US" sz="2100" kern="1200" dirty="0">
                <a:solidFill>
                  <a:schemeClr val="bg1"/>
                </a:solidFill>
                <a:latin typeface="+mj-lt"/>
                <a:ea typeface="+mj-ea"/>
                <a:cs typeface="+mj-cs"/>
                <a:hlinkClick r:id="rId3"/>
              </a:rPr>
              <a:t>gregroe@microsoft.com</a:t>
            </a:r>
            <a:br>
              <a:rPr lang="en-US" sz="2100" kern="1200" dirty="0">
                <a:solidFill>
                  <a:schemeClr val="bg1"/>
                </a:solidFill>
                <a:latin typeface="+mj-lt"/>
                <a:ea typeface="+mj-ea"/>
                <a:cs typeface="+mj-cs"/>
              </a:rPr>
            </a:br>
            <a:br>
              <a:rPr lang="en-US" sz="2100" kern="1200" dirty="0">
                <a:solidFill>
                  <a:schemeClr val="bg1"/>
                </a:solidFill>
                <a:latin typeface="+mj-lt"/>
                <a:ea typeface="+mj-ea"/>
                <a:cs typeface="+mj-cs"/>
              </a:rPr>
            </a:br>
            <a:br>
              <a:rPr lang="en-US" sz="2100" kern="1200" dirty="0">
                <a:solidFill>
                  <a:schemeClr val="bg1"/>
                </a:solidFill>
                <a:latin typeface="+mj-lt"/>
                <a:ea typeface="+mj-ea"/>
                <a:cs typeface="+mj-cs"/>
              </a:rPr>
            </a:br>
            <a:br>
              <a:rPr lang="en-US" sz="2100" kern="1200" dirty="0">
                <a:solidFill>
                  <a:schemeClr val="bg1"/>
                </a:solidFill>
                <a:latin typeface="+mj-lt"/>
                <a:ea typeface="+mj-ea"/>
                <a:cs typeface="+mj-cs"/>
              </a:rPr>
            </a:br>
            <a:br>
              <a:rPr lang="en-US" sz="2100" kern="1200" dirty="0">
                <a:solidFill>
                  <a:schemeClr val="bg1"/>
                </a:solidFill>
                <a:latin typeface="+mj-lt"/>
                <a:ea typeface="+mj-ea"/>
                <a:cs typeface="+mj-cs"/>
              </a:rPr>
            </a:br>
            <a:endParaRPr lang="en-US" sz="2100" kern="1200" dirty="0">
              <a:solidFill>
                <a:schemeClr val="bg1"/>
              </a:solidFill>
              <a:latin typeface="+mj-lt"/>
              <a:ea typeface="+mj-ea"/>
              <a:cs typeface="+mj-cs"/>
            </a:endParaRPr>
          </a:p>
        </p:txBody>
      </p:sp>
      <p:sp>
        <p:nvSpPr>
          <p:cNvPr id="6" name="TextBox 5">
            <a:extLst>
              <a:ext uri="{FF2B5EF4-FFF2-40B4-BE49-F238E27FC236}">
                <a16:creationId xmlns:a16="http://schemas.microsoft.com/office/drawing/2014/main" id="{FE81F214-8CA9-47D8-93FC-8CBAECC87C29}"/>
              </a:ext>
            </a:extLst>
          </p:cNvPr>
          <p:cNvSpPr txBox="1"/>
          <p:nvPr/>
        </p:nvSpPr>
        <p:spPr>
          <a:xfrm>
            <a:off x="6096000" y="288528"/>
            <a:ext cx="6097464" cy="304698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Agenda:</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a:solidFill>
                  <a:prstClr val="black"/>
                </a:solidFill>
                <a:latin typeface="Calibri" panose="020F0502020204030204"/>
              </a:rPr>
              <a:t>Why is the solution needed? Background</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Solution Architecture</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a:solidFill>
                  <a:prstClr val="black"/>
                </a:solidFill>
                <a:latin typeface="Calibri" panose="020F0502020204030204"/>
              </a:rPr>
              <a:t>Steps to Deploy</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5817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2B2E-1318-4C69-9AE1-D2F58C4080F1}"/>
              </a:ext>
            </a:extLst>
          </p:cNvPr>
          <p:cNvSpPr>
            <a:spLocks noGrp="1"/>
          </p:cNvSpPr>
          <p:nvPr>
            <p:ph type="title"/>
          </p:nvPr>
        </p:nvSpPr>
        <p:spPr/>
        <p:txBody>
          <a:bodyPr>
            <a:normAutofit fontScale="90000"/>
          </a:bodyPr>
          <a:lstStyle/>
          <a:p>
            <a:r>
              <a:rPr lang="en-US" dirty="0"/>
              <a:t>What Problem does the solution solve? </a:t>
            </a:r>
            <a:br>
              <a:rPr lang="en-US" dirty="0"/>
            </a:br>
            <a:r>
              <a:rPr lang="en-US" sz="3100" dirty="0"/>
              <a:t>The need for external customers to transfer Gb size files to a secure Azure solution</a:t>
            </a:r>
            <a:endParaRPr lang="en-US" sz="3600" dirty="0"/>
          </a:p>
        </p:txBody>
      </p:sp>
      <p:sp>
        <p:nvSpPr>
          <p:cNvPr id="3" name="Content Placeholder 2">
            <a:extLst>
              <a:ext uri="{FF2B5EF4-FFF2-40B4-BE49-F238E27FC236}">
                <a16:creationId xmlns:a16="http://schemas.microsoft.com/office/drawing/2014/main" id="{3732E7BA-3764-6A49-2CE1-462FB35ABCAD}"/>
              </a:ext>
            </a:extLst>
          </p:cNvPr>
          <p:cNvSpPr>
            <a:spLocks noGrp="1"/>
          </p:cNvSpPr>
          <p:nvPr>
            <p:ph idx="1"/>
          </p:nvPr>
        </p:nvSpPr>
        <p:spPr>
          <a:xfrm>
            <a:off x="776654" y="2141537"/>
            <a:ext cx="10515600" cy="4351338"/>
          </a:xfrm>
        </p:spPr>
        <p:txBody>
          <a:bodyPr/>
          <a:lstStyle/>
          <a:p>
            <a:r>
              <a:rPr lang="en-US" dirty="0"/>
              <a:t>Background</a:t>
            </a:r>
          </a:p>
          <a:p>
            <a:pPr lvl="1"/>
            <a:r>
              <a:rPr lang="en-US" dirty="0"/>
              <a:t>Azure Cloud Solutions can be created on a customer secure vnet on a AAD tenant that is a secure extension of their organizational network.</a:t>
            </a:r>
          </a:p>
          <a:p>
            <a:pPr lvl="1"/>
            <a:r>
              <a:rPr lang="en-US" dirty="0"/>
              <a:t>There is the need for said Customers need to obtain large Gb files from their external end partners/customers that are not part of their organizational AAD tenant. </a:t>
            </a:r>
          </a:p>
          <a:p>
            <a:pPr lvl="1"/>
            <a:r>
              <a:rPr lang="en-US" dirty="0"/>
              <a:t>They need to keep securely approve and keep track of who uploaded what file.</a:t>
            </a:r>
          </a:p>
          <a:p>
            <a:endParaRPr lang="en-US" dirty="0"/>
          </a:p>
        </p:txBody>
      </p:sp>
    </p:spTree>
    <p:extLst>
      <p:ext uri="{BB962C8B-B14F-4D97-AF65-F5344CB8AC3E}">
        <p14:creationId xmlns:p14="http://schemas.microsoft.com/office/powerpoint/2010/main" val="64375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2B2E-1318-4C69-9AE1-D2F58C4080F1}"/>
              </a:ext>
            </a:extLst>
          </p:cNvPr>
          <p:cNvSpPr>
            <a:spLocks noGrp="1"/>
          </p:cNvSpPr>
          <p:nvPr>
            <p:ph type="title"/>
          </p:nvPr>
        </p:nvSpPr>
        <p:spPr/>
        <p:txBody>
          <a:bodyPr/>
          <a:lstStyle/>
          <a:p>
            <a:r>
              <a:rPr lang="en-US" dirty="0"/>
              <a:t>Large File Transfers over the Internet with HTTP  or SFTP</a:t>
            </a:r>
          </a:p>
        </p:txBody>
      </p:sp>
      <p:sp>
        <p:nvSpPr>
          <p:cNvPr id="3" name="Content Placeholder 2">
            <a:extLst>
              <a:ext uri="{FF2B5EF4-FFF2-40B4-BE49-F238E27FC236}">
                <a16:creationId xmlns:a16="http://schemas.microsoft.com/office/drawing/2014/main" id="{3732E7BA-3764-6A49-2CE1-462FB35ABCAD}"/>
              </a:ext>
            </a:extLst>
          </p:cNvPr>
          <p:cNvSpPr>
            <a:spLocks noGrp="1"/>
          </p:cNvSpPr>
          <p:nvPr>
            <p:ph idx="1"/>
          </p:nvPr>
        </p:nvSpPr>
        <p:spPr/>
        <p:txBody>
          <a:bodyPr>
            <a:normAutofit lnSpcReduction="10000"/>
          </a:bodyPr>
          <a:lstStyle/>
          <a:p>
            <a:pPr lvl="1"/>
            <a:r>
              <a:rPr lang="en-US" dirty="0"/>
              <a:t>Power Apps Portal https website  with </a:t>
            </a:r>
            <a:r>
              <a:rPr lang="en-US"/>
              <a:t>Dataverse backend </a:t>
            </a:r>
            <a:r>
              <a:rPr lang="en-US" dirty="0"/>
              <a:t>has the capability to allow for files uploads via attachments, notes, and/or SharePoint Online integration.</a:t>
            </a:r>
          </a:p>
          <a:p>
            <a:pPr lvl="1"/>
            <a:r>
              <a:rPr lang="en-US" dirty="0"/>
              <a:t> How ever there is currently a maximum file size limitation of 50-125Mb.</a:t>
            </a:r>
          </a:p>
          <a:p>
            <a:pPr lvl="1"/>
            <a:r>
              <a:rPr lang="en-US" dirty="0"/>
              <a:t>Custom single page JavaScript based static Web Apps can be written so that Large Files can be transferred.  How ever the maximum file size allowed with the HTTP protocol is 2Gb. You can get around this limitation by custom coding your web app to chuck the file into smaller chucks.</a:t>
            </a:r>
          </a:p>
          <a:p>
            <a:pPr lvl="1"/>
            <a:r>
              <a:rPr lang="en-US" dirty="0"/>
              <a:t>SFTP is a long </a:t>
            </a:r>
            <a:r>
              <a:rPr lang="en-US" dirty="0" err="1"/>
              <a:t>stading</a:t>
            </a:r>
            <a:r>
              <a:rPr lang="en-US" dirty="0"/>
              <a:t> secure and reliable protocol used across the industry to transfer large files from a SFTP client to SFTP Server. You can securely and </a:t>
            </a:r>
            <a:r>
              <a:rPr lang="en-US" dirty="0" err="1"/>
              <a:t>reliablly</a:t>
            </a:r>
            <a:r>
              <a:rPr lang="en-US" dirty="0"/>
              <a:t> </a:t>
            </a:r>
            <a:r>
              <a:rPr lang="en-US" dirty="0" err="1"/>
              <a:t>trasfer</a:t>
            </a:r>
            <a:r>
              <a:rPr lang="en-US" dirty="0"/>
              <a:t> many Gigabytes with SFTP.    Azure Blob Storage SFTP Service can be used as an SFTP Server, eliminating the need for managing custom FTP Servers</a:t>
            </a:r>
          </a:p>
          <a:p>
            <a:endParaRPr lang="en-US" dirty="0"/>
          </a:p>
        </p:txBody>
      </p:sp>
    </p:spTree>
    <p:extLst>
      <p:ext uri="{BB962C8B-B14F-4D97-AF65-F5344CB8AC3E}">
        <p14:creationId xmlns:p14="http://schemas.microsoft.com/office/powerpoint/2010/main" val="2913136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2B2E-1318-4C69-9AE1-D2F58C4080F1}"/>
              </a:ext>
            </a:extLst>
          </p:cNvPr>
          <p:cNvSpPr>
            <a:spLocks noGrp="1"/>
          </p:cNvSpPr>
          <p:nvPr>
            <p:ph type="title"/>
          </p:nvPr>
        </p:nvSpPr>
        <p:spPr>
          <a:xfrm>
            <a:off x="838200" y="206864"/>
            <a:ext cx="10635762" cy="1525221"/>
          </a:xfrm>
        </p:spPr>
        <p:txBody>
          <a:bodyPr>
            <a:normAutofit fontScale="90000"/>
          </a:bodyPr>
          <a:lstStyle/>
          <a:p>
            <a:r>
              <a:rPr lang="en-US" dirty="0"/>
              <a:t>Solution </a:t>
            </a:r>
            <a:br>
              <a:rPr lang="en-US" dirty="0"/>
            </a:br>
            <a:r>
              <a:rPr lang="en-US" sz="2800" dirty="0"/>
              <a:t>Power Portal, Dataverse, Power Automate , Azure Functions, and Azure Blob Storage are is used to authenticate external users, create file upload requests, and create credentials to store large Gb files</a:t>
            </a:r>
            <a:endParaRPr lang="en-US" dirty="0"/>
          </a:p>
        </p:txBody>
      </p:sp>
      <p:sp>
        <p:nvSpPr>
          <p:cNvPr id="3" name="Content Placeholder 2">
            <a:extLst>
              <a:ext uri="{FF2B5EF4-FFF2-40B4-BE49-F238E27FC236}">
                <a16:creationId xmlns:a16="http://schemas.microsoft.com/office/drawing/2014/main" id="{3732E7BA-3764-6A49-2CE1-462FB35ABCAD}"/>
              </a:ext>
            </a:extLst>
          </p:cNvPr>
          <p:cNvSpPr>
            <a:spLocks noGrp="1"/>
          </p:cNvSpPr>
          <p:nvPr>
            <p:ph idx="1"/>
          </p:nvPr>
        </p:nvSpPr>
        <p:spPr/>
        <p:txBody>
          <a:bodyPr>
            <a:normAutofit lnSpcReduction="10000"/>
          </a:bodyPr>
          <a:lstStyle/>
          <a:p>
            <a:pPr marL="914400" lvl="1" indent="-457200">
              <a:buFont typeface="+mj-lt"/>
              <a:buAutoNum type="arabicPeriod"/>
            </a:pPr>
            <a:r>
              <a:rPr lang="en-US" dirty="0"/>
              <a:t>Power Apps Portal is used to register and securely authenticate external users </a:t>
            </a:r>
          </a:p>
          <a:p>
            <a:pPr marL="914400" lvl="1" indent="-457200">
              <a:buFont typeface="+mj-lt"/>
              <a:buAutoNum type="arabicPeriod"/>
            </a:pPr>
            <a:r>
              <a:rPr lang="en-US" dirty="0"/>
              <a:t>The user completes a Dataverse based Entity Form requesting to upload a large file. </a:t>
            </a:r>
          </a:p>
          <a:p>
            <a:pPr marL="914400" lvl="1" indent="-457200">
              <a:buFont typeface="+mj-lt"/>
              <a:buAutoNum type="arabicPeriod"/>
            </a:pPr>
            <a:r>
              <a:rPr lang="en-US" dirty="0"/>
              <a:t>A user Record is stored in Dataverse. </a:t>
            </a:r>
          </a:p>
          <a:p>
            <a:pPr marL="914400" lvl="1" indent="-457200">
              <a:buFont typeface="+mj-lt"/>
              <a:buAutoNum type="arabicPeriod"/>
            </a:pPr>
            <a:r>
              <a:rPr lang="en-US" dirty="0"/>
              <a:t>The new record triggers a Power Automate flow.</a:t>
            </a:r>
          </a:p>
          <a:p>
            <a:pPr marL="914400" lvl="1" indent="-457200">
              <a:buFont typeface="+mj-lt"/>
              <a:buAutoNum type="arabicPeriod"/>
            </a:pPr>
            <a:r>
              <a:rPr lang="en-US" dirty="0"/>
              <a:t>Secure  credentials for each customer via Azure Function calling the blob api via PowerShell</a:t>
            </a:r>
          </a:p>
          <a:p>
            <a:pPr marL="914400" lvl="1" indent="-457200">
              <a:buFont typeface="+mj-lt"/>
              <a:buAutoNum type="arabicPeriod"/>
            </a:pPr>
            <a:r>
              <a:rPr lang="en-US" dirty="0"/>
              <a:t>The request is approved by the manager</a:t>
            </a:r>
          </a:p>
          <a:p>
            <a:pPr marL="914400" lvl="1" indent="-457200">
              <a:buFont typeface="+mj-lt"/>
              <a:buAutoNum type="arabicPeriod"/>
            </a:pPr>
            <a:r>
              <a:rPr lang="en-US" dirty="0"/>
              <a:t>The external customer is emailed the credentials</a:t>
            </a:r>
          </a:p>
          <a:p>
            <a:pPr marL="914400" lvl="1" indent="-457200">
              <a:buFont typeface="+mj-lt"/>
              <a:buAutoNum type="arabicPeriod"/>
            </a:pPr>
            <a:r>
              <a:rPr lang="en-US" dirty="0"/>
              <a:t>The external customer uploads the Gigabyte files with the credentials provided</a:t>
            </a:r>
          </a:p>
        </p:txBody>
      </p:sp>
    </p:spTree>
    <p:extLst>
      <p:ext uri="{BB962C8B-B14F-4D97-AF65-F5344CB8AC3E}">
        <p14:creationId xmlns:p14="http://schemas.microsoft.com/office/powerpoint/2010/main" val="3038856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D4720B0-E629-7EB3-52D7-BF443981B9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24591" y="2251764"/>
            <a:ext cx="914400" cy="914400"/>
          </a:xfrm>
          <a:prstGeom prst="rect">
            <a:avLst/>
          </a:prstGeom>
        </p:spPr>
      </p:pic>
      <p:pic>
        <p:nvPicPr>
          <p:cNvPr id="7" name="Graphic 6">
            <a:extLst>
              <a:ext uri="{FF2B5EF4-FFF2-40B4-BE49-F238E27FC236}">
                <a16:creationId xmlns:a16="http://schemas.microsoft.com/office/drawing/2014/main" id="{5288B556-5869-E94F-FBD4-DEFB2F2D11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15514" y="3783931"/>
            <a:ext cx="914400" cy="914400"/>
          </a:xfrm>
          <a:prstGeom prst="rect">
            <a:avLst/>
          </a:prstGeom>
        </p:spPr>
      </p:pic>
      <p:pic>
        <p:nvPicPr>
          <p:cNvPr id="9" name="Graphic 8">
            <a:extLst>
              <a:ext uri="{FF2B5EF4-FFF2-40B4-BE49-F238E27FC236}">
                <a16:creationId xmlns:a16="http://schemas.microsoft.com/office/drawing/2014/main" id="{555F51F7-03A9-B355-A4C2-DE5907C202B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90197" y="2184026"/>
            <a:ext cx="914400" cy="914400"/>
          </a:xfrm>
          <a:prstGeom prst="rect">
            <a:avLst/>
          </a:prstGeom>
        </p:spPr>
      </p:pic>
      <p:sp>
        <p:nvSpPr>
          <p:cNvPr id="12" name="Rectangle: Rounded Corners 11">
            <a:extLst>
              <a:ext uri="{FF2B5EF4-FFF2-40B4-BE49-F238E27FC236}">
                <a16:creationId xmlns:a16="http://schemas.microsoft.com/office/drawing/2014/main" id="{7AC279A2-56F1-1886-2363-7C8F6045D75B}"/>
              </a:ext>
            </a:extLst>
          </p:cNvPr>
          <p:cNvSpPr/>
          <p:nvPr/>
        </p:nvSpPr>
        <p:spPr>
          <a:xfrm>
            <a:off x="3830242" y="3741425"/>
            <a:ext cx="1435401" cy="9943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Form</a:t>
            </a:r>
          </a:p>
          <a:p>
            <a:pPr algn="ctr"/>
            <a:r>
              <a:rPr lang="en-US" sz="1400" dirty="0"/>
              <a:t>SFTP or</a:t>
            </a:r>
          </a:p>
          <a:p>
            <a:pPr algn="ctr"/>
            <a:r>
              <a:rPr lang="en-US" sz="1400" dirty="0"/>
              <a:t>Web Page</a:t>
            </a:r>
          </a:p>
        </p:txBody>
      </p:sp>
      <p:pic>
        <p:nvPicPr>
          <p:cNvPr id="14" name="Picture 13" descr="Icon&#10;&#10;Description automatically generated">
            <a:extLst>
              <a:ext uri="{FF2B5EF4-FFF2-40B4-BE49-F238E27FC236}">
                <a16:creationId xmlns:a16="http://schemas.microsoft.com/office/drawing/2014/main" id="{3AE263D7-D16F-A6FB-25CA-BA3A6E3C13E7}"/>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3346976" y="967448"/>
            <a:ext cx="1135413" cy="638670"/>
          </a:xfrm>
          <a:prstGeom prst="rect">
            <a:avLst/>
          </a:prstGeom>
        </p:spPr>
      </p:pic>
      <p:pic>
        <p:nvPicPr>
          <p:cNvPr id="17" name="Picture 16">
            <a:extLst>
              <a:ext uri="{FF2B5EF4-FFF2-40B4-BE49-F238E27FC236}">
                <a16:creationId xmlns:a16="http://schemas.microsoft.com/office/drawing/2014/main" id="{D8DE960A-0E05-1234-C171-201C18B27424}"/>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1919286" y="2423687"/>
            <a:ext cx="519005" cy="593574"/>
          </a:xfrm>
          <a:prstGeom prst="rect">
            <a:avLst/>
          </a:prstGeom>
        </p:spPr>
      </p:pic>
      <p:cxnSp>
        <p:nvCxnSpPr>
          <p:cNvPr id="21" name="Straight Arrow Connector 20">
            <a:extLst>
              <a:ext uri="{FF2B5EF4-FFF2-40B4-BE49-F238E27FC236}">
                <a16:creationId xmlns:a16="http://schemas.microsoft.com/office/drawing/2014/main" id="{AF9D0BDA-3E46-C8EF-8DB5-BCA82AA006DA}"/>
              </a:ext>
            </a:extLst>
          </p:cNvPr>
          <p:cNvCxnSpPr>
            <a:stCxn id="17" idx="3"/>
            <a:endCxn id="5" idx="1"/>
          </p:cNvCxnSpPr>
          <p:nvPr/>
        </p:nvCxnSpPr>
        <p:spPr>
          <a:xfrm flipV="1">
            <a:off x="2438291" y="2708964"/>
            <a:ext cx="786300" cy="11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E06769F2-C450-02AE-D203-D6A1C3D9F22C}"/>
              </a:ext>
            </a:extLst>
          </p:cNvPr>
          <p:cNvCxnSpPr>
            <a:cxnSpLocks/>
            <a:stCxn id="9" idx="2"/>
            <a:endCxn id="7" idx="3"/>
          </p:cNvCxnSpPr>
          <p:nvPr/>
        </p:nvCxnSpPr>
        <p:spPr>
          <a:xfrm rot="5400000">
            <a:off x="7367304" y="3361037"/>
            <a:ext cx="1142705" cy="617483"/>
          </a:xfrm>
          <a:prstGeom prst="bentConnector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11E034A0-D111-8A38-369B-61D54AE3E757}"/>
              </a:ext>
            </a:extLst>
          </p:cNvPr>
          <p:cNvCxnSpPr>
            <a:stCxn id="14" idx="1"/>
            <a:endCxn id="17" idx="0"/>
          </p:cNvCxnSpPr>
          <p:nvPr/>
        </p:nvCxnSpPr>
        <p:spPr>
          <a:xfrm rot="10800000" flipV="1">
            <a:off x="2178790" y="1286783"/>
            <a:ext cx="1168187" cy="11369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CFBA640-D4C5-4B74-289F-AC45A90F2AD3}"/>
              </a:ext>
            </a:extLst>
          </p:cNvPr>
          <p:cNvSpPr txBox="1"/>
          <p:nvPr/>
        </p:nvSpPr>
        <p:spPr>
          <a:xfrm>
            <a:off x="2438291" y="2771040"/>
            <a:ext cx="985759" cy="553998"/>
          </a:xfrm>
          <a:prstGeom prst="rect">
            <a:avLst/>
          </a:prstGeom>
          <a:noFill/>
        </p:spPr>
        <p:txBody>
          <a:bodyPr wrap="square" rtlCol="0">
            <a:spAutoFit/>
          </a:bodyPr>
          <a:lstStyle/>
          <a:p>
            <a:r>
              <a:rPr lang="en-US" sz="1000" dirty="0"/>
              <a:t>External User Registration or Login</a:t>
            </a:r>
          </a:p>
        </p:txBody>
      </p:sp>
      <p:sp>
        <p:nvSpPr>
          <p:cNvPr id="40" name="Flowchart: Connector 39">
            <a:extLst>
              <a:ext uri="{FF2B5EF4-FFF2-40B4-BE49-F238E27FC236}">
                <a16:creationId xmlns:a16="http://schemas.microsoft.com/office/drawing/2014/main" id="{8621BD27-CAE1-A237-4EF5-7F4A986D43B7}"/>
              </a:ext>
            </a:extLst>
          </p:cNvPr>
          <p:cNvSpPr/>
          <p:nvPr/>
        </p:nvSpPr>
        <p:spPr>
          <a:xfrm>
            <a:off x="2780908" y="2323839"/>
            <a:ext cx="313078" cy="30679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2" name="TextBox 41">
            <a:extLst>
              <a:ext uri="{FF2B5EF4-FFF2-40B4-BE49-F238E27FC236}">
                <a16:creationId xmlns:a16="http://schemas.microsoft.com/office/drawing/2014/main" id="{D7474A64-0574-68A9-9F7C-C152AC37352A}"/>
              </a:ext>
            </a:extLst>
          </p:cNvPr>
          <p:cNvSpPr txBox="1"/>
          <p:nvPr/>
        </p:nvSpPr>
        <p:spPr>
          <a:xfrm>
            <a:off x="6299309" y="3354927"/>
            <a:ext cx="1948088" cy="246221"/>
          </a:xfrm>
          <a:prstGeom prst="rect">
            <a:avLst/>
          </a:prstGeom>
          <a:noFill/>
        </p:spPr>
        <p:txBody>
          <a:bodyPr wrap="square" rtlCol="0">
            <a:spAutoFit/>
          </a:bodyPr>
          <a:lstStyle/>
          <a:p>
            <a:r>
              <a:rPr lang="en-US" sz="1000" dirty="0"/>
              <a:t>Store customer information</a:t>
            </a:r>
          </a:p>
        </p:txBody>
      </p:sp>
      <p:sp>
        <p:nvSpPr>
          <p:cNvPr id="44" name="TextBox 43">
            <a:extLst>
              <a:ext uri="{FF2B5EF4-FFF2-40B4-BE49-F238E27FC236}">
                <a16:creationId xmlns:a16="http://schemas.microsoft.com/office/drawing/2014/main" id="{3A0B69EB-F38D-0B9E-A8F9-13051AFB4F30}"/>
              </a:ext>
            </a:extLst>
          </p:cNvPr>
          <p:cNvSpPr txBox="1"/>
          <p:nvPr/>
        </p:nvSpPr>
        <p:spPr>
          <a:xfrm>
            <a:off x="8235173" y="3386545"/>
            <a:ext cx="1603045" cy="246221"/>
          </a:xfrm>
          <a:prstGeom prst="rect">
            <a:avLst/>
          </a:prstGeom>
          <a:noFill/>
        </p:spPr>
        <p:txBody>
          <a:bodyPr wrap="square" rtlCol="0">
            <a:spAutoFit/>
          </a:bodyPr>
          <a:lstStyle/>
          <a:p>
            <a:r>
              <a:rPr lang="en-US" sz="1000" dirty="0"/>
              <a:t>New Record Trigger Flow</a:t>
            </a:r>
          </a:p>
        </p:txBody>
      </p:sp>
      <p:sp>
        <p:nvSpPr>
          <p:cNvPr id="46" name="TextBox 45">
            <a:extLst>
              <a:ext uri="{FF2B5EF4-FFF2-40B4-BE49-F238E27FC236}">
                <a16:creationId xmlns:a16="http://schemas.microsoft.com/office/drawing/2014/main" id="{D74CB1FD-E13B-4C21-F085-5CC1D9E34943}"/>
              </a:ext>
            </a:extLst>
          </p:cNvPr>
          <p:cNvSpPr txBox="1"/>
          <p:nvPr/>
        </p:nvSpPr>
        <p:spPr>
          <a:xfrm>
            <a:off x="9908552" y="1882893"/>
            <a:ext cx="1215152" cy="400110"/>
          </a:xfrm>
          <a:prstGeom prst="rect">
            <a:avLst/>
          </a:prstGeom>
          <a:noFill/>
        </p:spPr>
        <p:txBody>
          <a:bodyPr wrap="square" rtlCol="0">
            <a:spAutoFit/>
          </a:bodyPr>
          <a:lstStyle/>
          <a:p>
            <a:r>
              <a:rPr lang="en-US" sz="1000" dirty="0"/>
              <a:t>Generate SAS URL or SFTP credentials</a:t>
            </a:r>
          </a:p>
        </p:txBody>
      </p:sp>
      <p:sp>
        <p:nvSpPr>
          <p:cNvPr id="52" name="TextBox 51">
            <a:extLst>
              <a:ext uri="{FF2B5EF4-FFF2-40B4-BE49-F238E27FC236}">
                <a16:creationId xmlns:a16="http://schemas.microsoft.com/office/drawing/2014/main" id="{8BBD43FF-E1C4-6D1A-917B-03AC531A4139}"/>
              </a:ext>
            </a:extLst>
          </p:cNvPr>
          <p:cNvSpPr txBox="1"/>
          <p:nvPr/>
        </p:nvSpPr>
        <p:spPr>
          <a:xfrm>
            <a:off x="6284662" y="690170"/>
            <a:ext cx="2276709" cy="246221"/>
          </a:xfrm>
          <a:prstGeom prst="rect">
            <a:avLst/>
          </a:prstGeom>
          <a:noFill/>
        </p:spPr>
        <p:txBody>
          <a:bodyPr wrap="square" rtlCol="0">
            <a:spAutoFit/>
          </a:bodyPr>
          <a:lstStyle/>
          <a:p>
            <a:r>
              <a:rPr lang="en-US" sz="1000" dirty="0"/>
              <a:t>Send  Approval Request to Mgmt team</a:t>
            </a:r>
          </a:p>
        </p:txBody>
      </p:sp>
      <p:sp>
        <p:nvSpPr>
          <p:cNvPr id="54" name="Flowchart: Connector 53">
            <a:extLst>
              <a:ext uri="{FF2B5EF4-FFF2-40B4-BE49-F238E27FC236}">
                <a16:creationId xmlns:a16="http://schemas.microsoft.com/office/drawing/2014/main" id="{D830E6BF-F25C-0C0F-A926-12C82B5A39F8}"/>
              </a:ext>
            </a:extLst>
          </p:cNvPr>
          <p:cNvSpPr/>
          <p:nvPr/>
        </p:nvSpPr>
        <p:spPr>
          <a:xfrm>
            <a:off x="4396731" y="2965779"/>
            <a:ext cx="313078" cy="30679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6" name="Flowchart: Connector 55">
            <a:extLst>
              <a:ext uri="{FF2B5EF4-FFF2-40B4-BE49-F238E27FC236}">
                <a16:creationId xmlns:a16="http://schemas.microsoft.com/office/drawing/2014/main" id="{B5D8D0FF-E358-FA0D-6BCA-E8EF140B96C4}"/>
              </a:ext>
            </a:extLst>
          </p:cNvPr>
          <p:cNvSpPr/>
          <p:nvPr/>
        </p:nvSpPr>
        <p:spPr>
          <a:xfrm>
            <a:off x="6910630" y="3022395"/>
            <a:ext cx="313078" cy="30679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8" name="Flowchart: Connector 57">
            <a:extLst>
              <a:ext uri="{FF2B5EF4-FFF2-40B4-BE49-F238E27FC236}">
                <a16:creationId xmlns:a16="http://schemas.microsoft.com/office/drawing/2014/main" id="{879D6389-87CA-EA98-C19A-D46856E41639}"/>
              </a:ext>
            </a:extLst>
          </p:cNvPr>
          <p:cNvSpPr/>
          <p:nvPr/>
        </p:nvSpPr>
        <p:spPr>
          <a:xfrm>
            <a:off x="8525268" y="3037855"/>
            <a:ext cx="313078" cy="30679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0" name="Flowchart: Connector 59">
            <a:extLst>
              <a:ext uri="{FF2B5EF4-FFF2-40B4-BE49-F238E27FC236}">
                <a16:creationId xmlns:a16="http://schemas.microsoft.com/office/drawing/2014/main" id="{C67C54D6-AF10-3ADB-A870-591321ED4093}"/>
              </a:ext>
            </a:extLst>
          </p:cNvPr>
          <p:cNvSpPr/>
          <p:nvPr/>
        </p:nvSpPr>
        <p:spPr>
          <a:xfrm>
            <a:off x="6179479" y="5229771"/>
            <a:ext cx="313078" cy="30679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62" name="Flowchart: Connector 61">
            <a:extLst>
              <a:ext uri="{FF2B5EF4-FFF2-40B4-BE49-F238E27FC236}">
                <a16:creationId xmlns:a16="http://schemas.microsoft.com/office/drawing/2014/main" id="{4B8B57E4-01FD-9C56-B7C5-66B01BAB11E6}"/>
              </a:ext>
            </a:extLst>
          </p:cNvPr>
          <p:cNvSpPr/>
          <p:nvPr/>
        </p:nvSpPr>
        <p:spPr>
          <a:xfrm>
            <a:off x="11338675" y="1321055"/>
            <a:ext cx="313078" cy="30679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4" name="Flowchart: Connector 63">
            <a:extLst>
              <a:ext uri="{FF2B5EF4-FFF2-40B4-BE49-F238E27FC236}">
                <a16:creationId xmlns:a16="http://schemas.microsoft.com/office/drawing/2014/main" id="{42E57631-8B82-A089-F777-FA99328FB2F7}"/>
              </a:ext>
            </a:extLst>
          </p:cNvPr>
          <p:cNvSpPr/>
          <p:nvPr/>
        </p:nvSpPr>
        <p:spPr>
          <a:xfrm>
            <a:off x="7236790" y="364171"/>
            <a:ext cx="313078" cy="30679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66" name="Flowchart: Connector 65">
            <a:extLst>
              <a:ext uri="{FF2B5EF4-FFF2-40B4-BE49-F238E27FC236}">
                <a16:creationId xmlns:a16="http://schemas.microsoft.com/office/drawing/2014/main" id="{3303C7F4-635E-B36A-D3AE-0D13BB495BE6}"/>
              </a:ext>
            </a:extLst>
          </p:cNvPr>
          <p:cNvSpPr/>
          <p:nvPr/>
        </p:nvSpPr>
        <p:spPr>
          <a:xfrm>
            <a:off x="4036557" y="335000"/>
            <a:ext cx="313078" cy="306791"/>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70" name="TextBox 69">
            <a:extLst>
              <a:ext uri="{FF2B5EF4-FFF2-40B4-BE49-F238E27FC236}">
                <a16:creationId xmlns:a16="http://schemas.microsoft.com/office/drawing/2014/main" id="{DECE5F9E-B850-B737-851A-50A146461821}"/>
              </a:ext>
            </a:extLst>
          </p:cNvPr>
          <p:cNvSpPr txBox="1"/>
          <p:nvPr/>
        </p:nvSpPr>
        <p:spPr>
          <a:xfrm>
            <a:off x="5623434" y="5565797"/>
            <a:ext cx="1769895" cy="553998"/>
          </a:xfrm>
          <a:prstGeom prst="rect">
            <a:avLst/>
          </a:prstGeom>
          <a:noFill/>
        </p:spPr>
        <p:txBody>
          <a:bodyPr wrap="square" rtlCol="0">
            <a:spAutoFit/>
          </a:bodyPr>
          <a:lstStyle/>
          <a:p>
            <a:r>
              <a:rPr lang="en-US" sz="1000" dirty="0"/>
              <a:t>Each customer uploads to customer centric storage container</a:t>
            </a:r>
          </a:p>
        </p:txBody>
      </p:sp>
      <p:pic>
        <p:nvPicPr>
          <p:cNvPr id="84" name="Graphic 83">
            <a:extLst>
              <a:ext uri="{FF2B5EF4-FFF2-40B4-BE49-F238E27FC236}">
                <a16:creationId xmlns:a16="http://schemas.microsoft.com/office/drawing/2014/main" id="{9539AACB-C861-0190-C74A-038C3D97F64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720180" y="2295667"/>
            <a:ext cx="669925" cy="669925"/>
          </a:xfrm>
          <a:prstGeom prst="rect">
            <a:avLst/>
          </a:prstGeom>
        </p:spPr>
      </p:pic>
      <p:sp>
        <p:nvSpPr>
          <p:cNvPr id="90" name="TextBox 89">
            <a:extLst>
              <a:ext uri="{FF2B5EF4-FFF2-40B4-BE49-F238E27FC236}">
                <a16:creationId xmlns:a16="http://schemas.microsoft.com/office/drawing/2014/main" id="{FA3BBED6-8E8B-BB1F-76B5-E0F938DF781E}"/>
              </a:ext>
            </a:extLst>
          </p:cNvPr>
          <p:cNvSpPr txBox="1"/>
          <p:nvPr/>
        </p:nvSpPr>
        <p:spPr>
          <a:xfrm>
            <a:off x="3903827" y="2019141"/>
            <a:ext cx="914400" cy="246221"/>
          </a:xfrm>
          <a:prstGeom prst="rect">
            <a:avLst/>
          </a:prstGeom>
          <a:noFill/>
        </p:spPr>
        <p:txBody>
          <a:bodyPr wrap="square" rtlCol="0">
            <a:spAutoFit/>
          </a:bodyPr>
          <a:lstStyle/>
          <a:p>
            <a:r>
              <a:rPr lang="en-US" sz="1000" dirty="0"/>
              <a:t>Power Portal</a:t>
            </a:r>
          </a:p>
        </p:txBody>
      </p:sp>
      <p:sp>
        <p:nvSpPr>
          <p:cNvPr id="92" name="TextBox 91">
            <a:extLst>
              <a:ext uri="{FF2B5EF4-FFF2-40B4-BE49-F238E27FC236}">
                <a16:creationId xmlns:a16="http://schemas.microsoft.com/office/drawing/2014/main" id="{1C43B6C6-FC7E-EDA2-6792-65BE092B26D7}"/>
              </a:ext>
            </a:extLst>
          </p:cNvPr>
          <p:cNvSpPr txBox="1"/>
          <p:nvPr/>
        </p:nvSpPr>
        <p:spPr>
          <a:xfrm>
            <a:off x="3850855" y="3325038"/>
            <a:ext cx="2101078" cy="400110"/>
          </a:xfrm>
          <a:prstGeom prst="rect">
            <a:avLst/>
          </a:prstGeom>
          <a:noFill/>
        </p:spPr>
        <p:txBody>
          <a:bodyPr wrap="square" rtlCol="0">
            <a:spAutoFit/>
          </a:bodyPr>
          <a:lstStyle/>
          <a:p>
            <a:r>
              <a:rPr lang="en-US" sz="1000" dirty="0"/>
              <a:t>User Chooses SFTP  for 10’s of  Gb or Web Page Upload for  &lt; several  Gb</a:t>
            </a:r>
          </a:p>
        </p:txBody>
      </p:sp>
      <p:sp>
        <p:nvSpPr>
          <p:cNvPr id="96" name="TextBox 95">
            <a:extLst>
              <a:ext uri="{FF2B5EF4-FFF2-40B4-BE49-F238E27FC236}">
                <a16:creationId xmlns:a16="http://schemas.microsoft.com/office/drawing/2014/main" id="{1E41FCC5-319F-A6F6-5500-39CE15205A50}"/>
              </a:ext>
            </a:extLst>
          </p:cNvPr>
          <p:cNvSpPr txBox="1"/>
          <p:nvPr/>
        </p:nvSpPr>
        <p:spPr>
          <a:xfrm>
            <a:off x="6798535" y="4575220"/>
            <a:ext cx="806595" cy="246221"/>
          </a:xfrm>
          <a:prstGeom prst="rect">
            <a:avLst/>
          </a:prstGeom>
          <a:noFill/>
        </p:spPr>
        <p:txBody>
          <a:bodyPr wrap="square" rtlCol="0">
            <a:spAutoFit/>
          </a:bodyPr>
          <a:lstStyle/>
          <a:p>
            <a:r>
              <a:rPr lang="en-US" sz="1000" dirty="0"/>
              <a:t>Dataverse</a:t>
            </a:r>
          </a:p>
        </p:txBody>
      </p:sp>
      <p:sp>
        <p:nvSpPr>
          <p:cNvPr id="98" name="TextBox 97">
            <a:extLst>
              <a:ext uri="{FF2B5EF4-FFF2-40B4-BE49-F238E27FC236}">
                <a16:creationId xmlns:a16="http://schemas.microsoft.com/office/drawing/2014/main" id="{122A522A-681A-49A1-6FB9-139A3E40D9DF}"/>
              </a:ext>
            </a:extLst>
          </p:cNvPr>
          <p:cNvSpPr txBox="1"/>
          <p:nvPr/>
        </p:nvSpPr>
        <p:spPr>
          <a:xfrm>
            <a:off x="7504291" y="2925822"/>
            <a:ext cx="1114595" cy="246221"/>
          </a:xfrm>
          <a:prstGeom prst="rect">
            <a:avLst/>
          </a:prstGeom>
          <a:noFill/>
        </p:spPr>
        <p:txBody>
          <a:bodyPr wrap="square" rtlCol="0">
            <a:spAutoFit/>
          </a:bodyPr>
          <a:lstStyle/>
          <a:p>
            <a:r>
              <a:rPr lang="en-US" sz="1000" dirty="0"/>
              <a:t>Power Automate</a:t>
            </a:r>
          </a:p>
        </p:txBody>
      </p:sp>
      <p:sp>
        <p:nvSpPr>
          <p:cNvPr id="102" name="TextBox 101">
            <a:extLst>
              <a:ext uri="{FF2B5EF4-FFF2-40B4-BE49-F238E27FC236}">
                <a16:creationId xmlns:a16="http://schemas.microsoft.com/office/drawing/2014/main" id="{918278BE-47B9-DDDC-F1BF-4E549F15A6AD}"/>
              </a:ext>
            </a:extLst>
          </p:cNvPr>
          <p:cNvSpPr txBox="1"/>
          <p:nvPr/>
        </p:nvSpPr>
        <p:spPr>
          <a:xfrm>
            <a:off x="10611669" y="3198528"/>
            <a:ext cx="1114595" cy="246221"/>
          </a:xfrm>
          <a:prstGeom prst="rect">
            <a:avLst/>
          </a:prstGeom>
          <a:noFill/>
        </p:spPr>
        <p:txBody>
          <a:bodyPr wrap="square" rtlCol="0">
            <a:spAutoFit/>
          </a:bodyPr>
          <a:lstStyle/>
          <a:p>
            <a:r>
              <a:rPr lang="en-US" sz="1000" dirty="0"/>
              <a:t>Storage accounts</a:t>
            </a:r>
          </a:p>
        </p:txBody>
      </p:sp>
      <p:pic>
        <p:nvPicPr>
          <p:cNvPr id="4" name="Picture 3">
            <a:extLst>
              <a:ext uri="{FF2B5EF4-FFF2-40B4-BE49-F238E27FC236}">
                <a16:creationId xmlns:a16="http://schemas.microsoft.com/office/drawing/2014/main" id="{10116A3A-33CA-77E3-1BBA-EF0800274418}"/>
              </a:ext>
            </a:extLst>
          </p:cNvPr>
          <p:cNvPicPr>
            <a:picLocks noChangeAspect="1"/>
          </p:cNvPicPr>
          <p:nvPr/>
        </p:nvPicPr>
        <p:blipFill>
          <a:blip r:embed="rId14"/>
          <a:stretch>
            <a:fillRect/>
          </a:stretch>
        </p:blipFill>
        <p:spPr>
          <a:xfrm>
            <a:off x="6179479" y="1083045"/>
            <a:ext cx="419158" cy="438211"/>
          </a:xfrm>
          <a:prstGeom prst="rect">
            <a:avLst/>
          </a:prstGeom>
        </p:spPr>
      </p:pic>
      <p:cxnSp>
        <p:nvCxnSpPr>
          <p:cNvPr id="15" name="Straight Arrow Connector 14">
            <a:extLst>
              <a:ext uri="{FF2B5EF4-FFF2-40B4-BE49-F238E27FC236}">
                <a16:creationId xmlns:a16="http://schemas.microsoft.com/office/drawing/2014/main" id="{42A50A14-019B-98A5-5DE5-ED21210F28AB}"/>
              </a:ext>
            </a:extLst>
          </p:cNvPr>
          <p:cNvCxnSpPr>
            <a:cxnSpLocks/>
            <a:stCxn id="4" idx="1"/>
            <a:endCxn id="14" idx="3"/>
          </p:cNvCxnSpPr>
          <p:nvPr/>
        </p:nvCxnSpPr>
        <p:spPr>
          <a:xfrm flipH="1" flipV="1">
            <a:off x="4482389" y="1286783"/>
            <a:ext cx="1697090" cy="15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1176D94-DC83-288C-8181-69D58A3E1397}"/>
              </a:ext>
            </a:extLst>
          </p:cNvPr>
          <p:cNvSpPr txBox="1"/>
          <p:nvPr/>
        </p:nvSpPr>
        <p:spPr>
          <a:xfrm>
            <a:off x="2808953" y="682060"/>
            <a:ext cx="3104148" cy="246221"/>
          </a:xfrm>
          <a:prstGeom prst="rect">
            <a:avLst/>
          </a:prstGeom>
          <a:noFill/>
        </p:spPr>
        <p:txBody>
          <a:bodyPr wrap="square" rtlCol="0">
            <a:spAutoFit/>
          </a:bodyPr>
          <a:lstStyle/>
          <a:p>
            <a:r>
              <a:rPr lang="en-US" sz="1000" dirty="0"/>
              <a:t>Send Customer Email with SAS URL or SFTP credentials</a:t>
            </a:r>
          </a:p>
        </p:txBody>
      </p:sp>
      <p:pic>
        <p:nvPicPr>
          <p:cNvPr id="8" name="Picture 7" descr="Logo, icon&#10;&#10;Description automatically generated">
            <a:extLst>
              <a:ext uri="{FF2B5EF4-FFF2-40B4-BE49-F238E27FC236}">
                <a16:creationId xmlns:a16="http://schemas.microsoft.com/office/drawing/2014/main" id="{4506441B-1C7A-E6B5-FEC9-2B935820974C}"/>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9308188" y="2306262"/>
            <a:ext cx="980006" cy="669926"/>
          </a:xfrm>
          <a:prstGeom prst="rect">
            <a:avLst/>
          </a:prstGeom>
        </p:spPr>
      </p:pic>
      <p:cxnSp>
        <p:nvCxnSpPr>
          <p:cNvPr id="26" name="Connector: Elbow 25">
            <a:extLst>
              <a:ext uri="{FF2B5EF4-FFF2-40B4-BE49-F238E27FC236}">
                <a16:creationId xmlns:a16="http://schemas.microsoft.com/office/drawing/2014/main" id="{FC736F9D-D6DC-04AB-B7D9-963A740716F3}"/>
              </a:ext>
            </a:extLst>
          </p:cNvPr>
          <p:cNvCxnSpPr>
            <a:stCxn id="5" idx="2"/>
            <a:endCxn id="12" idx="1"/>
          </p:cNvCxnSpPr>
          <p:nvPr/>
        </p:nvCxnSpPr>
        <p:spPr>
          <a:xfrm rot="16200000" flipH="1">
            <a:off x="3219790" y="3628164"/>
            <a:ext cx="1072452" cy="1484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170E9B19-6494-7F5D-B4BD-A9E727BF74C0}"/>
              </a:ext>
            </a:extLst>
          </p:cNvPr>
          <p:cNvCxnSpPr>
            <a:cxnSpLocks/>
            <a:stCxn id="12" idx="3"/>
            <a:endCxn id="7" idx="1"/>
          </p:cNvCxnSpPr>
          <p:nvPr/>
        </p:nvCxnSpPr>
        <p:spPr>
          <a:xfrm>
            <a:off x="5265643" y="4238616"/>
            <a:ext cx="1449871" cy="25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1315AB32-4A21-5A1F-6EE0-63EA123D6A83}"/>
              </a:ext>
            </a:extLst>
          </p:cNvPr>
          <p:cNvPicPr>
            <a:picLocks noChangeAspect="1"/>
          </p:cNvPicPr>
          <p:nvPr/>
        </p:nvPicPr>
        <p:blipFill>
          <a:blip r:embed="rId17"/>
          <a:stretch>
            <a:fillRect/>
          </a:stretch>
        </p:blipFill>
        <p:spPr>
          <a:xfrm>
            <a:off x="10031854" y="670962"/>
            <a:ext cx="1005391" cy="980719"/>
          </a:xfrm>
          <a:prstGeom prst="rect">
            <a:avLst/>
          </a:prstGeom>
        </p:spPr>
      </p:pic>
      <p:cxnSp>
        <p:nvCxnSpPr>
          <p:cNvPr id="71" name="Connector: Elbow 70">
            <a:extLst>
              <a:ext uri="{FF2B5EF4-FFF2-40B4-BE49-F238E27FC236}">
                <a16:creationId xmlns:a16="http://schemas.microsoft.com/office/drawing/2014/main" id="{D56897CC-5393-98B6-196F-DE21A63A1EA9}"/>
              </a:ext>
            </a:extLst>
          </p:cNvPr>
          <p:cNvCxnSpPr>
            <a:cxnSpLocks/>
            <a:stCxn id="9" idx="3"/>
            <a:endCxn id="8" idx="1"/>
          </p:cNvCxnSpPr>
          <p:nvPr/>
        </p:nvCxnSpPr>
        <p:spPr>
          <a:xfrm flipV="1">
            <a:off x="8704597" y="2641225"/>
            <a:ext cx="603591"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0F98EE5-52C3-E21B-7DE8-75F366393361}"/>
              </a:ext>
            </a:extLst>
          </p:cNvPr>
          <p:cNvCxnSpPr>
            <a:stCxn id="8" idx="3"/>
            <a:endCxn id="84" idx="1"/>
          </p:cNvCxnSpPr>
          <p:nvPr/>
        </p:nvCxnSpPr>
        <p:spPr>
          <a:xfrm flipV="1">
            <a:off x="10288194" y="2630630"/>
            <a:ext cx="431986" cy="1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2E96A161-24D4-2336-8C66-038D2E3AC88C}"/>
              </a:ext>
            </a:extLst>
          </p:cNvPr>
          <p:cNvCxnSpPr>
            <a:cxnSpLocks/>
            <a:stCxn id="9" idx="0"/>
            <a:endCxn id="4" idx="3"/>
          </p:cNvCxnSpPr>
          <p:nvPr/>
        </p:nvCxnSpPr>
        <p:spPr>
          <a:xfrm rot="16200000" flipV="1">
            <a:off x="6982080" y="918709"/>
            <a:ext cx="881875" cy="16487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F10A822A-0B2D-DF90-AE26-101EF684B952}"/>
              </a:ext>
            </a:extLst>
          </p:cNvPr>
          <p:cNvSpPr txBox="1"/>
          <p:nvPr/>
        </p:nvSpPr>
        <p:spPr>
          <a:xfrm>
            <a:off x="9314814" y="2952307"/>
            <a:ext cx="1114595" cy="246221"/>
          </a:xfrm>
          <a:prstGeom prst="rect">
            <a:avLst/>
          </a:prstGeom>
          <a:noFill/>
        </p:spPr>
        <p:txBody>
          <a:bodyPr wrap="square" rtlCol="0">
            <a:spAutoFit/>
          </a:bodyPr>
          <a:lstStyle/>
          <a:p>
            <a:r>
              <a:rPr lang="en-US" sz="1000" dirty="0"/>
              <a:t>Azure Function</a:t>
            </a:r>
          </a:p>
        </p:txBody>
      </p:sp>
      <p:cxnSp>
        <p:nvCxnSpPr>
          <p:cNvPr id="133" name="Connector: Elbow 132">
            <a:extLst>
              <a:ext uri="{FF2B5EF4-FFF2-40B4-BE49-F238E27FC236}">
                <a16:creationId xmlns:a16="http://schemas.microsoft.com/office/drawing/2014/main" id="{1925C80E-034B-E920-A7AD-EF061988295D}"/>
              </a:ext>
            </a:extLst>
          </p:cNvPr>
          <p:cNvCxnSpPr>
            <a:cxnSpLocks/>
            <a:stCxn id="17" idx="2"/>
          </p:cNvCxnSpPr>
          <p:nvPr/>
        </p:nvCxnSpPr>
        <p:spPr>
          <a:xfrm rot="16200000" flipH="1">
            <a:off x="5584657" y="-388608"/>
            <a:ext cx="2064616" cy="88763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79C0AC42-967D-B2B1-6B00-2FF439A1BAAE}"/>
              </a:ext>
            </a:extLst>
          </p:cNvPr>
          <p:cNvCxnSpPr>
            <a:cxnSpLocks/>
          </p:cNvCxnSpPr>
          <p:nvPr/>
        </p:nvCxnSpPr>
        <p:spPr>
          <a:xfrm flipV="1">
            <a:off x="11084892" y="2961725"/>
            <a:ext cx="0" cy="2120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F86839F2-AD03-1E8F-8E54-B47290FBA4F6}"/>
              </a:ext>
            </a:extLst>
          </p:cNvPr>
          <p:cNvCxnSpPr/>
          <p:nvPr/>
        </p:nvCxnSpPr>
        <p:spPr>
          <a:xfrm flipH="1">
            <a:off x="8704597" y="2549424"/>
            <a:ext cx="547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673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176</TotalTime>
  <Words>518</Words>
  <Application>Microsoft Office PowerPoint</Application>
  <PresentationFormat>Widescreen</PresentationFormat>
  <Paragraphs>51</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 Portal Large Gb File Uploads  with  Azure Storage SFTP Service Static JavaScript Web App       Greg Roe      App Innovation Cloud Solution Architect  Microsoft Federal  gregroe@microsoft.com     </vt:lpstr>
      <vt:lpstr>What Problem does the solution solve?  The need for external customers to transfer Gb size files to a secure Azure solution</vt:lpstr>
      <vt:lpstr>Large File Transfers over the Internet with HTTP  or SFTP</vt:lpstr>
      <vt:lpstr>Solution  Power Portal, Dataverse, Power Automate , Azure Functions, and Azure Blob Storage are is used to authenticate external users, create file upload requests, and create credentials to store large Gb files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Narasimhan Kidambi</dc:creator>
  <cp:lastModifiedBy>Greg Roe</cp:lastModifiedBy>
  <cp:revision>3</cp:revision>
  <dcterms:created xsi:type="dcterms:W3CDTF">2022-06-27T18:41:34Z</dcterms:created>
  <dcterms:modified xsi:type="dcterms:W3CDTF">2022-07-14T15:50:31Z</dcterms:modified>
</cp:coreProperties>
</file>