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8FC45AC-B7D6-4B55-B50E-9E393A08EFE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Roe" userId="da8fe1fb-a383-477f-827b-89c851bb9349" providerId="ADAL" clId="{6CCB9E59-4761-4CBE-A4AD-8138C63A57AF}"/>
    <pc:docChg chg="undo custSel modSld addSection">
      <pc:chgData name="Greg Roe" userId="da8fe1fb-a383-477f-827b-89c851bb9349" providerId="ADAL" clId="{6CCB9E59-4761-4CBE-A4AD-8138C63A57AF}" dt="2022-07-11T18:50:39.570" v="997" actId="1076"/>
      <pc:docMkLst>
        <pc:docMk/>
      </pc:docMkLst>
      <pc:sldChg chg="addSp delSp modSp mod">
        <pc:chgData name="Greg Roe" userId="da8fe1fb-a383-477f-827b-89c851bb9349" providerId="ADAL" clId="{6CCB9E59-4761-4CBE-A4AD-8138C63A57AF}" dt="2022-07-11T18:50:39.570" v="997" actId="1076"/>
        <pc:sldMkLst>
          <pc:docMk/>
          <pc:sldMk cId="2552673170" sldId="256"/>
        </pc:sldMkLst>
        <pc:spChg chg="mod">
          <ac:chgData name="Greg Roe" userId="da8fe1fb-a383-477f-827b-89c851bb9349" providerId="ADAL" clId="{6CCB9E59-4761-4CBE-A4AD-8138C63A57AF}" dt="2022-07-11T18:20:51.647" v="419" actId="1076"/>
          <ac:spMkLst>
            <pc:docMk/>
            <pc:sldMk cId="2552673170" sldId="256"/>
            <ac:spMk id="12" creationId="{7AC279A2-56F1-1886-2363-7C8F6045D75B}"/>
          </ac:spMkLst>
        </pc:spChg>
        <pc:spChg chg="add mod">
          <ac:chgData name="Greg Roe" userId="da8fe1fb-a383-477f-827b-89c851bb9349" providerId="ADAL" clId="{6CCB9E59-4761-4CBE-A4AD-8138C63A57AF}" dt="2022-07-11T18:40:35.894" v="833" actId="1076"/>
          <ac:spMkLst>
            <pc:docMk/>
            <pc:sldMk cId="2552673170" sldId="256"/>
            <ac:spMk id="18" creationId="{71176D94-DC83-288C-8181-69D58A3E1397}"/>
          </ac:spMkLst>
        </pc:spChg>
        <pc:spChg chg="del mod">
          <ac:chgData name="Greg Roe" userId="da8fe1fb-a383-477f-827b-89c851bb9349" providerId="ADAL" clId="{6CCB9E59-4761-4CBE-A4AD-8138C63A57AF}" dt="2022-07-11T18:39:02.877" v="767" actId="478"/>
          <ac:spMkLst>
            <pc:docMk/>
            <pc:sldMk cId="2552673170" sldId="256"/>
            <ac:spMk id="37" creationId="{F4301AC2-7FF2-9EB2-694D-532D23FBFE33}"/>
          </ac:spMkLst>
        </pc:spChg>
        <pc:spChg chg="mod">
          <ac:chgData name="Greg Roe" userId="da8fe1fb-a383-477f-827b-89c851bb9349" providerId="ADAL" clId="{6CCB9E59-4761-4CBE-A4AD-8138C63A57AF}" dt="2022-07-11T18:41:08.090" v="867" actId="20577"/>
          <ac:spMkLst>
            <pc:docMk/>
            <pc:sldMk cId="2552673170" sldId="256"/>
            <ac:spMk id="39" creationId="{5CFBA640-D4C5-4B74-289F-AC45A90F2AD3}"/>
          </ac:spMkLst>
        </pc:spChg>
        <pc:spChg chg="mod">
          <ac:chgData name="Greg Roe" userId="da8fe1fb-a383-477f-827b-89c851bb9349" providerId="ADAL" clId="{6CCB9E59-4761-4CBE-A4AD-8138C63A57AF}" dt="2022-07-11T18:46:21.803" v="959" actId="1076"/>
          <ac:spMkLst>
            <pc:docMk/>
            <pc:sldMk cId="2552673170" sldId="256"/>
            <ac:spMk id="42" creationId="{D7474A64-0574-68A9-9F7C-C152AC37352A}"/>
          </ac:spMkLst>
        </pc:spChg>
        <pc:spChg chg="mod">
          <ac:chgData name="Greg Roe" userId="da8fe1fb-a383-477f-827b-89c851bb9349" providerId="ADAL" clId="{6CCB9E59-4761-4CBE-A4AD-8138C63A57AF}" dt="2022-07-11T18:46:35.502" v="961" actId="1076"/>
          <ac:spMkLst>
            <pc:docMk/>
            <pc:sldMk cId="2552673170" sldId="256"/>
            <ac:spMk id="44" creationId="{3A0B69EB-F38D-0B9E-A8F9-13051AFB4F30}"/>
          </ac:spMkLst>
        </pc:spChg>
        <pc:spChg chg="mod">
          <ac:chgData name="Greg Roe" userId="da8fe1fb-a383-477f-827b-89c851bb9349" providerId="ADAL" clId="{6CCB9E59-4761-4CBE-A4AD-8138C63A57AF}" dt="2022-07-11T18:37:16.625" v="749" actId="1076"/>
          <ac:spMkLst>
            <pc:docMk/>
            <pc:sldMk cId="2552673170" sldId="256"/>
            <ac:spMk id="46" creationId="{D74CB1FD-E13B-4C21-F085-5CC1D9E34943}"/>
          </ac:spMkLst>
        </pc:spChg>
        <pc:spChg chg="mod">
          <ac:chgData name="Greg Roe" userId="da8fe1fb-a383-477f-827b-89c851bb9349" providerId="ADAL" clId="{6CCB9E59-4761-4CBE-A4AD-8138C63A57AF}" dt="2022-07-11T18:40:14.796" v="829" actId="1076"/>
          <ac:spMkLst>
            <pc:docMk/>
            <pc:sldMk cId="2552673170" sldId="256"/>
            <ac:spMk id="52" creationId="{8BBD43FF-E1C4-6D1A-917B-03AC531A4139}"/>
          </ac:spMkLst>
        </pc:spChg>
        <pc:spChg chg="mod">
          <ac:chgData name="Greg Roe" userId="da8fe1fb-a383-477f-827b-89c851bb9349" providerId="ADAL" clId="{6CCB9E59-4761-4CBE-A4AD-8138C63A57AF}" dt="2022-07-11T18:46:47.256" v="963" actId="1076"/>
          <ac:spMkLst>
            <pc:docMk/>
            <pc:sldMk cId="2552673170" sldId="256"/>
            <ac:spMk id="54" creationId="{D830E6BF-F25C-0C0F-A926-12C82B5A39F8}"/>
          </ac:spMkLst>
        </pc:spChg>
        <pc:spChg chg="mod">
          <ac:chgData name="Greg Roe" userId="da8fe1fb-a383-477f-827b-89c851bb9349" providerId="ADAL" clId="{6CCB9E59-4761-4CBE-A4AD-8138C63A57AF}" dt="2022-07-11T18:46:49.888" v="964" actId="1076"/>
          <ac:spMkLst>
            <pc:docMk/>
            <pc:sldMk cId="2552673170" sldId="256"/>
            <ac:spMk id="56" creationId="{B5D8D0FF-E358-FA0D-6BCA-E8EF140B96C4}"/>
          </ac:spMkLst>
        </pc:spChg>
        <pc:spChg chg="mod">
          <ac:chgData name="Greg Roe" userId="da8fe1fb-a383-477f-827b-89c851bb9349" providerId="ADAL" clId="{6CCB9E59-4761-4CBE-A4AD-8138C63A57AF}" dt="2022-07-11T18:46:55.446" v="965" actId="1076"/>
          <ac:spMkLst>
            <pc:docMk/>
            <pc:sldMk cId="2552673170" sldId="256"/>
            <ac:spMk id="58" creationId="{879D6389-87CA-EA98-C19A-D46856E41639}"/>
          </ac:spMkLst>
        </pc:spChg>
        <pc:spChg chg="mod">
          <ac:chgData name="Greg Roe" userId="da8fe1fb-a383-477f-827b-89c851bb9349" providerId="ADAL" clId="{6CCB9E59-4761-4CBE-A4AD-8138C63A57AF}" dt="2022-07-11T18:47:52.700" v="972" actId="1076"/>
          <ac:spMkLst>
            <pc:docMk/>
            <pc:sldMk cId="2552673170" sldId="256"/>
            <ac:spMk id="60" creationId="{C67C54D6-AF10-3ADB-A870-591321ED4093}"/>
          </ac:spMkLst>
        </pc:spChg>
        <pc:spChg chg="mod">
          <ac:chgData name="Greg Roe" userId="da8fe1fb-a383-477f-827b-89c851bb9349" providerId="ADAL" clId="{6CCB9E59-4761-4CBE-A4AD-8138C63A57AF}" dt="2022-07-11T18:31:46.424" v="664" actId="1076"/>
          <ac:spMkLst>
            <pc:docMk/>
            <pc:sldMk cId="2552673170" sldId="256"/>
            <ac:spMk id="62" creationId="{4B8B57E4-01FD-9C56-B7C5-66B01BAB11E6}"/>
          </ac:spMkLst>
        </pc:spChg>
        <pc:spChg chg="mod">
          <ac:chgData name="Greg Roe" userId="da8fe1fb-a383-477f-827b-89c851bb9349" providerId="ADAL" clId="{6CCB9E59-4761-4CBE-A4AD-8138C63A57AF}" dt="2022-07-11T18:47:42.643" v="970" actId="1076"/>
          <ac:spMkLst>
            <pc:docMk/>
            <pc:sldMk cId="2552673170" sldId="256"/>
            <ac:spMk id="64" creationId="{42E57631-8B82-A089-F777-FA99328FB2F7}"/>
          </ac:spMkLst>
        </pc:spChg>
        <pc:spChg chg="mod">
          <ac:chgData name="Greg Roe" userId="da8fe1fb-a383-477f-827b-89c851bb9349" providerId="ADAL" clId="{6CCB9E59-4761-4CBE-A4AD-8138C63A57AF}" dt="2022-07-11T18:40:32.738" v="832" actId="1076"/>
          <ac:spMkLst>
            <pc:docMk/>
            <pc:sldMk cId="2552673170" sldId="256"/>
            <ac:spMk id="66" creationId="{3303C7F4-635E-B36A-D3AE-0D13BB495BE6}"/>
          </ac:spMkLst>
        </pc:spChg>
        <pc:spChg chg="mod">
          <ac:chgData name="Greg Roe" userId="da8fe1fb-a383-477f-827b-89c851bb9349" providerId="ADAL" clId="{6CCB9E59-4761-4CBE-A4AD-8138C63A57AF}" dt="2022-07-11T18:47:56.748" v="973" actId="1076"/>
          <ac:spMkLst>
            <pc:docMk/>
            <pc:sldMk cId="2552673170" sldId="256"/>
            <ac:spMk id="70" creationId="{DECE5F9E-B850-B737-851A-50A146461821}"/>
          </ac:spMkLst>
        </pc:spChg>
        <pc:spChg chg="del mod">
          <ac:chgData name="Greg Roe" userId="da8fe1fb-a383-477f-827b-89c851bb9349" providerId="ADAL" clId="{6CCB9E59-4761-4CBE-A4AD-8138C63A57AF}" dt="2022-07-11T18:32:08.837" v="669" actId="478"/>
          <ac:spMkLst>
            <pc:docMk/>
            <pc:sldMk cId="2552673170" sldId="256"/>
            <ac:spMk id="76" creationId="{24A703D5-9657-28E2-3288-18E63EFFEA00}"/>
          </ac:spMkLst>
        </pc:spChg>
        <pc:spChg chg="add del mod">
          <ac:chgData name="Greg Roe" userId="da8fe1fb-a383-477f-827b-89c851bb9349" providerId="ADAL" clId="{6CCB9E59-4761-4CBE-A4AD-8138C63A57AF}" dt="2022-07-11T18:30:23.371" v="651" actId="478"/>
          <ac:spMkLst>
            <pc:docMk/>
            <pc:sldMk cId="2552673170" sldId="256"/>
            <ac:spMk id="77" creationId="{6E27E551-37F3-2E84-5DD4-CF0AD1EB6177}"/>
          </ac:spMkLst>
        </pc:spChg>
        <pc:spChg chg="mod">
          <ac:chgData name="Greg Roe" userId="da8fe1fb-a383-477f-827b-89c851bb9349" providerId="ADAL" clId="{6CCB9E59-4761-4CBE-A4AD-8138C63A57AF}" dt="2022-07-11T18:42:53.853" v="926" actId="14100"/>
          <ac:spMkLst>
            <pc:docMk/>
            <pc:sldMk cId="2552673170" sldId="256"/>
            <ac:spMk id="92" creationId="{1C43B6C6-FC7E-EDA2-6792-65BE092B26D7}"/>
          </ac:spMkLst>
        </pc:spChg>
        <pc:spChg chg="mod">
          <ac:chgData name="Greg Roe" userId="da8fe1fb-a383-477f-827b-89c851bb9349" providerId="ADAL" clId="{6CCB9E59-4761-4CBE-A4AD-8138C63A57AF}" dt="2022-07-11T18:47:16.364" v="968" actId="1076"/>
          <ac:spMkLst>
            <pc:docMk/>
            <pc:sldMk cId="2552673170" sldId="256"/>
            <ac:spMk id="96" creationId="{1E41FCC5-319F-A6F6-5500-39CE15205A50}"/>
          </ac:spMkLst>
        </pc:spChg>
        <pc:spChg chg="mod">
          <ac:chgData name="Greg Roe" userId="da8fe1fb-a383-477f-827b-89c851bb9349" providerId="ADAL" clId="{6CCB9E59-4761-4CBE-A4AD-8138C63A57AF}" dt="2022-07-11T18:47:30.109" v="969" actId="1076"/>
          <ac:spMkLst>
            <pc:docMk/>
            <pc:sldMk cId="2552673170" sldId="256"/>
            <ac:spMk id="98" creationId="{122A522A-681A-49A1-6FB9-139A3E40D9DF}"/>
          </ac:spMkLst>
        </pc:spChg>
        <pc:spChg chg="mod">
          <ac:chgData name="Greg Roe" userId="da8fe1fb-a383-477f-827b-89c851bb9349" providerId="ADAL" clId="{6CCB9E59-4761-4CBE-A4AD-8138C63A57AF}" dt="2022-07-11T18:49:38.004" v="992" actId="1076"/>
          <ac:spMkLst>
            <pc:docMk/>
            <pc:sldMk cId="2552673170" sldId="256"/>
            <ac:spMk id="102" creationId="{918278BE-47B9-DDDC-F1BF-4E549F15A6AD}"/>
          </ac:spMkLst>
        </pc:spChg>
        <pc:spChg chg="del">
          <ac:chgData name="Greg Roe" userId="da8fe1fb-a383-477f-827b-89c851bb9349" providerId="ADAL" clId="{6CCB9E59-4761-4CBE-A4AD-8138C63A57AF}" dt="2022-07-11T18:32:11.818" v="671" actId="478"/>
          <ac:spMkLst>
            <pc:docMk/>
            <pc:sldMk cId="2552673170" sldId="256"/>
            <ac:spMk id="104" creationId="{3A4F12CF-8D5B-9F85-8911-8463FB81E6B4}"/>
          </ac:spMkLst>
        </pc:spChg>
        <pc:spChg chg="add mod">
          <ac:chgData name="Greg Roe" userId="da8fe1fb-a383-477f-827b-89c851bb9349" providerId="ADAL" clId="{6CCB9E59-4761-4CBE-A4AD-8138C63A57AF}" dt="2022-07-11T18:47:10.560" v="967" actId="1076"/>
          <ac:spMkLst>
            <pc:docMk/>
            <pc:sldMk cId="2552673170" sldId="256"/>
            <ac:spMk id="118" creationId="{F10A822A-0B2D-DF90-AE26-101EF684B952}"/>
          </ac:spMkLst>
        </pc:spChg>
        <pc:picChg chg="add mod">
          <ac:chgData name="Greg Roe" userId="da8fe1fb-a383-477f-827b-89c851bb9349" providerId="ADAL" clId="{6CCB9E59-4761-4CBE-A4AD-8138C63A57AF}" dt="2022-07-11T18:39:59.339" v="825" actId="1076"/>
          <ac:picMkLst>
            <pc:docMk/>
            <pc:sldMk cId="2552673170" sldId="256"/>
            <ac:picMk id="4" creationId="{10116A3A-33CA-77E3-1BBA-EF0800274418}"/>
          </ac:picMkLst>
        </pc:picChg>
        <pc:picChg chg="mod">
          <ac:chgData name="Greg Roe" userId="da8fe1fb-a383-477f-827b-89c851bb9349" providerId="ADAL" clId="{6CCB9E59-4761-4CBE-A4AD-8138C63A57AF}" dt="2022-07-11T18:05:57.227" v="187" actId="1076"/>
          <ac:picMkLst>
            <pc:docMk/>
            <pc:sldMk cId="2552673170" sldId="256"/>
            <ac:picMk id="5" creationId="{9D4720B0-E629-7EB3-52D7-BF443981B932}"/>
          </ac:picMkLst>
        </pc:picChg>
        <pc:picChg chg="mod">
          <ac:chgData name="Greg Roe" userId="da8fe1fb-a383-477f-827b-89c851bb9349" providerId="ADAL" clId="{6CCB9E59-4761-4CBE-A4AD-8138C63A57AF}" dt="2022-07-11T18:44:59.675" v="944" actId="1076"/>
          <ac:picMkLst>
            <pc:docMk/>
            <pc:sldMk cId="2552673170" sldId="256"/>
            <ac:picMk id="7" creationId="{5288B556-5869-E94F-FBD4-DEFB2F2D1139}"/>
          </ac:picMkLst>
        </pc:picChg>
        <pc:picChg chg="add mod">
          <ac:chgData name="Greg Roe" userId="da8fe1fb-a383-477f-827b-89c851bb9349" providerId="ADAL" clId="{6CCB9E59-4761-4CBE-A4AD-8138C63A57AF}" dt="2022-07-11T18:50:23.216" v="995" actId="1076"/>
          <ac:picMkLst>
            <pc:docMk/>
            <pc:sldMk cId="2552673170" sldId="256"/>
            <ac:picMk id="8" creationId="{4506441B-1C7A-E6B5-FEC9-2B935820974C}"/>
          </ac:picMkLst>
        </pc:picChg>
        <pc:picChg chg="mod">
          <ac:chgData name="Greg Roe" userId="da8fe1fb-a383-477f-827b-89c851bb9349" providerId="ADAL" clId="{6CCB9E59-4761-4CBE-A4AD-8138C63A57AF}" dt="2022-07-11T18:28:25.639" v="601" actId="1076"/>
          <ac:picMkLst>
            <pc:docMk/>
            <pc:sldMk cId="2552673170" sldId="256"/>
            <ac:picMk id="9" creationId="{555F51F7-03A9-B355-A4C2-DE5907C202BA}"/>
          </ac:picMkLst>
        </pc:picChg>
        <pc:picChg chg="del">
          <ac:chgData name="Greg Roe" userId="da8fe1fb-a383-477f-827b-89c851bb9349" providerId="ADAL" clId="{6CCB9E59-4761-4CBE-A4AD-8138C63A57AF}" dt="2022-07-11T18:30:56.037" v="656" actId="478"/>
          <ac:picMkLst>
            <pc:docMk/>
            <pc:sldMk cId="2552673170" sldId="256"/>
            <ac:picMk id="11" creationId="{CB930EA2-842F-C099-AD51-82BEF39B49F0}"/>
          </ac:picMkLst>
        </pc:picChg>
        <pc:picChg chg="mod">
          <ac:chgData name="Greg Roe" userId="da8fe1fb-a383-477f-827b-89c851bb9349" providerId="ADAL" clId="{6CCB9E59-4761-4CBE-A4AD-8138C63A57AF}" dt="2022-07-11T18:39:55.094" v="823" actId="1076"/>
          <ac:picMkLst>
            <pc:docMk/>
            <pc:sldMk cId="2552673170" sldId="256"/>
            <ac:picMk id="14" creationId="{3AE263D7-D16F-A6FB-25CA-BA3A6E3C13E7}"/>
          </ac:picMkLst>
        </pc:picChg>
        <pc:picChg chg="add del mod">
          <ac:chgData name="Greg Roe" userId="da8fe1fb-a383-477f-827b-89c851bb9349" providerId="ADAL" clId="{6CCB9E59-4761-4CBE-A4AD-8138C63A57AF}" dt="2022-07-11T18:26:35.436" v="582" actId="478"/>
          <ac:picMkLst>
            <pc:docMk/>
            <pc:sldMk cId="2552673170" sldId="256"/>
            <ac:picMk id="47" creationId="{DAADA2DF-A3BD-DADE-A786-E1F8DC6FC365}"/>
          </ac:picMkLst>
        </pc:picChg>
        <pc:picChg chg="add mod">
          <ac:chgData name="Greg Roe" userId="da8fe1fb-a383-477f-827b-89c851bb9349" providerId="ADAL" clId="{6CCB9E59-4761-4CBE-A4AD-8138C63A57AF}" dt="2022-07-11T18:48:07.889" v="975" actId="14100"/>
          <ac:picMkLst>
            <pc:docMk/>
            <pc:sldMk cId="2552673170" sldId="256"/>
            <ac:picMk id="51" creationId="{1315AB32-4A21-5A1F-6EE0-63EA123D6A83}"/>
          </ac:picMkLst>
        </pc:picChg>
        <pc:picChg chg="del">
          <ac:chgData name="Greg Roe" userId="da8fe1fb-a383-477f-827b-89c851bb9349" providerId="ADAL" clId="{6CCB9E59-4761-4CBE-A4AD-8138C63A57AF}" dt="2022-07-11T18:32:04.303" v="667" actId="478"/>
          <ac:picMkLst>
            <pc:docMk/>
            <pc:sldMk cId="2552673170" sldId="256"/>
            <ac:picMk id="73" creationId="{98CAA117-04B9-3E68-1709-D764D8BF6DD1}"/>
          </ac:picMkLst>
        </pc:picChg>
        <pc:picChg chg="del mod">
          <ac:chgData name="Greg Roe" userId="da8fe1fb-a383-477f-827b-89c851bb9349" providerId="ADAL" clId="{6CCB9E59-4761-4CBE-A4AD-8138C63A57AF}" dt="2022-07-11T18:32:13.055" v="672" actId="478"/>
          <ac:picMkLst>
            <pc:docMk/>
            <pc:sldMk cId="2552673170" sldId="256"/>
            <ac:picMk id="78" creationId="{FEDF7EA3-1FE4-1FE5-56A6-122297CCB229}"/>
          </ac:picMkLst>
        </pc:picChg>
        <pc:picChg chg="mod">
          <ac:chgData name="Greg Roe" userId="da8fe1fb-a383-477f-827b-89c851bb9349" providerId="ADAL" clId="{6CCB9E59-4761-4CBE-A4AD-8138C63A57AF}" dt="2022-07-11T18:49:06.847" v="988" actId="1076"/>
          <ac:picMkLst>
            <pc:docMk/>
            <pc:sldMk cId="2552673170" sldId="256"/>
            <ac:picMk id="84" creationId="{9539AACB-C861-0190-C74A-038C3D97F64F}"/>
          </ac:picMkLst>
        </pc:picChg>
        <pc:cxnChg chg="add mod">
          <ac:chgData name="Greg Roe" userId="da8fe1fb-a383-477f-827b-89c851bb9349" providerId="ADAL" clId="{6CCB9E59-4761-4CBE-A4AD-8138C63A57AF}" dt="2022-07-11T18:39:59.339" v="825" actId="1076"/>
          <ac:cxnSpMkLst>
            <pc:docMk/>
            <pc:sldMk cId="2552673170" sldId="256"/>
            <ac:cxnSpMk id="15" creationId="{42A50A14-019B-98A5-5DE5-ED21210F28AB}"/>
          </ac:cxnSpMkLst>
        </pc:cxnChg>
        <pc:cxnChg chg="add del mod">
          <ac:chgData name="Greg Roe" userId="da8fe1fb-a383-477f-827b-89c851bb9349" providerId="ADAL" clId="{6CCB9E59-4761-4CBE-A4AD-8138C63A57AF}" dt="2022-07-11T18:19:36.182" v="402" actId="11529"/>
          <ac:cxnSpMkLst>
            <pc:docMk/>
            <pc:sldMk cId="2552673170" sldId="256"/>
            <ac:cxnSpMk id="19" creationId="{D5907124-5D58-4AE8-D076-FBE27482FE54}"/>
          </ac:cxnSpMkLst>
        </pc:cxnChg>
        <pc:cxnChg chg="mod">
          <ac:chgData name="Greg Roe" userId="da8fe1fb-a383-477f-827b-89c851bb9349" providerId="ADAL" clId="{6CCB9E59-4761-4CBE-A4AD-8138C63A57AF}" dt="2022-07-11T18:05:57.227" v="187" actId="1076"/>
          <ac:cxnSpMkLst>
            <pc:docMk/>
            <pc:sldMk cId="2552673170" sldId="256"/>
            <ac:cxnSpMk id="21" creationId="{AF9D0BDA-3E46-C8EF-8DB5-BCA82AA006DA}"/>
          </ac:cxnSpMkLst>
        </pc:cxnChg>
        <pc:cxnChg chg="del mod">
          <ac:chgData name="Greg Roe" userId="da8fe1fb-a383-477f-827b-89c851bb9349" providerId="ADAL" clId="{6CCB9E59-4761-4CBE-A4AD-8138C63A57AF}" dt="2022-07-11T18:07:03.423" v="194" actId="478"/>
          <ac:cxnSpMkLst>
            <pc:docMk/>
            <pc:sldMk cId="2552673170" sldId="256"/>
            <ac:cxnSpMk id="23" creationId="{FA3583F0-D7EE-CE73-764A-D54F78DF3C6C}"/>
          </ac:cxnSpMkLst>
        </pc:cxnChg>
        <pc:cxnChg chg="mod">
          <ac:chgData name="Greg Roe" userId="da8fe1fb-a383-477f-827b-89c851bb9349" providerId="ADAL" clId="{6CCB9E59-4761-4CBE-A4AD-8138C63A57AF}" dt="2022-07-11T18:45:05.190" v="945" actId="14100"/>
          <ac:cxnSpMkLst>
            <pc:docMk/>
            <pc:sldMk cId="2552673170" sldId="256"/>
            <ac:cxnSpMk id="25" creationId="{E06769F2-C450-02AE-D203-D6A1C3D9F22C}"/>
          </ac:cxnSpMkLst>
        </pc:cxnChg>
        <pc:cxnChg chg="add mod">
          <ac:chgData name="Greg Roe" userId="da8fe1fb-a383-477f-827b-89c851bb9349" providerId="ADAL" clId="{6CCB9E59-4761-4CBE-A4AD-8138C63A57AF}" dt="2022-07-11T18:20:51.647" v="419" actId="1076"/>
          <ac:cxnSpMkLst>
            <pc:docMk/>
            <pc:sldMk cId="2552673170" sldId="256"/>
            <ac:cxnSpMk id="26" creationId="{FC736F9D-D6DC-04AB-B7D9-963A740716F3}"/>
          </ac:cxnSpMkLst>
        </pc:cxnChg>
        <pc:cxnChg chg="del mod">
          <ac:chgData name="Greg Roe" userId="da8fe1fb-a383-477f-827b-89c851bb9349" providerId="ADAL" clId="{6CCB9E59-4761-4CBE-A4AD-8138C63A57AF}" dt="2022-07-11T18:34:06.285" v="689" actId="478"/>
          <ac:cxnSpMkLst>
            <pc:docMk/>
            <pc:sldMk cId="2552673170" sldId="256"/>
            <ac:cxnSpMk id="27" creationId="{403F8D07-3069-EDAF-B601-E00811CAB7A3}"/>
          </ac:cxnSpMkLst>
        </pc:cxnChg>
        <pc:cxnChg chg="del mod">
          <ac:chgData name="Greg Roe" userId="da8fe1fb-a383-477f-827b-89c851bb9349" providerId="ADAL" clId="{6CCB9E59-4761-4CBE-A4AD-8138C63A57AF}" dt="2022-07-11T18:31:56.849" v="665" actId="478"/>
          <ac:cxnSpMkLst>
            <pc:docMk/>
            <pc:sldMk cId="2552673170" sldId="256"/>
            <ac:cxnSpMk id="29" creationId="{767096E8-70DD-CFCF-0C5E-E86CD6B64175}"/>
          </ac:cxnSpMkLst>
        </pc:cxnChg>
        <pc:cxnChg chg="add mod">
          <ac:chgData name="Greg Roe" userId="da8fe1fb-a383-477f-827b-89c851bb9349" providerId="ADAL" clId="{6CCB9E59-4761-4CBE-A4AD-8138C63A57AF}" dt="2022-07-11T18:44:59.675" v="944" actId="1076"/>
          <ac:cxnSpMkLst>
            <pc:docMk/>
            <pc:sldMk cId="2552673170" sldId="256"/>
            <ac:cxnSpMk id="31" creationId="{170E9B19-6494-7F5D-B4BD-A9E727BF74C0}"/>
          </ac:cxnSpMkLst>
        </pc:cxnChg>
        <pc:cxnChg chg="del mod">
          <ac:chgData name="Greg Roe" userId="da8fe1fb-a383-477f-827b-89c851bb9349" providerId="ADAL" clId="{6CCB9E59-4761-4CBE-A4AD-8138C63A57AF}" dt="2022-07-11T18:05:17.932" v="184" actId="478"/>
          <ac:cxnSpMkLst>
            <pc:docMk/>
            <pc:sldMk cId="2552673170" sldId="256"/>
            <ac:cxnSpMk id="33" creationId="{A4120FD8-3881-A4B2-1566-ED0BD2AC5CFA}"/>
          </ac:cxnSpMkLst>
        </pc:cxnChg>
        <pc:cxnChg chg="mod">
          <ac:chgData name="Greg Roe" userId="da8fe1fb-a383-477f-827b-89c851bb9349" providerId="ADAL" clId="{6CCB9E59-4761-4CBE-A4AD-8138C63A57AF}" dt="2022-07-11T18:39:55.094" v="823" actId="1076"/>
          <ac:cxnSpMkLst>
            <pc:docMk/>
            <pc:sldMk cId="2552673170" sldId="256"/>
            <ac:cxnSpMk id="36" creationId="{11E034A0-D111-8A38-369B-61D54AE3E757}"/>
          </ac:cxnSpMkLst>
        </pc:cxnChg>
        <pc:cxnChg chg="del mod">
          <ac:chgData name="Greg Roe" userId="da8fe1fb-a383-477f-827b-89c851bb9349" providerId="ADAL" clId="{6CCB9E59-4761-4CBE-A4AD-8138C63A57AF}" dt="2022-07-11T18:07:16.520" v="195" actId="478"/>
          <ac:cxnSpMkLst>
            <pc:docMk/>
            <pc:sldMk cId="2552673170" sldId="256"/>
            <ac:cxnSpMk id="48" creationId="{266A7D62-FCB1-AA07-7E43-7C3683F4616D}"/>
          </ac:cxnSpMkLst>
        </pc:cxnChg>
        <pc:cxnChg chg="del mod">
          <ac:chgData name="Greg Roe" userId="da8fe1fb-a383-477f-827b-89c851bb9349" providerId="ADAL" clId="{6CCB9E59-4761-4CBE-A4AD-8138C63A57AF}" dt="2022-07-11T18:07:25.567" v="196" actId="478"/>
          <ac:cxnSpMkLst>
            <pc:docMk/>
            <pc:sldMk cId="2552673170" sldId="256"/>
            <ac:cxnSpMk id="50" creationId="{B549B54C-0E28-99BE-CD2B-144ECB1E3FE1}"/>
          </ac:cxnSpMkLst>
        </pc:cxnChg>
        <pc:cxnChg chg="add del mod">
          <ac:chgData name="Greg Roe" userId="da8fe1fb-a383-477f-827b-89c851bb9349" providerId="ADAL" clId="{6CCB9E59-4761-4CBE-A4AD-8138C63A57AF}" dt="2022-07-11T18:28:04.121" v="598" actId="478"/>
          <ac:cxnSpMkLst>
            <pc:docMk/>
            <pc:sldMk cId="2552673170" sldId="256"/>
            <ac:cxnSpMk id="55" creationId="{BE34DEE8-AE9B-778B-2C81-948736AD52EA}"/>
          </ac:cxnSpMkLst>
        </pc:cxnChg>
        <pc:cxnChg chg="add mod">
          <ac:chgData name="Greg Roe" userId="da8fe1fb-a383-477f-827b-89c851bb9349" providerId="ADAL" clId="{6CCB9E59-4761-4CBE-A4AD-8138C63A57AF}" dt="2022-07-11T18:50:23.216" v="995" actId="1076"/>
          <ac:cxnSpMkLst>
            <pc:docMk/>
            <pc:sldMk cId="2552673170" sldId="256"/>
            <ac:cxnSpMk id="71" creationId="{D56897CC-5393-98B6-196F-DE21A63A1EA9}"/>
          </ac:cxnSpMkLst>
        </pc:cxnChg>
        <pc:cxnChg chg="del mod">
          <ac:chgData name="Greg Roe" userId="da8fe1fb-a383-477f-827b-89c851bb9349" providerId="ADAL" clId="{6CCB9E59-4761-4CBE-A4AD-8138C63A57AF}" dt="2022-07-11T18:32:10.603" v="670" actId="478"/>
          <ac:cxnSpMkLst>
            <pc:docMk/>
            <pc:sldMk cId="2552673170" sldId="256"/>
            <ac:cxnSpMk id="80" creationId="{947ACB7E-CA0C-603F-5C02-2225E62B8DAC}"/>
          </ac:cxnSpMkLst>
        </pc:cxnChg>
        <pc:cxnChg chg="add del">
          <ac:chgData name="Greg Roe" userId="da8fe1fb-a383-477f-827b-89c851bb9349" providerId="ADAL" clId="{6CCB9E59-4761-4CBE-A4AD-8138C63A57AF}" dt="2022-07-11T18:33:34.780" v="684" actId="478"/>
          <ac:cxnSpMkLst>
            <pc:docMk/>
            <pc:sldMk cId="2552673170" sldId="256"/>
            <ac:cxnSpMk id="85" creationId="{4276A367-263E-D0FE-4B58-D2CBB151D5B7}"/>
          </ac:cxnSpMkLst>
        </pc:cxnChg>
        <pc:cxnChg chg="add mod">
          <ac:chgData name="Greg Roe" userId="da8fe1fb-a383-477f-827b-89c851bb9349" providerId="ADAL" clId="{6CCB9E59-4761-4CBE-A4AD-8138C63A57AF}" dt="2022-07-11T18:50:23.216" v="995" actId="1076"/>
          <ac:cxnSpMkLst>
            <pc:docMk/>
            <pc:sldMk cId="2552673170" sldId="256"/>
            <ac:cxnSpMk id="87" creationId="{B0F98EE5-52C3-E21B-7DE8-75F366393361}"/>
          </ac:cxnSpMkLst>
        </pc:cxnChg>
        <pc:cxnChg chg="add mod">
          <ac:chgData name="Greg Roe" userId="da8fe1fb-a383-477f-827b-89c851bb9349" providerId="ADAL" clId="{6CCB9E59-4761-4CBE-A4AD-8138C63A57AF}" dt="2022-07-11T18:40:10.391" v="828" actId="14100"/>
          <ac:cxnSpMkLst>
            <pc:docMk/>
            <pc:sldMk cId="2552673170" sldId="256"/>
            <ac:cxnSpMk id="115" creationId="{2E96A161-24D4-2336-8C66-038D2E3AC88C}"/>
          </ac:cxnSpMkLst>
        </pc:cxnChg>
        <pc:cxnChg chg="add mod">
          <ac:chgData name="Greg Roe" userId="da8fe1fb-a383-477f-827b-89c851bb9349" providerId="ADAL" clId="{6CCB9E59-4761-4CBE-A4AD-8138C63A57AF}" dt="2022-07-11T18:49:25.548" v="991" actId="14100"/>
          <ac:cxnSpMkLst>
            <pc:docMk/>
            <pc:sldMk cId="2552673170" sldId="256"/>
            <ac:cxnSpMk id="133" creationId="{1925C80E-034B-E920-A7AD-EF061988295D}"/>
          </ac:cxnSpMkLst>
        </pc:cxnChg>
        <pc:cxnChg chg="add mod">
          <ac:chgData name="Greg Roe" userId="da8fe1fb-a383-477f-827b-89c851bb9349" providerId="ADAL" clId="{6CCB9E59-4761-4CBE-A4AD-8138C63A57AF}" dt="2022-07-11T18:49:18.729" v="990" actId="14100"/>
          <ac:cxnSpMkLst>
            <pc:docMk/>
            <pc:sldMk cId="2552673170" sldId="256"/>
            <ac:cxnSpMk id="136" creationId="{79C0AC42-967D-B2B1-6B00-2FF439A1BAAE}"/>
          </ac:cxnSpMkLst>
        </pc:cxnChg>
        <pc:cxnChg chg="add del mod">
          <ac:chgData name="Greg Roe" userId="da8fe1fb-a383-477f-827b-89c851bb9349" providerId="ADAL" clId="{6CCB9E59-4761-4CBE-A4AD-8138C63A57AF}" dt="2022-07-11T18:50:17.811" v="994" actId="11529"/>
          <ac:cxnSpMkLst>
            <pc:docMk/>
            <pc:sldMk cId="2552673170" sldId="256"/>
            <ac:cxnSpMk id="148" creationId="{A71E3806-5DFC-2EA2-8C24-A31857805EB2}"/>
          </ac:cxnSpMkLst>
        </pc:cxnChg>
        <pc:cxnChg chg="add mod">
          <ac:chgData name="Greg Roe" userId="da8fe1fb-a383-477f-827b-89c851bb9349" providerId="ADAL" clId="{6CCB9E59-4761-4CBE-A4AD-8138C63A57AF}" dt="2022-07-11T18:50:39.570" v="997" actId="1076"/>
          <ac:cxnSpMkLst>
            <pc:docMk/>
            <pc:sldMk cId="2552673170" sldId="256"/>
            <ac:cxnSpMk id="152" creationId="{F86839F2-AD03-1E8F-8E54-B47290FBA4F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D870-F3B3-FE68-A632-F1FE93D0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B51A-C046-BB0B-37F0-9A235078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EB6F-2DDE-6822-EAEC-E8885A74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C53E-2D5C-72D3-17C7-8681246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7FF2-1D4C-3DCF-9513-FFE154B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AB1-8CB6-9481-3AAD-79B9F56B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618A-CBE9-0216-EFB2-6AD12CB7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F9DA-5C00-58E9-EA2E-1335A365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B8BF-9374-7E5C-745D-443DA89D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49AB-820C-FC77-188E-6E7038EF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BE2AE-D604-CA33-7A6C-164BCCDD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59C73-ABD4-356D-A1D4-A76DEFD5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17CA-44A4-A4F8-A065-9CCDFBFF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9A4D-A913-819B-4134-87AFCE37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447E-CE02-98AA-674C-B4D4E055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29E-FE70-6F6B-3A86-1B573BD3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058A-18E4-34E4-8E09-1144A40B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BF6F-8B70-C42F-2CBF-8B52843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1211-8359-F3F4-4C93-2C24B3B9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B3F5-DB91-76C5-53DC-E24FDC6D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F3-39EF-0FAC-2235-37B7C593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4259-F969-01E4-F8E1-6D95D4E1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2662-45A7-8FE1-B5CB-B80FF28B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F14E-00C9-A606-9C8B-50E7A9C2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2E1A-8FD3-5B01-9CA3-79E4E668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4A5-25C3-0F8C-D3BE-8313243E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4D0F-D031-616D-87AD-B5C147B5C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23D65-313F-56CD-F654-9953EBB1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3C99-8E7E-FD9E-73B6-C7B51A02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3FB4-A45A-8512-6AF6-38B8C5C9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1A1E-54BE-72D6-FECC-8AB8DB06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D283-CFD6-ED3A-8FCA-011A63E3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48B9-18C2-ADD6-CCA8-9F140867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8543-7BC0-F8D5-2267-A0B5AFE2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57F8F-125B-9795-69B3-066156F1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77FA5-7CEA-998F-27DC-741F7E6A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1B182-B5F4-92D0-B830-807B320E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7D5BF-006C-FD35-CF51-F74CA0E6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6FB10-84FB-DAD4-F2A6-DDAF816C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6BB0-156B-5262-48CE-E9E75989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908E5-1167-450B-D793-381AE4E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A1FC0-4806-87AC-2CFA-C8DCB0BB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D3E5-5F32-26C2-4121-F26F9E0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6CE23-0669-923A-0693-1EF250ED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B8258-F6EB-2A8E-813C-A0E797A3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FA4A-1A5A-71A5-112D-458D6D2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A9C-A7B2-DF4B-9FD0-14F3FA77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5E56-634C-4CE0-CC88-8C0998E7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781C0-A5F1-BF49-938C-E44FB77D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4C36F-562F-CA3E-ECB2-070CCC1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80A1-9A21-4A98-1FEB-80A78F8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5BA79-BF38-0DBD-E69B-C7F526B7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D0A6-30C2-65AE-CC4C-E1187F30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DB96F-80FF-DD6B-EB9B-58628D855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E958-DFDC-CF0E-D53B-BC2052F1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DDFB-3380-81BB-B467-B39AC37B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3D2E2-02A7-D7FB-E7B3-A4A1446A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BEAA6-2DD6-2729-369C-36787BD1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B50EA-70B4-D80D-7145-5C35DEC3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94DA4-7A7D-0D4C-70ED-CBAB6B8C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E334-EA99-8F8B-10D0-D7E9C4B2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7157-864B-4DE2-B250-E949817F77F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1BFE-A266-25ED-C149-4F7229F7C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EC5C-0F72-619D-21DA-0EC221A1E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FEB-77A3-44CF-980A-3545F7C7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hyperlink" Target="https://schwabencode.com/blog/2020/03/04/Azure-Functions-Mediat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clker.com/clipart-three-users-icon.html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htnovo.net/2019/05/outlook-nuovi-simboli-posta.html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D4720B0-E629-7EB3-52D7-BF443981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591" y="2251764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88B556-5869-E94F-FBD4-DEFB2F2D1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5514" y="3783931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55F51F7-03A9-B355-A4C2-DE5907C20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197" y="2184026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C279A2-56F1-1886-2363-7C8F6045D75B}"/>
              </a:ext>
            </a:extLst>
          </p:cNvPr>
          <p:cNvSpPr/>
          <p:nvPr/>
        </p:nvSpPr>
        <p:spPr>
          <a:xfrm>
            <a:off x="3830242" y="3741425"/>
            <a:ext cx="1435401" cy="994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Form</a:t>
            </a:r>
          </a:p>
          <a:p>
            <a:pPr algn="ctr"/>
            <a:r>
              <a:rPr lang="en-US" sz="1400" dirty="0"/>
              <a:t>SFTP or</a:t>
            </a:r>
          </a:p>
          <a:p>
            <a:pPr algn="ctr"/>
            <a:r>
              <a:rPr lang="en-US" sz="1400" dirty="0"/>
              <a:t>Web Page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AE263D7-D16F-A6FB-25CA-BA3A6E3C1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346976" y="967448"/>
            <a:ext cx="1135413" cy="638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DE960A-0E05-1234-C171-201C18B27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919286" y="2423687"/>
            <a:ext cx="519005" cy="59357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9D0BDA-3E46-C8EF-8DB5-BCA82AA006DA}"/>
              </a:ext>
            </a:extLst>
          </p:cNvPr>
          <p:cNvCxnSpPr>
            <a:stCxn id="17" idx="3"/>
            <a:endCxn id="5" idx="1"/>
          </p:cNvCxnSpPr>
          <p:nvPr/>
        </p:nvCxnSpPr>
        <p:spPr>
          <a:xfrm flipV="1">
            <a:off x="2438291" y="2708964"/>
            <a:ext cx="786300" cy="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6769F2-C450-02AE-D203-D6A1C3D9F22C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7367304" y="3361037"/>
            <a:ext cx="1142705" cy="6174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E034A0-D111-8A38-369B-61D54AE3E757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2178790" y="1286783"/>
            <a:ext cx="1168187" cy="113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FBA640-D4C5-4B74-289F-AC45A90F2AD3}"/>
              </a:ext>
            </a:extLst>
          </p:cNvPr>
          <p:cNvSpPr txBox="1"/>
          <p:nvPr/>
        </p:nvSpPr>
        <p:spPr>
          <a:xfrm>
            <a:off x="2438291" y="2771040"/>
            <a:ext cx="985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External User Registration or Login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621BD27-CAE1-A237-4EF5-7F4A986D43B7}"/>
              </a:ext>
            </a:extLst>
          </p:cNvPr>
          <p:cNvSpPr/>
          <p:nvPr/>
        </p:nvSpPr>
        <p:spPr>
          <a:xfrm>
            <a:off x="2780908" y="2323839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474A64-0574-68A9-9F7C-C152AC37352A}"/>
              </a:ext>
            </a:extLst>
          </p:cNvPr>
          <p:cNvSpPr txBox="1"/>
          <p:nvPr/>
        </p:nvSpPr>
        <p:spPr>
          <a:xfrm>
            <a:off x="6299309" y="3354927"/>
            <a:ext cx="1948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Store customer information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0B69EB-F38D-0B9E-A8F9-13051AFB4F30}"/>
              </a:ext>
            </a:extLst>
          </p:cNvPr>
          <p:cNvSpPr txBox="1"/>
          <p:nvPr/>
        </p:nvSpPr>
        <p:spPr>
          <a:xfrm>
            <a:off x="8235173" y="3386545"/>
            <a:ext cx="160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Record Trigger 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4CB1FD-E13B-4C21-F085-5CC1D9E34943}"/>
              </a:ext>
            </a:extLst>
          </p:cNvPr>
          <p:cNvSpPr txBox="1"/>
          <p:nvPr/>
        </p:nvSpPr>
        <p:spPr>
          <a:xfrm>
            <a:off x="9908552" y="1882893"/>
            <a:ext cx="121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Generate SAS URL or SFTP credentials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D43FF-E1C4-6D1A-917B-03AC531A4139}"/>
              </a:ext>
            </a:extLst>
          </p:cNvPr>
          <p:cNvSpPr txBox="1"/>
          <p:nvPr/>
        </p:nvSpPr>
        <p:spPr>
          <a:xfrm>
            <a:off x="6284662" y="690170"/>
            <a:ext cx="227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 Approval Request to Mgmt team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830E6BF-F25C-0C0F-A926-12C82B5A39F8}"/>
              </a:ext>
            </a:extLst>
          </p:cNvPr>
          <p:cNvSpPr/>
          <p:nvPr/>
        </p:nvSpPr>
        <p:spPr>
          <a:xfrm>
            <a:off x="4396731" y="2965779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B5D8D0FF-E358-FA0D-6BCA-E8EF140B96C4}"/>
              </a:ext>
            </a:extLst>
          </p:cNvPr>
          <p:cNvSpPr/>
          <p:nvPr/>
        </p:nvSpPr>
        <p:spPr>
          <a:xfrm>
            <a:off x="6910630" y="3022395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879D6389-87CA-EA98-C19A-D46856E41639}"/>
              </a:ext>
            </a:extLst>
          </p:cNvPr>
          <p:cNvSpPr/>
          <p:nvPr/>
        </p:nvSpPr>
        <p:spPr>
          <a:xfrm>
            <a:off x="8525268" y="3037855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C67C54D6-AF10-3ADB-A870-591321ED4093}"/>
              </a:ext>
            </a:extLst>
          </p:cNvPr>
          <p:cNvSpPr/>
          <p:nvPr/>
        </p:nvSpPr>
        <p:spPr>
          <a:xfrm>
            <a:off x="6179479" y="5229771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B8B57E4-01FD-9C56-B7C5-66B01BAB11E6}"/>
              </a:ext>
            </a:extLst>
          </p:cNvPr>
          <p:cNvSpPr/>
          <p:nvPr/>
        </p:nvSpPr>
        <p:spPr>
          <a:xfrm>
            <a:off x="11338675" y="1321055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42E57631-8B82-A089-F777-FA99328FB2F7}"/>
              </a:ext>
            </a:extLst>
          </p:cNvPr>
          <p:cNvSpPr/>
          <p:nvPr/>
        </p:nvSpPr>
        <p:spPr>
          <a:xfrm>
            <a:off x="7236790" y="364171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3303C7F4-635E-B36A-D3AE-0D13BB495BE6}"/>
              </a:ext>
            </a:extLst>
          </p:cNvPr>
          <p:cNvSpPr/>
          <p:nvPr/>
        </p:nvSpPr>
        <p:spPr>
          <a:xfrm>
            <a:off x="4036557" y="335000"/>
            <a:ext cx="313078" cy="30679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CE5F9E-B850-B737-851A-50A146461821}"/>
              </a:ext>
            </a:extLst>
          </p:cNvPr>
          <p:cNvSpPr txBox="1"/>
          <p:nvPr/>
        </p:nvSpPr>
        <p:spPr>
          <a:xfrm>
            <a:off x="5623434" y="5565797"/>
            <a:ext cx="1769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customer uploads to customer centric storage container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9539AACB-C861-0190-C74A-038C3D97F6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0180" y="2295667"/>
            <a:ext cx="669925" cy="66992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A3BBED6-8E8B-BB1F-76B5-E0F938DF781E}"/>
              </a:ext>
            </a:extLst>
          </p:cNvPr>
          <p:cNvSpPr txBox="1"/>
          <p:nvPr/>
        </p:nvSpPr>
        <p:spPr>
          <a:xfrm>
            <a:off x="3903827" y="201914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 Portal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43B6C6-FC7E-EDA2-6792-65BE092B26D7}"/>
              </a:ext>
            </a:extLst>
          </p:cNvPr>
          <p:cNvSpPr txBox="1"/>
          <p:nvPr/>
        </p:nvSpPr>
        <p:spPr>
          <a:xfrm>
            <a:off x="3850855" y="3325038"/>
            <a:ext cx="210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Chooses SFTP  for 10’s of  Gb or Web Page Upload for  &lt; several  Gb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41FCC5-319F-A6F6-5500-39CE15205A50}"/>
              </a:ext>
            </a:extLst>
          </p:cNvPr>
          <p:cNvSpPr txBox="1"/>
          <p:nvPr/>
        </p:nvSpPr>
        <p:spPr>
          <a:xfrm>
            <a:off x="6798535" y="4575220"/>
            <a:ext cx="806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Dataverse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2A522A-681A-49A1-6FB9-139A3E40D9DF}"/>
              </a:ext>
            </a:extLst>
          </p:cNvPr>
          <p:cNvSpPr txBox="1"/>
          <p:nvPr/>
        </p:nvSpPr>
        <p:spPr>
          <a:xfrm>
            <a:off x="7504291" y="2925822"/>
            <a:ext cx="11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Power Automate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278BE-47B9-DDDC-F1BF-4E549F15A6AD}"/>
              </a:ext>
            </a:extLst>
          </p:cNvPr>
          <p:cNvSpPr txBox="1"/>
          <p:nvPr/>
        </p:nvSpPr>
        <p:spPr>
          <a:xfrm>
            <a:off x="10611669" y="3198528"/>
            <a:ext cx="11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Storage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16A3A-33CA-77E3-1BBA-EF08002744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79479" y="1083045"/>
            <a:ext cx="419158" cy="4382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50A14-019B-98A5-5DE5-ED21210F28AB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4482389" y="1286783"/>
            <a:ext cx="1697090" cy="1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76D94-DC83-288C-8181-69D58A3E1397}"/>
              </a:ext>
            </a:extLst>
          </p:cNvPr>
          <p:cNvSpPr txBox="1"/>
          <p:nvPr/>
        </p:nvSpPr>
        <p:spPr>
          <a:xfrm>
            <a:off x="2808953" y="682060"/>
            <a:ext cx="3104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Customer Email with SAS URL or SFTP credentials</a:t>
            </a: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4506441B-1C7A-E6B5-FEC9-2B93582097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308188" y="2306262"/>
            <a:ext cx="980006" cy="669926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736F9D-D6DC-04AB-B7D9-963A740716F3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3219790" y="3628164"/>
            <a:ext cx="1072452" cy="148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0E9B19-6494-7F5D-B4BD-A9E727BF74C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265643" y="4238616"/>
            <a:ext cx="1449871" cy="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1315AB32-4A21-5A1F-6EE0-63EA123D6A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31854" y="670962"/>
            <a:ext cx="1005391" cy="980719"/>
          </a:xfrm>
          <a:prstGeom prst="rect">
            <a:avLst/>
          </a:prstGeom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56897CC-5393-98B6-196F-DE21A63A1EA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704597" y="2641225"/>
            <a:ext cx="603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F98EE5-52C3-E21B-7DE8-75F366393361}"/>
              </a:ext>
            </a:extLst>
          </p:cNvPr>
          <p:cNvCxnSpPr>
            <a:stCxn id="8" idx="3"/>
            <a:endCxn id="84" idx="1"/>
          </p:cNvCxnSpPr>
          <p:nvPr/>
        </p:nvCxnSpPr>
        <p:spPr>
          <a:xfrm flipV="1">
            <a:off x="10288194" y="2630630"/>
            <a:ext cx="431986" cy="1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E96A161-24D4-2336-8C66-038D2E3AC88C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rot="16200000" flipV="1">
            <a:off x="6982080" y="918709"/>
            <a:ext cx="881875" cy="164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10A822A-0B2D-DF90-AE26-101EF684B952}"/>
              </a:ext>
            </a:extLst>
          </p:cNvPr>
          <p:cNvSpPr txBox="1"/>
          <p:nvPr/>
        </p:nvSpPr>
        <p:spPr>
          <a:xfrm>
            <a:off x="9314814" y="2952307"/>
            <a:ext cx="111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Function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1925C80E-034B-E920-A7AD-EF061988295D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584657" y="-388608"/>
            <a:ext cx="2064616" cy="8876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C0AC42-967D-B2B1-6B00-2FF439A1BAAE}"/>
              </a:ext>
            </a:extLst>
          </p:cNvPr>
          <p:cNvCxnSpPr>
            <a:cxnSpLocks/>
          </p:cNvCxnSpPr>
          <p:nvPr/>
        </p:nvCxnSpPr>
        <p:spPr>
          <a:xfrm flipV="1">
            <a:off x="11084892" y="2961725"/>
            <a:ext cx="0" cy="212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6839F2-AD03-1E8F-8E54-B47290FBA4F6}"/>
              </a:ext>
            </a:extLst>
          </p:cNvPr>
          <p:cNvCxnSpPr/>
          <p:nvPr/>
        </p:nvCxnSpPr>
        <p:spPr>
          <a:xfrm flipH="1">
            <a:off x="8704597" y="2549424"/>
            <a:ext cx="54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7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 Kidambi</dc:creator>
  <cp:lastModifiedBy>Greg Roe</cp:lastModifiedBy>
  <cp:revision>3</cp:revision>
  <dcterms:created xsi:type="dcterms:W3CDTF">2022-06-27T18:41:34Z</dcterms:created>
  <dcterms:modified xsi:type="dcterms:W3CDTF">2022-07-11T18:50:48Z</dcterms:modified>
</cp:coreProperties>
</file>