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67" r:id="rId2"/>
    <p:sldId id="261" r:id="rId3"/>
    <p:sldId id="257"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76" y="48"/>
      </p:cViewPr>
      <p:guideLst>
        <p:guide orient="horz" pos="2160"/>
        <p:guide pos="575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0725E5-204A-4735-9591-3BC01917A65A}" type="datetimeFigureOut">
              <a:rPr lang="en-US" smtClean="0"/>
              <a:t>5/9/2020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5BE56E-88D1-4827-8715-4EBC9BC8D4F0}" type="slidenum">
              <a:rPr lang="en-US" smtClean="0"/>
              <a:t>‹#›</a:t>
            </a:fld>
            <a:endParaRPr lang="en-US"/>
          </a:p>
        </p:txBody>
      </p:sp>
    </p:spTree>
    <p:extLst>
      <p:ext uri="{BB962C8B-B14F-4D97-AF65-F5344CB8AC3E}">
        <p14:creationId xmlns:p14="http://schemas.microsoft.com/office/powerpoint/2010/main" val="3191455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5BE56E-88D1-4827-8715-4EBC9BC8D4F0}" type="slidenum">
              <a:rPr lang="en-US" smtClean="0"/>
              <a:t>3</a:t>
            </a:fld>
            <a:endParaRPr lang="en-US"/>
          </a:p>
        </p:txBody>
      </p:sp>
    </p:spTree>
    <p:extLst>
      <p:ext uri="{BB962C8B-B14F-4D97-AF65-F5344CB8AC3E}">
        <p14:creationId xmlns:p14="http://schemas.microsoft.com/office/powerpoint/2010/main" val="3656256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DCC4F-92A0-4DE8-AB01-169287E08316}"/>
              </a:ext>
            </a:extLst>
          </p:cNvPr>
          <p:cNvSpPr>
            <a:spLocks noGrp="1"/>
          </p:cNvSpPr>
          <p:nvPr>
            <p:ph type="title"/>
          </p:nvPr>
        </p:nvSpPr>
        <p:spPr/>
        <p:txBody>
          <a:bodyPr/>
          <a:lstStyle/>
          <a:p>
            <a:r>
              <a:rPr lang="en-US" dirty="0"/>
              <a:t>CSE687 Project Phase 2</a:t>
            </a:r>
          </a:p>
        </p:txBody>
      </p:sp>
      <p:sp>
        <p:nvSpPr>
          <p:cNvPr id="3" name="Content Placeholder 2">
            <a:extLst>
              <a:ext uri="{FF2B5EF4-FFF2-40B4-BE49-F238E27FC236}">
                <a16:creationId xmlns:a16="http://schemas.microsoft.com/office/drawing/2014/main" id="{70198C45-E386-41BF-A67A-981586788BA1}"/>
              </a:ext>
            </a:extLst>
          </p:cNvPr>
          <p:cNvSpPr>
            <a:spLocks noGrp="1"/>
          </p:cNvSpPr>
          <p:nvPr>
            <p:ph idx="1"/>
          </p:nvPr>
        </p:nvSpPr>
        <p:spPr/>
        <p:txBody>
          <a:bodyPr/>
          <a:lstStyle/>
          <a:p>
            <a:r>
              <a:rPr lang="en-US" dirty="0"/>
              <a:t>By Mark </a:t>
            </a:r>
            <a:r>
              <a:rPr lang="en-US" dirty="0" err="1"/>
              <a:t>Hurban</a:t>
            </a:r>
            <a:endParaRPr lang="en-US" dirty="0"/>
          </a:p>
          <a:p>
            <a:r>
              <a:rPr lang="en-US" dirty="0"/>
              <a:t>Team Mates: Greg Shin, James Elias and Matt Reeves</a:t>
            </a:r>
          </a:p>
          <a:p>
            <a:r>
              <a:rPr lang="en-US" dirty="0"/>
              <a:t>I am working on </a:t>
            </a:r>
            <a:r>
              <a:rPr lang="en-US"/>
              <a:t>the Input </a:t>
            </a:r>
            <a:r>
              <a:rPr lang="en-US" dirty="0"/>
              <a:t>Q</a:t>
            </a:r>
            <a:r>
              <a:rPr lang="en-US"/>
              <a:t>ueue </a:t>
            </a:r>
            <a:r>
              <a:rPr lang="en-US" dirty="0"/>
              <a:t>section of the Test Harness</a:t>
            </a:r>
          </a:p>
        </p:txBody>
      </p:sp>
    </p:spTree>
    <p:extLst>
      <p:ext uri="{BB962C8B-B14F-4D97-AF65-F5344CB8AC3E}">
        <p14:creationId xmlns:p14="http://schemas.microsoft.com/office/powerpoint/2010/main" val="3560406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C021D-72A0-4BE5-BDA2-A04079C475BA}"/>
              </a:ext>
            </a:extLst>
          </p:cNvPr>
          <p:cNvSpPr>
            <a:spLocks noGrp="1"/>
          </p:cNvSpPr>
          <p:nvPr>
            <p:ph type="title"/>
          </p:nvPr>
        </p:nvSpPr>
        <p:spPr/>
        <p:txBody>
          <a:bodyPr>
            <a:normAutofit/>
          </a:bodyPr>
          <a:lstStyle/>
          <a:p>
            <a:r>
              <a:rPr lang="en-US" dirty="0"/>
              <a:t>Input Queue Functional Summary</a:t>
            </a:r>
          </a:p>
        </p:txBody>
      </p:sp>
      <p:sp>
        <p:nvSpPr>
          <p:cNvPr id="4" name="Content Placeholder 3">
            <a:extLst>
              <a:ext uri="{FF2B5EF4-FFF2-40B4-BE49-F238E27FC236}">
                <a16:creationId xmlns:a16="http://schemas.microsoft.com/office/drawing/2014/main" id="{20A948D0-F84D-4AE5-B9AC-D62A9AEE0EF5}"/>
              </a:ext>
            </a:extLst>
          </p:cNvPr>
          <p:cNvSpPr>
            <a:spLocks noGrp="1"/>
          </p:cNvSpPr>
          <p:nvPr>
            <p:ph idx="1"/>
          </p:nvPr>
        </p:nvSpPr>
        <p:spPr>
          <a:xfrm>
            <a:off x="440788" y="1600200"/>
            <a:ext cx="8229600" cy="5355312"/>
          </a:xfrm>
          <a:prstGeom prst="rect">
            <a:avLst/>
          </a:prstGeom>
        </p:spPr>
        <p:txBody>
          <a:bodyPr>
            <a:spAutoFit/>
          </a:bodyPr>
          <a:lstStyle/>
          <a:p>
            <a:r>
              <a:rPr lang="en-US" sz="1800" dirty="0"/>
              <a:t>Function: Take input string from DLL (DLL file path) via </a:t>
            </a:r>
            <a:r>
              <a:rPr lang="en-US" sz="1800"/>
              <a:t>socket communication and </a:t>
            </a:r>
            <a:r>
              <a:rPr lang="en-US" sz="1800" dirty="0"/>
              <a:t>put on string queue. Allow threads to dequeue from string in a controlled sequence. </a:t>
            </a:r>
          </a:p>
          <a:p>
            <a:r>
              <a:rPr lang="en-US" sz="1800" dirty="0"/>
              <a:t>When a thread goes into the enqueue or dequeue code it will acquire a mutex via a </a:t>
            </a:r>
            <a:r>
              <a:rPr lang="en-US" sz="1800" dirty="0" err="1"/>
              <a:t>lock_guard</a:t>
            </a:r>
            <a:r>
              <a:rPr lang="en-US" sz="1800" dirty="0"/>
              <a:t>. This will allow only one thread to modify queue at one time then do a notify all on the conditional variable to allow all other threads to perform enqueue or dequeue function. </a:t>
            </a:r>
          </a:p>
          <a:p>
            <a:r>
              <a:rPr lang="en-US" sz="1800" dirty="0"/>
              <a:t>Will have a bool data member called empty that will initially be true. Once queue is receives elements in queue, empty data member is now false and input queue informs Thread Manager that it is not empty. </a:t>
            </a:r>
          </a:p>
          <a:p>
            <a:r>
              <a:rPr lang="en-US" sz="1800" dirty="0"/>
              <a:t>One all test requests are complete by thread manager, empty data member becomes true again and input queue will inform thread manager that it is empty. </a:t>
            </a:r>
          </a:p>
          <a:p>
            <a:pPr lvl="1"/>
            <a:endParaRPr lang="en-US" sz="1400" dirty="0"/>
          </a:p>
          <a:p>
            <a:pPr marL="457200" lvl="1" indent="0">
              <a:buNone/>
            </a:pPr>
            <a:endParaRPr lang="en-US" sz="1800" dirty="0"/>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117819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1C28ECC9-7174-48D2-A5BA-25642D53ECCB}"/>
              </a:ext>
            </a:extLst>
          </p:cNvPr>
          <p:cNvSpPr/>
          <p:nvPr/>
        </p:nvSpPr>
        <p:spPr>
          <a:xfrm>
            <a:off x="846151" y="3097068"/>
            <a:ext cx="1299411" cy="990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Base</a:t>
            </a:r>
          </a:p>
          <a:p>
            <a:pPr algn="ctr"/>
            <a:r>
              <a:rPr lang="en-US" dirty="0">
                <a:solidFill>
                  <a:schemeClr val="tx1"/>
                </a:solidFill>
              </a:rPr>
              <a:t>Class “GUI”</a:t>
            </a:r>
          </a:p>
        </p:txBody>
      </p:sp>
      <p:sp>
        <p:nvSpPr>
          <p:cNvPr id="40" name="Rectangle 39">
            <a:extLst>
              <a:ext uri="{FF2B5EF4-FFF2-40B4-BE49-F238E27FC236}">
                <a16:creationId xmlns:a16="http://schemas.microsoft.com/office/drawing/2014/main" id="{4E5AF0A1-DF5E-4145-943E-FB11C8514D61}"/>
              </a:ext>
            </a:extLst>
          </p:cNvPr>
          <p:cNvSpPr/>
          <p:nvPr/>
        </p:nvSpPr>
        <p:spPr>
          <a:xfrm>
            <a:off x="6172200" y="4428077"/>
            <a:ext cx="1295400" cy="990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THREAD MANAGER</a:t>
            </a:r>
          </a:p>
        </p:txBody>
      </p:sp>
      <p:sp>
        <p:nvSpPr>
          <p:cNvPr id="43" name="TextBox 42">
            <a:extLst>
              <a:ext uri="{FF2B5EF4-FFF2-40B4-BE49-F238E27FC236}">
                <a16:creationId xmlns:a16="http://schemas.microsoft.com/office/drawing/2014/main" id="{E32858AA-2B67-48A4-8DB3-F9C167E0A313}"/>
              </a:ext>
            </a:extLst>
          </p:cNvPr>
          <p:cNvSpPr txBox="1"/>
          <p:nvPr/>
        </p:nvSpPr>
        <p:spPr>
          <a:xfrm>
            <a:off x="330461" y="441016"/>
            <a:ext cx="1727333" cy="1107996"/>
          </a:xfrm>
          <a:prstGeom prst="rect">
            <a:avLst/>
          </a:prstGeom>
          <a:noFill/>
        </p:spPr>
        <p:txBody>
          <a:bodyPr wrap="square" rtlCol="0">
            <a:spAutoFit/>
          </a:bodyPr>
          <a:lstStyle/>
          <a:p>
            <a:r>
              <a:rPr lang="en-US" sz="1100" dirty="0"/>
              <a:t>Code being tested</a:t>
            </a:r>
          </a:p>
          <a:p>
            <a:r>
              <a:rPr lang="en-US" sz="1100" dirty="0"/>
              <a:t>Common method “</a:t>
            </a:r>
            <a:r>
              <a:rPr lang="en-US" sz="1100" dirty="0" err="1"/>
              <a:t>itest</a:t>
            </a:r>
            <a:r>
              <a:rPr lang="en-US" sz="1100" dirty="0"/>
              <a:t>”</a:t>
            </a:r>
          </a:p>
          <a:p>
            <a:r>
              <a:rPr lang="en-US" sz="1100" dirty="0"/>
              <a:t>Test Requests</a:t>
            </a:r>
          </a:p>
          <a:p>
            <a:endParaRPr lang="en-US" sz="1100" dirty="0"/>
          </a:p>
          <a:p>
            <a:endParaRPr lang="en-US" sz="1100" dirty="0"/>
          </a:p>
          <a:p>
            <a:endParaRPr lang="en-US" sz="1100" dirty="0"/>
          </a:p>
        </p:txBody>
      </p:sp>
      <p:sp>
        <p:nvSpPr>
          <p:cNvPr id="44" name="TextBox 43">
            <a:extLst>
              <a:ext uri="{FF2B5EF4-FFF2-40B4-BE49-F238E27FC236}">
                <a16:creationId xmlns:a16="http://schemas.microsoft.com/office/drawing/2014/main" id="{0F9B8472-5B6C-4322-BF10-D79027CD6C17}"/>
              </a:ext>
            </a:extLst>
          </p:cNvPr>
          <p:cNvSpPr txBox="1"/>
          <p:nvPr/>
        </p:nvSpPr>
        <p:spPr>
          <a:xfrm>
            <a:off x="2657324" y="4645809"/>
            <a:ext cx="2766594" cy="261610"/>
          </a:xfrm>
          <a:prstGeom prst="rect">
            <a:avLst/>
          </a:prstGeom>
          <a:noFill/>
        </p:spPr>
        <p:txBody>
          <a:bodyPr wrap="square" rtlCol="0">
            <a:spAutoFit/>
          </a:bodyPr>
          <a:lstStyle/>
          <a:p>
            <a:r>
              <a:rPr lang="en-US" sz="1100" dirty="0"/>
              <a:t>Send test results back to GUI via “sockets”</a:t>
            </a:r>
          </a:p>
        </p:txBody>
      </p:sp>
      <p:sp>
        <p:nvSpPr>
          <p:cNvPr id="45" name="Rectangle 44">
            <a:extLst>
              <a:ext uri="{FF2B5EF4-FFF2-40B4-BE49-F238E27FC236}">
                <a16:creationId xmlns:a16="http://schemas.microsoft.com/office/drawing/2014/main" id="{F067335C-3B49-4D60-92A8-3389A1A780C3}"/>
              </a:ext>
            </a:extLst>
          </p:cNvPr>
          <p:cNvSpPr/>
          <p:nvPr/>
        </p:nvSpPr>
        <p:spPr>
          <a:xfrm>
            <a:off x="6162313" y="2057400"/>
            <a:ext cx="1295400" cy="990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QUEUE</a:t>
            </a:r>
          </a:p>
        </p:txBody>
      </p:sp>
      <p:sp>
        <p:nvSpPr>
          <p:cNvPr id="46" name="TextBox 45">
            <a:extLst>
              <a:ext uri="{FF2B5EF4-FFF2-40B4-BE49-F238E27FC236}">
                <a16:creationId xmlns:a16="http://schemas.microsoft.com/office/drawing/2014/main" id="{8B824C8A-F5BE-43FA-8FC0-6F702E4BFBF8}"/>
              </a:ext>
            </a:extLst>
          </p:cNvPr>
          <p:cNvSpPr txBox="1"/>
          <p:nvPr/>
        </p:nvSpPr>
        <p:spPr>
          <a:xfrm>
            <a:off x="6156716" y="3289161"/>
            <a:ext cx="2362200" cy="938719"/>
          </a:xfrm>
          <a:prstGeom prst="rect">
            <a:avLst/>
          </a:prstGeom>
          <a:noFill/>
        </p:spPr>
        <p:txBody>
          <a:bodyPr wrap="square" rtlCol="0">
            <a:spAutoFit/>
          </a:bodyPr>
          <a:lstStyle/>
          <a:p>
            <a:r>
              <a:rPr lang="en-US" sz="1100" dirty="0"/>
              <a:t>Holds test until threads </a:t>
            </a:r>
          </a:p>
          <a:p>
            <a:r>
              <a:rPr lang="en-US" sz="1100" dirty="0"/>
              <a:t>Become available</a:t>
            </a:r>
          </a:p>
          <a:p>
            <a:r>
              <a:rPr lang="en-US" sz="1100" dirty="0"/>
              <a:t>Sends message to TM either </a:t>
            </a:r>
          </a:p>
          <a:p>
            <a:r>
              <a:rPr lang="en-US" sz="1100" dirty="0"/>
              <a:t>Empty or tests waiting</a:t>
            </a:r>
          </a:p>
          <a:p>
            <a:r>
              <a:rPr lang="en-US" sz="1100" dirty="0"/>
              <a:t>FIFO</a:t>
            </a:r>
          </a:p>
        </p:txBody>
      </p:sp>
      <p:sp>
        <p:nvSpPr>
          <p:cNvPr id="47" name="TextBox 46">
            <a:extLst>
              <a:ext uri="{FF2B5EF4-FFF2-40B4-BE49-F238E27FC236}">
                <a16:creationId xmlns:a16="http://schemas.microsoft.com/office/drawing/2014/main" id="{C21FA070-C47F-401C-AB7E-D0499FE14995}"/>
              </a:ext>
            </a:extLst>
          </p:cNvPr>
          <p:cNvSpPr txBox="1"/>
          <p:nvPr/>
        </p:nvSpPr>
        <p:spPr>
          <a:xfrm>
            <a:off x="6132094" y="5489993"/>
            <a:ext cx="2362200" cy="769441"/>
          </a:xfrm>
          <a:prstGeom prst="rect">
            <a:avLst/>
          </a:prstGeom>
          <a:noFill/>
        </p:spPr>
        <p:txBody>
          <a:bodyPr wrap="square" rtlCol="0">
            <a:spAutoFit/>
          </a:bodyPr>
          <a:lstStyle/>
          <a:p>
            <a:r>
              <a:rPr lang="en-US" sz="1100" dirty="0"/>
              <a:t>Synchronized Method</a:t>
            </a:r>
          </a:p>
          <a:p>
            <a:r>
              <a:rPr lang="en-US" sz="1100" dirty="0"/>
              <a:t> send back to GUI</a:t>
            </a:r>
          </a:p>
          <a:p>
            <a:r>
              <a:rPr lang="en-US" sz="1100" dirty="0"/>
              <a:t>If Test &gt;=5 “Full”</a:t>
            </a:r>
          </a:p>
          <a:p>
            <a:r>
              <a:rPr lang="en-US" sz="1100" dirty="0"/>
              <a:t>Else “Room”</a:t>
            </a:r>
          </a:p>
        </p:txBody>
      </p:sp>
      <p:sp>
        <p:nvSpPr>
          <p:cNvPr id="48" name="Rectangle 47">
            <a:extLst>
              <a:ext uri="{FF2B5EF4-FFF2-40B4-BE49-F238E27FC236}">
                <a16:creationId xmlns:a16="http://schemas.microsoft.com/office/drawing/2014/main" id="{BC5CA5A6-DF13-4884-86EB-DBD8CDFA1C9D}"/>
              </a:ext>
            </a:extLst>
          </p:cNvPr>
          <p:cNvSpPr/>
          <p:nvPr/>
        </p:nvSpPr>
        <p:spPr>
          <a:xfrm>
            <a:off x="2755231" y="110125"/>
            <a:ext cx="3314700" cy="646331"/>
          </a:xfrm>
          <a:prstGeom prst="rect">
            <a:avLst/>
          </a:prstGeom>
        </p:spPr>
        <p:txBody>
          <a:bodyPr wrap="square">
            <a:spAutoFit/>
          </a:bodyPr>
          <a:lstStyle/>
          <a:p>
            <a:pPr algn="ctr"/>
            <a:r>
              <a:rPr lang="en-US" dirty="0"/>
              <a:t>Project Phase 2</a:t>
            </a:r>
          </a:p>
          <a:p>
            <a:pPr algn="ctr"/>
            <a:r>
              <a:rPr lang="en-US" dirty="0"/>
              <a:t>Diagram CSE 687 OOD</a:t>
            </a:r>
          </a:p>
        </p:txBody>
      </p:sp>
      <p:sp>
        <p:nvSpPr>
          <p:cNvPr id="49" name="TextBox 48">
            <a:extLst>
              <a:ext uri="{FF2B5EF4-FFF2-40B4-BE49-F238E27FC236}">
                <a16:creationId xmlns:a16="http://schemas.microsoft.com/office/drawing/2014/main" id="{DEBF90CB-0D0B-4E88-B187-5B987C7AF2DD}"/>
              </a:ext>
            </a:extLst>
          </p:cNvPr>
          <p:cNvSpPr txBox="1"/>
          <p:nvPr/>
        </p:nvSpPr>
        <p:spPr>
          <a:xfrm rot="16200000">
            <a:off x="7259166" y="2966263"/>
            <a:ext cx="2362200" cy="261610"/>
          </a:xfrm>
          <a:prstGeom prst="rect">
            <a:avLst/>
          </a:prstGeom>
          <a:noFill/>
        </p:spPr>
        <p:txBody>
          <a:bodyPr wrap="square" rtlCol="0">
            <a:spAutoFit/>
          </a:bodyPr>
          <a:lstStyle/>
          <a:p>
            <a:r>
              <a:rPr lang="en-US" sz="1100" dirty="0"/>
              <a:t>Internal Com</a:t>
            </a:r>
          </a:p>
        </p:txBody>
      </p:sp>
      <p:cxnSp>
        <p:nvCxnSpPr>
          <p:cNvPr id="50" name="Straight Arrow Connector 11">
            <a:extLst>
              <a:ext uri="{FF2B5EF4-FFF2-40B4-BE49-F238E27FC236}">
                <a16:creationId xmlns:a16="http://schemas.microsoft.com/office/drawing/2014/main" id="{B2DB0BB9-AE69-44AE-84C7-CDCA8B2D126B}"/>
              </a:ext>
            </a:extLst>
          </p:cNvPr>
          <p:cNvCxnSpPr>
            <a:cxnSpLocks/>
            <a:stCxn id="38" idx="3"/>
            <a:endCxn id="65" idx="1"/>
          </p:cNvCxnSpPr>
          <p:nvPr/>
        </p:nvCxnSpPr>
        <p:spPr>
          <a:xfrm flipV="1">
            <a:off x="2145562" y="2595875"/>
            <a:ext cx="3569438" cy="99649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11">
            <a:extLst>
              <a:ext uri="{FF2B5EF4-FFF2-40B4-BE49-F238E27FC236}">
                <a16:creationId xmlns:a16="http://schemas.microsoft.com/office/drawing/2014/main" id="{4F0BCAE8-416C-45FD-82D4-A10ED1C0FF4C}"/>
              </a:ext>
            </a:extLst>
          </p:cNvPr>
          <p:cNvCxnSpPr>
            <a:cxnSpLocks/>
            <a:stCxn id="45" idx="3"/>
            <a:endCxn id="40" idx="3"/>
          </p:cNvCxnSpPr>
          <p:nvPr/>
        </p:nvCxnSpPr>
        <p:spPr>
          <a:xfrm>
            <a:off x="7457713" y="2552700"/>
            <a:ext cx="9887" cy="2370677"/>
          </a:xfrm>
          <a:prstGeom prst="bentConnector3">
            <a:avLst>
              <a:gd name="adj1" fmla="val 9099515"/>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38802F08-C0DD-4782-A83C-2AA13056E374}"/>
              </a:ext>
            </a:extLst>
          </p:cNvPr>
          <p:cNvSpPr txBox="1"/>
          <p:nvPr/>
        </p:nvSpPr>
        <p:spPr>
          <a:xfrm>
            <a:off x="1783542" y="1380149"/>
            <a:ext cx="2362200" cy="430887"/>
          </a:xfrm>
          <a:prstGeom prst="rect">
            <a:avLst/>
          </a:prstGeom>
          <a:noFill/>
        </p:spPr>
        <p:txBody>
          <a:bodyPr wrap="square" rtlCol="0">
            <a:spAutoFit/>
          </a:bodyPr>
          <a:lstStyle/>
          <a:p>
            <a:r>
              <a:rPr lang="en-US" sz="1100" dirty="0"/>
              <a:t>Pass DLL directly to queue</a:t>
            </a:r>
          </a:p>
          <a:p>
            <a:r>
              <a:rPr lang="en-US" sz="1100" dirty="0"/>
              <a:t>Simple int test</a:t>
            </a:r>
          </a:p>
        </p:txBody>
      </p:sp>
      <p:cxnSp>
        <p:nvCxnSpPr>
          <p:cNvPr id="53" name="Straight Arrow Connector 11">
            <a:extLst>
              <a:ext uri="{FF2B5EF4-FFF2-40B4-BE49-F238E27FC236}">
                <a16:creationId xmlns:a16="http://schemas.microsoft.com/office/drawing/2014/main" id="{80F38CE5-AFAB-4B32-83CF-B167BA7F1529}"/>
              </a:ext>
            </a:extLst>
          </p:cNvPr>
          <p:cNvCxnSpPr>
            <a:cxnSpLocks/>
            <a:stCxn id="40" idx="1"/>
            <a:endCxn id="38" idx="2"/>
          </p:cNvCxnSpPr>
          <p:nvPr/>
        </p:nvCxnSpPr>
        <p:spPr>
          <a:xfrm rot="10800000">
            <a:off x="1495858" y="4087669"/>
            <a:ext cx="4676343" cy="83570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FBD75067-4EDC-4292-BBB4-E6C467CC883B}"/>
              </a:ext>
            </a:extLst>
          </p:cNvPr>
          <p:cNvSpPr/>
          <p:nvPr/>
        </p:nvSpPr>
        <p:spPr>
          <a:xfrm>
            <a:off x="5257801" y="904100"/>
            <a:ext cx="3660942" cy="564909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a:extLst>
              <a:ext uri="{FF2B5EF4-FFF2-40B4-BE49-F238E27FC236}">
                <a16:creationId xmlns:a16="http://schemas.microsoft.com/office/drawing/2014/main" id="{43F2A250-BA99-45BF-BBEE-98131F802D04}"/>
              </a:ext>
            </a:extLst>
          </p:cNvPr>
          <p:cNvSpPr txBox="1"/>
          <p:nvPr/>
        </p:nvSpPr>
        <p:spPr>
          <a:xfrm>
            <a:off x="6747266" y="1020356"/>
            <a:ext cx="1181100" cy="646331"/>
          </a:xfrm>
          <a:prstGeom prst="rect">
            <a:avLst/>
          </a:prstGeom>
          <a:noFill/>
        </p:spPr>
        <p:txBody>
          <a:bodyPr wrap="square" rtlCol="0">
            <a:spAutoFit/>
          </a:bodyPr>
          <a:lstStyle/>
          <a:p>
            <a:pPr algn="ctr"/>
            <a:r>
              <a:rPr lang="en-US" dirty="0"/>
              <a:t>Test Execution</a:t>
            </a:r>
          </a:p>
        </p:txBody>
      </p:sp>
      <p:sp>
        <p:nvSpPr>
          <p:cNvPr id="56" name="Oval 55">
            <a:extLst>
              <a:ext uri="{FF2B5EF4-FFF2-40B4-BE49-F238E27FC236}">
                <a16:creationId xmlns:a16="http://schemas.microsoft.com/office/drawing/2014/main" id="{EBDA3C13-36ED-4D99-9394-0731EED52155}"/>
              </a:ext>
            </a:extLst>
          </p:cNvPr>
          <p:cNvSpPr/>
          <p:nvPr/>
        </p:nvSpPr>
        <p:spPr>
          <a:xfrm>
            <a:off x="1216052" y="1128990"/>
            <a:ext cx="567490" cy="67651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DLL</a:t>
            </a:r>
          </a:p>
        </p:txBody>
      </p:sp>
      <p:sp>
        <p:nvSpPr>
          <p:cNvPr id="57" name="TextBox 56">
            <a:extLst>
              <a:ext uri="{FF2B5EF4-FFF2-40B4-BE49-F238E27FC236}">
                <a16:creationId xmlns:a16="http://schemas.microsoft.com/office/drawing/2014/main" id="{FD1FD23A-1153-454E-A238-2FA2DF69F8BB}"/>
              </a:ext>
            </a:extLst>
          </p:cNvPr>
          <p:cNvSpPr txBox="1"/>
          <p:nvPr/>
        </p:nvSpPr>
        <p:spPr>
          <a:xfrm>
            <a:off x="2363508" y="3379113"/>
            <a:ext cx="2362200" cy="430887"/>
          </a:xfrm>
          <a:prstGeom prst="rect">
            <a:avLst/>
          </a:prstGeom>
          <a:noFill/>
        </p:spPr>
        <p:txBody>
          <a:bodyPr wrap="square" rtlCol="0">
            <a:spAutoFit/>
          </a:bodyPr>
          <a:lstStyle/>
          <a:p>
            <a:r>
              <a:rPr lang="en-US" sz="1100" dirty="0"/>
              <a:t>Sockets-sender s0 initial connection</a:t>
            </a:r>
          </a:p>
          <a:p>
            <a:r>
              <a:rPr lang="en-US" sz="1100" dirty="0"/>
              <a:t>S1 sending status</a:t>
            </a:r>
          </a:p>
        </p:txBody>
      </p:sp>
      <p:sp>
        <p:nvSpPr>
          <p:cNvPr id="58" name="TextBox 57">
            <a:extLst>
              <a:ext uri="{FF2B5EF4-FFF2-40B4-BE49-F238E27FC236}">
                <a16:creationId xmlns:a16="http://schemas.microsoft.com/office/drawing/2014/main" id="{871CA4A5-1771-4547-9ECB-B2F1443790CB}"/>
              </a:ext>
            </a:extLst>
          </p:cNvPr>
          <p:cNvSpPr txBox="1"/>
          <p:nvPr/>
        </p:nvSpPr>
        <p:spPr>
          <a:xfrm>
            <a:off x="2119965" y="3021732"/>
            <a:ext cx="2362200" cy="369332"/>
          </a:xfrm>
          <a:prstGeom prst="rect">
            <a:avLst/>
          </a:prstGeom>
          <a:noFill/>
        </p:spPr>
        <p:txBody>
          <a:bodyPr wrap="square" rtlCol="0">
            <a:spAutoFit/>
          </a:bodyPr>
          <a:lstStyle/>
          <a:p>
            <a:r>
              <a:rPr lang="en-US" dirty="0"/>
              <a:t>Greg</a:t>
            </a:r>
          </a:p>
        </p:txBody>
      </p:sp>
      <p:sp>
        <p:nvSpPr>
          <p:cNvPr id="59" name="TextBox 58">
            <a:extLst>
              <a:ext uri="{FF2B5EF4-FFF2-40B4-BE49-F238E27FC236}">
                <a16:creationId xmlns:a16="http://schemas.microsoft.com/office/drawing/2014/main" id="{A726D60C-9A1C-4314-A294-9CC63BCC714A}"/>
              </a:ext>
            </a:extLst>
          </p:cNvPr>
          <p:cNvSpPr txBox="1"/>
          <p:nvPr/>
        </p:nvSpPr>
        <p:spPr>
          <a:xfrm>
            <a:off x="1791737" y="976551"/>
            <a:ext cx="2362200" cy="369332"/>
          </a:xfrm>
          <a:prstGeom prst="rect">
            <a:avLst/>
          </a:prstGeom>
          <a:noFill/>
        </p:spPr>
        <p:txBody>
          <a:bodyPr wrap="square" rtlCol="0">
            <a:spAutoFit/>
          </a:bodyPr>
          <a:lstStyle/>
          <a:p>
            <a:r>
              <a:rPr lang="en-US" dirty="0"/>
              <a:t>Matt</a:t>
            </a:r>
          </a:p>
        </p:txBody>
      </p:sp>
      <p:sp>
        <p:nvSpPr>
          <p:cNvPr id="60" name="TextBox 59">
            <a:extLst>
              <a:ext uri="{FF2B5EF4-FFF2-40B4-BE49-F238E27FC236}">
                <a16:creationId xmlns:a16="http://schemas.microsoft.com/office/drawing/2014/main" id="{AAEFE744-687D-4653-9C21-F4AE81B25D84}"/>
              </a:ext>
            </a:extLst>
          </p:cNvPr>
          <p:cNvSpPr txBox="1"/>
          <p:nvPr/>
        </p:nvSpPr>
        <p:spPr>
          <a:xfrm>
            <a:off x="6467043" y="1688068"/>
            <a:ext cx="2362200" cy="369332"/>
          </a:xfrm>
          <a:prstGeom prst="rect">
            <a:avLst/>
          </a:prstGeom>
          <a:noFill/>
        </p:spPr>
        <p:txBody>
          <a:bodyPr wrap="square" rtlCol="0">
            <a:spAutoFit/>
          </a:bodyPr>
          <a:lstStyle/>
          <a:p>
            <a:r>
              <a:rPr lang="en-US" b="1" u="sng" dirty="0">
                <a:highlight>
                  <a:srgbClr val="FFFF00"/>
                </a:highlight>
              </a:rPr>
              <a:t>Mark</a:t>
            </a:r>
          </a:p>
        </p:txBody>
      </p:sp>
      <p:sp>
        <p:nvSpPr>
          <p:cNvPr id="61" name="TextBox 60">
            <a:extLst>
              <a:ext uri="{FF2B5EF4-FFF2-40B4-BE49-F238E27FC236}">
                <a16:creationId xmlns:a16="http://schemas.microsoft.com/office/drawing/2014/main" id="{9A66B56B-9632-47B4-A5FC-F1B40F8D2E32}"/>
              </a:ext>
            </a:extLst>
          </p:cNvPr>
          <p:cNvSpPr txBox="1"/>
          <p:nvPr/>
        </p:nvSpPr>
        <p:spPr>
          <a:xfrm>
            <a:off x="6512979" y="4068358"/>
            <a:ext cx="2362200" cy="369332"/>
          </a:xfrm>
          <a:prstGeom prst="rect">
            <a:avLst/>
          </a:prstGeom>
          <a:noFill/>
        </p:spPr>
        <p:txBody>
          <a:bodyPr wrap="square" rtlCol="0">
            <a:spAutoFit/>
          </a:bodyPr>
          <a:lstStyle/>
          <a:p>
            <a:r>
              <a:rPr lang="en-US" dirty="0"/>
              <a:t>James</a:t>
            </a:r>
          </a:p>
        </p:txBody>
      </p:sp>
      <p:cxnSp>
        <p:nvCxnSpPr>
          <p:cNvPr id="62" name="Straight Arrow Connector 11">
            <a:extLst>
              <a:ext uri="{FF2B5EF4-FFF2-40B4-BE49-F238E27FC236}">
                <a16:creationId xmlns:a16="http://schemas.microsoft.com/office/drawing/2014/main" id="{7769B227-7824-4EEE-A58C-7114724873AD}"/>
              </a:ext>
            </a:extLst>
          </p:cNvPr>
          <p:cNvCxnSpPr>
            <a:cxnSpLocks/>
            <a:stCxn id="56" idx="4"/>
            <a:endCxn id="38" idx="0"/>
          </p:cNvCxnSpPr>
          <p:nvPr/>
        </p:nvCxnSpPr>
        <p:spPr>
          <a:xfrm rot="5400000">
            <a:off x="852046" y="2449316"/>
            <a:ext cx="1291563" cy="39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6B7FA67B-4510-4FF6-87FE-80F78E72D9E1}"/>
              </a:ext>
            </a:extLst>
          </p:cNvPr>
          <p:cNvSpPr txBox="1"/>
          <p:nvPr/>
        </p:nvSpPr>
        <p:spPr>
          <a:xfrm>
            <a:off x="3969978" y="2215941"/>
            <a:ext cx="2362200" cy="307777"/>
          </a:xfrm>
          <a:prstGeom prst="rect">
            <a:avLst/>
          </a:prstGeom>
          <a:noFill/>
        </p:spPr>
        <p:txBody>
          <a:bodyPr wrap="square" rtlCol="0">
            <a:spAutoFit/>
          </a:bodyPr>
          <a:lstStyle/>
          <a:p>
            <a:r>
              <a:rPr lang="en-US" sz="1400" dirty="0"/>
              <a:t>Sockets-receiver  (client)</a:t>
            </a:r>
          </a:p>
        </p:txBody>
      </p:sp>
      <p:grpSp>
        <p:nvGrpSpPr>
          <p:cNvPr id="64" name="Group 63">
            <a:extLst>
              <a:ext uri="{FF2B5EF4-FFF2-40B4-BE49-F238E27FC236}">
                <a16:creationId xmlns:a16="http://schemas.microsoft.com/office/drawing/2014/main" id="{60E0123D-B20F-4A14-8A76-914361AE8AFC}"/>
              </a:ext>
            </a:extLst>
          </p:cNvPr>
          <p:cNvGrpSpPr/>
          <p:nvPr/>
        </p:nvGrpSpPr>
        <p:grpSpPr>
          <a:xfrm>
            <a:off x="5715000" y="2524749"/>
            <a:ext cx="723832" cy="142251"/>
            <a:chOff x="3848168" y="3352800"/>
            <a:chExt cx="723832" cy="142251"/>
          </a:xfrm>
        </p:grpSpPr>
        <p:sp>
          <p:nvSpPr>
            <p:cNvPr id="65" name="Rectangle 64">
              <a:extLst>
                <a:ext uri="{FF2B5EF4-FFF2-40B4-BE49-F238E27FC236}">
                  <a16:creationId xmlns:a16="http://schemas.microsoft.com/office/drawing/2014/main" id="{BC4590C3-176D-40BC-80C2-EA0572A20311}"/>
                </a:ext>
              </a:extLst>
            </p:cNvPr>
            <p:cNvSpPr/>
            <p:nvPr/>
          </p:nvSpPr>
          <p:spPr>
            <a:xfrm>
              <a:off x="3848168" y="3352800"/>
              <a:ext cx="190432" cy="1422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6" name="Rectangle 65">
              <a:extLst>
                <a:ext uri="{FF2B5EF4-FFF2-40B4-BE49-F238E27FC236}">
                  <a16:creationId xmlns:a16="http://schemas.microsoft.com/office/drawing/2014/main" id="{DD8592B1-23D4-4ABC-A2AC-8099A723DEA3}"/>
                </a:ext>
              </a:extLst>
            </p:cNvPr>
            <p:cNvSpPr/>
            <p:nvPr/>
          </p:nvSpPr>
          <p:spPr>
            <a:xfrm>
              <a:off x="4021850" y="3352800"/>
              <a:ext cx="190432" cy="1422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 name="Rectangle 66">
              <a:extLst>
                <a:ext uri="{FF2B5EF4-FFF2-40B4-BE49-F238E27FC236}">
                  <a16:creationId xmlns:a16="http://schemas.microsoft.com/office/drawing/2014/main" id="{162BACA3-11BC-4D7B-87CB-6DB0163A824D}"/>
                </a:ext>
              </a:extLst>
            </p:cNvPr>
            <p:cNvSpPr/>
            <p:nvPr/>
          </p:nvSpPr>
          <p:spPr>
            <a:xfrm>
              <a:off x="4191000" y="3352800"/>
              <a:ext cx="190432" cy="1422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8" name="Rectangle 67">
              <a:extLst>
                <a:ext uri="{FF2B5EF4-FFF2-40B4-BE49-F238E27FC236}">
                  <a16:creationId xmlns:a16="http://schemas.microsoft.com/office/drawing/2014/main" id="{31EB9B11-5CDA-407B-B641-D77668164553}"/>
                </a:ext>
              </a:extLst>
            </p:cNvPr>
            <p:cNvSpPr/>
            <p:nvPr/>
          </p:nvSpPr>
          <p:spPr>
            <a:xfrm>
              <a:off x="4381568" y="3352800"/>
              <a:ext cx="190432" cy="1422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365782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TotalTime>
  <Words>287</Words>
  <Application>Microsoft Office PowerPoint</Application>
  <PresentationFormat>On-screen Show (4:3)</PresentationFormat>
  <Paragraphs>46</Paragraphs>
  <Slides>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CSE687 Project Phase 2</vt:lpstr>
      <vt:lpstr>Input Queue Functional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edward</dc:creator>
  <cp:lastModifiedBy>mark edward</cp:lastModifiedBy>
  <cp:revision>11</cp:revision>
  <dcterms:created xsi:type="dcterms:W3CDTF">2020-04-28T02:20:11Z</dcterms:created>
  <dcterms:modified xsi:type="dcterms:W3CDTF">2020-05-09T19:24:29Z</dcterms:modified>
</cp:coreProperties>
</file>