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2" r:id="rId13"/>
    <p:sldId id="28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Okay, code again…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OnSerializing</a:t>
            </a:r>
            <a:r>
              <a:rPr lang="en-US" dirty="0" smtClean="0"/>
              <a:t>, </a:t>
            </a:r>
            <a:r>
              <a:rPr lang="en-US" dirty="0" err="1" smtClean="0"/>
              <a:t>OnSerialized</a:t>
            </a:r>
            <a:endParaRPr lang="en-US" dirty="0" smtClean="0"/>
          </a:p>
          <a:p>
            <a:pPr lvl="1"/>
            <a:r>
              <a:rPr lang="en-US" dirty="0" err="1" smtClean="0"/>
              <a:t>OnDeserializing</a:t>
            </a:r>
            <a:r>
              <a:rPr lang="en-US" dirty="0" smtClean="0"/>
              <a:t>, </a:t>
            </a:r>
            <a:r>
              <a:rPr lang="en-US" dirty="0" err="1" smtClean="0"/>
              <a:t>OnDeserialized</a:t>
            </a:r>
            <a:endParaRPr lang="en-US" dirty="0" smtClean="0"/>
          </a:p>
          <a:p>
            <a:pPr lvl="1"/>
            <a:r>
              <a:rPr lang="en-US" dirty="0" smtClean="0"/>
              <a:t>Use with </a:t>
            </a:r>
          </a:p>
          <a:p>
            <a:pPr lvl="2"/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r>
              <a:rPr lang="en-US" dirty="0" smtClean="0"/>
              <a:t>WCF </a:t>
            </a:r>
            <a:r>
              <a:rPr lang="en-US" dirty="0" err="1" smtClean="0"/>
              <a:t>serializers</a:t>
            </a:r>
            <a:endParaRPr lang="en-US" dirty="0" smtClean="0"/>
          </a:p>
          <a:p>
            <a:pPr lvl="2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XML 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XmlInclude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Includes definition of additional types</a:t>
            </a:r>
          </a:p>
          <a:p>
            <a:pPr lvl="1"/>
            <a:r>
              <a:rPr lang="en-US" dirty="0" smtClean="0"/>
              <a:t>Needed for types not directly specified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br>
              <a:rPr lang="en-US" dirty="0" smtClean="0"/>
            </a:br>
            <a:r>
              <a:rPr lang="en-US" dirty="0" smtClean="0"/>
              <a:t>Ultimate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ISerializable</a:t>
            </a:r>
            <a:endParaRPr lang="en-US" dirty="0" smtClean="0"/>
          </a:p>
          <a:p>
            <a:pPr lvl="1"/>
            <a:r>
              <a:rPr lang="en-US" dirty="0" smtClean="0"/>
              <a:t>Deserialization constructor</a:t>
            </a:r>
          </a:p>
          <a:p>
            <a:pPr lvl="1"/>
            <a:r>
              <a:rPr lang="en-US" dirty="0" err="1" smtClean="0"/>
              <a:t>GetObjectData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3655</TotalTime>
  <Words>325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We Need More Control</vt:lpstr>
      <vt:lpstr>Help for XML Serializer</vt:lpstr>
      <vt:lpstr>Customizing Serialization Ultimate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55</cp:revision>
  <dcterms:created xsi:type="dcterms:W3CDTF">2014-03-03T00:16:34Z</dcterms:created>
  <dcterms:modified xsi:type="dcterms:W3CDTF">2014-12-08T06:09:48Z</dcterms:modified>
</cp:coreProperties>
</file>