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3569</TotalTime>
  <Words>281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Customizing Serialization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49</cp:revision>
  <dcterms:created xsi:type="dcterms:W3CDTF">2014-03-03T00:16:34Z</dcterms:created>
  <dcterms:modified xsi:type="dcterms:W3CDTF">2014-12-08T04:44:14Z</dcterms:modified>
</cp:coreProperties>
</file>